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  <p:sldMasterId id="2147483899" r:id="rId2"/>
    <p:sldMasterId id="2147483904" r:id="rId3"/>
    <p:sldMasterId id="2147483969" r:id="rId4"/>
    <p:sldMasterId id="2147483909" r:id="rId5"/>
    <p:sldMasterId id="2147483914" r:id="rId6"/>
    <p:sldMasterId id="2147483919" r:id="rId7"/>
    <p:sldMasterId id="2147483924" r:id="rId8"/>
    <p:sldMasterId id="2147483929" r:id="rId9"/>
    <p:sldMasterId id="2147483886" r:id="rId10"/>
    <p:sldMasterId id="2147483934" r:id="rId11"/>
    <p:sldMasterId id="2147483939" r:id="rId12"/>
    <p:sldMasterId id="2147483944" r:id="rId13"/>
    <p:sldMasterId id="2147483949" r:id="rId14"/>
    <p:sldMasterId id="2147483954" r:id="rId15"/>
    <p:sldMasterId id="2147483959" r:id="rId16"/>
    <p:sldMasterId id="2147483964" r:id="rId17"/>
    <p:sldMasterId id="2147484002" r:id="rId18"/>
  </p:sldMasterIdLst>
  <p:notesMasterIdLst>
    <p:notesMasterId r:id="rId28"/>
  </p:notesMasterIdLst>
  <p:sldIdLst>
    <p:sldId id="269" r:id="rId19"/>
    <p:sldId id="257" r:id="rId20"/>
    <p:sldId id="330" r:id="rId21"/>
    <p:sldId id="335" r:id="rId22"/>
    <p:sldId id="336" r:id="rId23"/>
    <p:sldId id="337" r:id="rId24"/>
    <p:sldId id="338" r:id="rId25"/>
    <p:sldId id="339" r:id="rId26"/>
    <p:sldId id="259" r:id="rId27"/>
  </p:sldIdLst>
  <p:sldSz cx="10688638" cy="7562850"/>
  <p:notesSz cx="9144000" cy="6858000"/>
  <p:defaultTextStyle>
    <a:defPPr>
      <a:defRPr lang="en-US"/>
    </a:defPPr>
    <a:lvl1pPr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1pPr>
    <a:lvl2pPr marL="457200"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2pPr>
    <a:lvl3pPr marL="914400"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3pPr>
    <a:lvl4pPr marL="1371600"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4pPr>
    <a:lvl5pPr marL="1828800"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0">
          <p15:clr>
            <a:srgbClr val="A4A3A4"/>
          </p15:clr>
        </p15:guide>
        <p15:guide id="2" pos="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0000"/>
    <a:srgbClr val="000099"/>
    <a:srgbClr val="2F6CCF"/>
    <a:srgbClr val="5085D7"/>
    <a:srgbClr val="EDD1F3"/>
    <a:srgbClr val="FFFF66"/>
    <a:srgbClr val="CC9B00"/>
    <a:srgbClr val="15FF7F"/>
    <a:srgbClr val="D7D8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50" autoAdjust="0"/>
    <p:restoredTop sz="93208" autoAdjust="0"/>
  </p:normalViewPr>
  <p:slideViewPr>
    <p:cSldViewPr>
      <p:cViewPr varScale="1">
        <p:scale>
          <a:sx n="99" d="100"/>
          <a:sy n="99" d="100"/>
        </p:scale>
        <p:origin x="-2034" y="-84"/>
      </p:cViewPr>
      <p:guideLst>
        <p:guide orient="horz" pos="840"/>
        <p:guide pos="3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9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044C871-540D-4D7A-8916-F354505D6134}" type="datetimeFigureOut">
              <a:rPr lang="ko-KR" altLang="en-US"/>
              <a:pPr>
                <a:defRPr/>
              </a:pPr>
              <a:t>2017-02-16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  <a:endParaRPr lang="ko-KR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594998A-55FF-49A0-9BE3-DCDB5671AC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88331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4879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358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5458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116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4239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9022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1678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2775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898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50204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8912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8822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258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219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94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935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939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92510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241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643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2357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02458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61513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18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7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91678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945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4834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9071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48584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0943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3133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06451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0397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20601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5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147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1319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347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5900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17341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9829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8577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0540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12508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58624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84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3061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793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8617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3563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95524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9640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7941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6876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042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16919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07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83049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9773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8641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61163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53285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113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0301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5519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81692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2614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397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597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1672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52302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64598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815697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14089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3525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5449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977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8906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78881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761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380735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6230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32707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87593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976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40224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71670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328520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3982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202820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25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54977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667392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437277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146045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712123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60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31" r:id="rId2"/>
    <p:sldLayoutId id="2147484449" r:id="rId3"/>
    <p:sldLayoutId id="2147484450" r:id="rId4"/>
    <p:sldLayoutId id="2147484451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40" r:id="rId2"/>
    <p:sldLayoutId id="2147484485" r:id="rId3"/>
    <p:sldLayoutId id="2147484486" r:id="rId4"/>
    <p:sldLayoutId id="2147484487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41" r:id="rId2"/>
    <p:sldLayoutId id="2147484489" r:id="rId3"/>
    <p:sldLayoutId id="2147484490" r:id="rId4"/>
    <p:sldLayoutId id="214748449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42" r:id="rId2"/>
    <p:sldLayoutId id="2147484493" r:id="rId3"/>
    <p:sldLayoutId id="2147484494" r:id="rId4"/>
    <p:sldLayoutId id="214748449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43" r:id="rId2"/>
    <p:sldLayoutId id="2147484497" r:id="rId3"/>
    <p:sldLayoutId id="2147484498" r:id="rId4"/>
    <p:sldLayoutId id="2147484499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444" r:id="rId2"/>
    <p:sldLayoutId id="2147484501" r:id="rId3"/>
    <p:sldLayoutId id="2147484502" r:id="rId4"/>
    <p:sldLayoutId id="21474845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445" r:id="rId2"/>
    <p:sldLayoutId id="2147484505" r:id="rId3"/>
    <p:sldLayoutId id="2147484506" r:id="rId4"/>
    <p:sldLayoutId id="2147484507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46" r:id="rId2"/>
    <p:sldLayoutId id="2147484509" r:id="rId3"/>
    <p:sldLayoutId id="2147484510" r:id="rId4"/>
    <p:sldLayoutId id="214748451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447" r:id="rId2"/>
    <p:sldLayoutId id="2147484513" r:id="rId3"/>
    <p:sldLayoutId id="2147484514" r:id="rId4"/>
    <p:sldLayoutId id="214748451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32" r:id="rId2"/>
    <p:sldLayoutId id="2147484453" r:id="rId3"/>
    <p:sldLayoutId id="2147484454" r:id="rId4"/>
    <p:sldLayoutId id="2147484455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33" r:id="rId2"/>
    <p:sldLayoutId id="2147484457" r:id="rId3"/>
    <p:sldLayoutId id="2147484458" r:id="rId4"/>
    <p:sldLayoutId id="2147484459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34" r:id="rId2"/>
    <p:sldLayoutId id="2147484461" r:id="rId3"/>
    <p:sldLayoutId id="2147484462" r:id="rId4"/>
    <p:sldLayoutId id="2147484463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35" r:id="rId2"/>
    <p:sldLayoutId id="2147484465" r:id="rId3"/>
    <p:sldLayoutId id="2147484466" r:id="rId4"/>
    <p:sldLayoutId id="2147484467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36" r:id="rId2"/>
    <p:sldLayoutId id="2147484469" r:id="rId3"/>
    <p:sldLayoutId id="2147484470" r:id="rId4"/>
    <p:sldLayoutId id="2147484471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37" r:id="rId2"/>
    <p:sldLayoutId id="2147484473" r:id="rId3"/>
    <p:sldLayoutId id="2147484474" r:id="rId4"/>
    <p:sldLayoutId id="2147484475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38" r:id="rId2"/>
    <p:sldLayoutId id="2147484477" r:id="rId3"/>
    <p:sldLayoutId id="2147484478" r:id="rId4"/>
    <p:sldLayoutId id="2147484479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39" r:id="rId2"/>
    <p:sldLayoutId id="2147484481" r:id="rId3"/>
    <p:sldLayoutId id="2147484482" r:id="rId4"/>
    <p:sldLayoutId id="2147484483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3600" b="1" dirty="0"/>
              <a:t>IP Phone(IP KTS) S/W Upgrade </a:t>
            </a:r>
            <a:br>
              <a:rPr lang="en-US" altLang="ko-KR" sz="3600" b="1" dirty="0"/>
            </a:br>
            <a:r>
              <a:rPr lang="en-US" altLang="ko-KR" sz="3600" b="1" dirty="0"/>
              <a:t>Guide for IPECS LIK System</a:t>
            </a:r>
            <a:endParaRPr lang="ko-KR" altLang="en-US" sz="3600" b="1" dirty="0"/>
          </a:p>
        </p:txBody>
      </p:sp>
      <p:sp>
        <p:nvSpPr>
          <p:cNvPr id="79878" name="텍스트 개체 틀 3"/>
          <p:cNvSpPr>
            <a:spLocks noGrp="1"/>
          </p:cNvSpPr>
          <p:nvPr>
            <p:ph type="body" sz="quarter" idx="11"/>
          </p:nvPr>
        </p:nvSpPr>
        <p:spPr bwMode="auto">
          <a:xfrm>
            <a:off x="879475" y="5924550"/>
            <a:ext cx="6691313" cy="881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38"/>
              </a:spcBef>
            </a:pPr>
            <a:r>
              <a:rPr lang="en-US" altLang="ko-KR" sz="2000" dirty="0"/>
              <a:t>EKR) R&amp;D</a:t>
            </a:r>
          </a:p>
          <a:p>
            <a:pPr eaLnBrk="1" hangingPunct="1">
              <a:spcBef>
                <a:spcPts val="438"/>
              </a:spcBef>
            </a:pPr>
            <a:r>
              <a:rPr lang="en-US" altLang="ko-KR" sz="2000" dirty="0"/>
              <a:t>Feb. 14, 2017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Upgrade procedure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751" y="915577"/>
            <a:ext cx="828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Upgrade should be done as below 2 steps.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First step is Kernel upgrade. And then goes to Application upgrade.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모서리가 둥근 직사각형 7"/>
          <p:cNvSpPr/>
          <p:nvPr/>
        </p:nvSpPr>
        <p:spPr>
          <a:xfrm>
            <a:off x="1841500" y="1829223"/>
            <a:ext cx="4006874" cy="785811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Connect  to LIK System WEB  Admin, </a:t>
            </a:r>
          </a:p>
          <a:p>
            <a:pPr algn="ctr">
              <a:defRPr/>
            </a:pPr>
            <a:r>
              <a:rPr lang="en-US" altLang="ko-KR" dirty="0"/>
              <a:t>Choose  S/W Upgrade</a:t>
            </a:r>
            <a:endParaRPr lang="ko-KR" altLang="en-US" dirty="0"/>
          </a:p>
        </p:txBody>
      </p:sp>
      <p:sp>
        <p:nvSpPr>
          <p:cNvPr id="20" name="모서리가 둥근 직사각형 8"/>
          <p:cNvSpPr/>
          <p:nvPr/>
        </p:nvSpPr>
        <p:spPr>
          <a:xfrm>
            <a:off x="1841499" y="3430290"/>
            <a:ext cx="4006875" cy="1093465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latin typeface="+mn-ea"/>
              </a:rPr>
              <a:t>Kernel</a:t>
            </a:r>
            <a:r>
              <a:rPr lang="en-US" altLang="ko-KR" dirty="0"/>
              <a:t> upgrade of target Phone by  using LIK system WEB Admin. </a:t>
            </a:r>
          </a:p>
          <a:p>
            <a:pPr algn="ctr">
              <a:defRPr/>
            </a:pPr>
            <a:r>
              <a:rPr lang="en-US" altLang="ko-KR" dirty="0"/>
              <a:t>After completing </a:t>
            </a:r>
            <a:r>
              <a:rPr lang="en-US" altLang="ko-KR" dirty="0">
                <a:latin typeface="+mn-ea"/>
              </a:rPr>
              <a:t>Kernel</a:t>
            </a:r>
            <a:r>
              <a:rPr lang="en-US" altLang="ko-KR" dirty="0"/>
              <a:t> upgrade,</a:t>
            </a:r>
          </a:p>
          <a:p>
            <a:pPr algn="ctr">
              <a:defRPr/>
            </a:pPr>
            <a:r>
              <a:rPr lang="en-US" altLang="ko-KR" dirty="0"/>
              <a:t> the phone is reset automatically.</a:t>
            </a:r>
          </a:p>
        </p:txBody>
      </p:sp>
      <p:sp>
        <p:nvSpPr>
          <p:cNvPr id="22" name="모서리가 둥근 직사각형 10"/>
          <p:cNvSpPr/>
          <p:nvPr/>
        </p:nvSpPr>
        <p:spPr>
          <a:xfrm>
            <a:off x="1841500" y="5390530"/>
            <a:ext cx="4006874" cy="155924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Application S/W upgrade  by  using LIK SYSTEM WEB Admin. </a:t>
            </a:r>
          </a:p>
          <a:p>
            <a:pPr algn="ctr">
              <a:defRPr/>
            </a:pPr>
            <a:r>
              <a:rPr lang="en-US" altLang="ko-KR" dirty="0"/>
              <a:t>After completing Application upgrade,</a:t>
            </a:r>
          </a:p>
          <a:p>
            <a:pPr algn="ctr">
              <a:defRPr/>
            </a:pPr>
            <a:r>
              <a:rPr lang="en-US" altLang="ko-KR" dirty="0"/>
              <a:t> the phone is reset automatically.</a:t>
            </a:r>
          </a:p>
        </p:txBody>
      </p:sp>
      <p:cxnSp>
        <p:nvCxnSpPr>
          <p:cNvPr id="23" name="직선 화살표 연결선 22"/>
          <p:cNvCxnSpPr>
            <a:cxnSpLocks/>
            <a:stCxn id="19" idx="2"/>
            <a:endCxn id="20" idx="0"/>
          </p:cNvCxnSpPr>
          <p:nvPr/>
        </p:nvCxnSpPr>
        <p:spPr>
          <a:xfrm>
            <a:off x="3844937" y="2615034"/>
            <a:ext cx="0" cy="8152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cxnSpLocks/>
            <a:stCxn id="20" idx="2"/>
            <a:endCxn id="22" idx="0"/>
          </p:cNvCxnSpPr>
          <p:nvPr/>
        </p:nvCxnSpPr>
        <p:spPr>
          <a:xfrm>
            <a:off x="3844937" y="4523755"/>
            <a:ext cx="0" cy="86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819150" y="4698365"/>
            <a:ext cx="298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dirty="0"/>
              <a:t>After completing </a:t>
            </a:r>
            <a:r>
              <a:rPr lang="en-US" altLang="ko-KR" sz="1400" dirty="0">
                <a:latin typeface="+mn-ea"/>
              </a:rPr>
              <a:t>Kernel</a:t>
            </a:r>
            <a:r>
              <a:rPr lang="en-US" altLang="ko-KR" sz="1400" dirty="0"/>
              <a:t> upgrade, </a:t>
            </a:r>
          </a:p>
          <a:p>
            <a:pPr eaLnBrk="1" hangingPunct="1"/>
            <a:r>
              <a:rPr lang="en-US" altLang="ko-KR" sz="1400" dirty="0"/>
              <a:t>goes to Application upgrade step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759" y="1837209"/>
            <a:ext cx="9001000" cy="50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>
                <a:solidFill>
                  <a:schemeClr val="bg1"/>
                </a:solidFill>
                <a:latin typeface="+mn-ea"/>
                <a:ea typeface="+mn-ea"/>
              </a:rPr>
              <a:t>Kernel Upgrade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Kernel upgrade via LIK System WEB admin.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Kernel file name is GS98P12xx-kernel_8xxx.rom</a:t>
            </a:r>
          </a:p>
        </p:txBody>
      </p:sp>
      <p:sp>
        <p:nvSpPr>
          <p:cNvPr id="10" name="모서리가 둥근 직사각형 10"/>
          <p:cNvSpPr/>
          <p:nvPr/>
        </p:nvSpPr>
        <p:spPr bwMode="auto">
          <a:xfrm>
            <a:off x="4624239" y="2629297"/>
            <a:ext cx="1800200" cy="4320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03759" y="3781425"/>
            <a:ext cx="2232248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488335" y="4789537"/>
            <a:ext cx="2675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dirty="0"/>
              <a:t>Find the upgrade file.</a:t>
            </a:r>
          </a:p>
          <a:p>
            <a:pPr eaLnBrk="1" hangingPunct="1"/>
            <a:r>
              <a:rPr lang="en-US" altLang="ko-KR" sz="1600" dirty="0"/>
              <a:t>Select folder and filename</a:t>
            </a:r>
          </a:p>
          <a:p>
            <a:pPr eaLnBrk="1" hangingPunct="1"/>
            <a:r>
              <a:rPr lang="en-US" altLang="ko-KR" sz="1600" dirty="0"/>
              <a:t>and Press Upload button.</a:t>
            </a:r>
            <a:endParaRPr lang="ko-KR" altLang="en-US" sz="1600" dirty="0"/>
          </a:p>
        </p:txBody>
      </p:sp>
      <p:sp>
        <p:nvSpPr>
          <p:cNvPr id="18" name="모서리가 둥근 직사각형 7"/>
          <p:cNvSpPr/>
          <p:nvPr/>
        </p:nvSpPr>
        <p:spPr bwMode="auto">
          <a:xfrm>
            <a:off x="4840263" y="4141465"/>
            <a:ext cx="2304256" cy="57606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>
                <a:solidFill>
                  <a:schemeClr val="bg1"/>
                </a:solidFill>
                <a:latin typeface="+mn-ea"/>
                <a:ea typeface="+mn-ea"/>
              </a:rPr>
              <a:t>Kernel Upgrade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File Upload Success!! Means the Kernel file is uploaded to LIK.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Next step is Upgrade process. 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7" y="1693193"/>
            <a:ext cx="88201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모서리가 둥근 직사각형 10"/>
          <p:cNvSpPr/>
          <p:nvPr/>
        </p:nvSpPr>
        <p:spPr bwMode="auto">
          <a:xfrm>
            <a:off x="5056287" y="3133353"/>
            <a:ext cx="2520280" cy="4320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모서리가 둥근 직사각형 10"/>
          <p:cNvSpPr/>
          <p:nvPr/>
        </p:nvSpPr>
        <p:spPr bwMode="auto">
          <a:xfrm>
            <a:off x="735807" y="3853433"/>
            <a:ext cx="1800200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Kernel Upgrade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Press Upgrade Process, then, all stations are displayed that is related with uploaded file.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Select All, Press Upgrade button.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799" y="1693193"/>
            <a:ext cx="8820150" cy="50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10"/>
          <p:cNvSpPr/>
          <p:nvPr/>
        </p:nvSpPr>
        <p:spPr bwMode="auto">
          <a:xfrm>
            <a:off x="8224639" y="3133353"/>
            <a:ext cx="936104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Kernel Upgrade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You can see the upgrade process [Start..0%..14%..100%.. Burning…Success]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815" y="1693193"/>
            <a:ext cx="8820150" cy="49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10"/>
          <p:cNvSpPr/>
          <p:nvPr/>
        </p:nvSpPr>
        <p:spPr bwMode="auto">
          <a:xfrm>
            <a:off x="5416327" y="3637409"/>
            <a:ext cx="792088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Kernel 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Upgrade &amp; Application Upgrade 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After Success, the 8xxxE phone is reboot automatically.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Check the phone is connected again, do upgrade Application file.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The process is same as Application file upgrade : 3 page ~ 7 page.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Application file name is GS98P1xxx-app.rom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7" y="2125241"/>
            <a:ext cx="8964166" cy="470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10"/>
          <p:cNvSpPr/>
          <p:nvPr/>
        </p:nvSpPr>
        <p:spPr bwMode="auto">
          <a:xfrm>
            <a:off x="5488335" y="3997449"/>
            <a:ext cx="792088" cy="28803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83" y="1981225"/>
            <a:ext cx="8820150" cy="48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  <a:ea typeface="+mn-ea"/>
              </a:rPr>
              <a:t>Check version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After Kernel &amp; Application is upgrade is end, you can check the upgrade version as below.  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모서리가 둥근 직사각형 10"/>
          <p:cNvSpPr/>
          <p:nvPr/>
        </p:nvSpPr>
        <p:spPr bwMode="auto">
          <a:xfrm>
            <a:off x="6208415" y="4285481"/>
            <a:ext cx="504056" cy="28803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20131118_iPECS_PPT_Template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PECS_2_Orange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iPECS_2_Gold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iPECS_2_Silver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iPECS_2_01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iPECS_2_02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iPECS_2_03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iPECS_2_04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iPECS_2_05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PPT_Thmx_v131018 IMG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PECS_1_Gold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PECS_1_Silver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PECS_1_Black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IPECS_1_01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PECS_1_02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PECS_1_03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PECS_1_04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IPECS_1_05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20131118_iPECS_PPT_Template</Template>
  <TotalTime>51346</TotalTime>
  <Words>274</Words>
  <Application>Microsoft Office PowerPoint</Application>
  <PresentationFormat>사용자 지정</PresentationFormat>
  <Paragraphs>45</Paragraphs>
  <Slides>9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18</vt:i4>
      </vt:variant>
      <vt:variant>
        <vt:lpstr>슬라이드 제목</vt:lpstr>
      </vt:variant>
      <vt:variant>
        <vt:i4>9</vt:i4>
      </vt:variant>
    </vt:vector>
  </HeadingPairs>
  <TitlesOfParts>
    <vt:vector size="27" baseType="lpstr">
      <vt:lpstr>20131118_iPECS_PPT_Template</vt:lpstr>
      <vt:lpstr>iPECS_1_Gold</vt:lpstr>
      <vt:lpstr>iPECS_1_Silver</vt:lpstr>
      <vt:lpstr>iPECS_1_Black</vt:lpstr>
      <vt:lpstr>IPECS_1_01</vt:lpstr>
      <vt:lpstr>IPECS_1_02</vt:lpstr>
      <vt:lpstr>IPECS_1_03</vt:lpstr>
      <vt:lpstr>IPECS_1_04</vt:lpstr>
      <vt:lpstr>IPECS_1_05</vt:lpstr>
      <vt:lpstr>iPECS_2_Orange</vt:lpstr>
      <vt:lpstr>iPECS_2_Gold</vt:lpstr>
      <vt:lpstr>iPECS_2_Silver</vt:lpstr>
      <vt:lpstr>iPECS_2_01</vt:lpstr>
      <vt:lpstr>iPECS_2_02</vt:lpstr>
      <vt:lpstr>iPECS_2_03</vt:lpstr>
      <vt:lpstr>iPECS_2_04</vt:lpstr>
      <vt:lpstr>iPECS_2_05</vt:lpstr>
      <vt:lpstr>PPT_Thmx_v131018 IMG</vt:lpstr>
      <vt:lpstr>IP Phone(IP KTS) S/W Upgrade  Guide for IPECS LIK System</vt:lpstr>
      <vt:lpstr>Upgrade procedure</vt:lpstr>
      <vt:lpstr>Kernel Upgrade</vt:lpstr>
      <vt:lpstr>Kernel Upgrade</vt:lpstr>
      <vt:lpstr>Kernel Upgrade</vt:lpstr>
      <vt:lpstr>Kernel Upgrade</vt:lpstr>
      <vt:lpstr>Kernel Upgrade &amp; Application Upgrade </vt:lpstr>
      <vt:lpstr>Check version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JUNGHOONLEE</dc:creator>
  <cp:lastModifiedBy>babmuse</cp:lastModifiedBy>
  <cp:revision>1530</cp:revision>
  <dcterms:created xsi:type="dcterms:W3CDTF">2013-12-04T06:36:48Z</dcterms:created>
  <dcterms:modified xsi:type="dcterms:W3CDTF">2017-02-16T05:22:11Z</dcterms:modified>
</cp:coreProperties>
</file>