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6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8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9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0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1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12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1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7" r:id="rId1"/>
    <p:sldMasterId id="2147483899" r:id="rId2"/>
    <p:sldMasterId id="2147483904" r:id="rId3"/>
    <p:sldMasterId id="2147483969" r:id="rId4"/>
    <p:sldMasterId id="2147483909" r:id="rId5"/>
    <p:sldMasterId id="2147483914" r:id="rId6"/>
    <p:sldMasterId id="2147483919" r:id="rId7"/>
    <p:sldMasterId id="2147483924" r:id="rId8"/>
    <p:sldMasterId id="2147483929" r:id="rId9"/>
    <p:sldMasterId id="2147483886" r:id="rId10"/>
    <p:sldMasterId id="2147483934" r:id="rId11"/>
    <p:sldMasterId id="2147483939" r:id="rId12"/>
    <p:sldMasterId id="2147483944" r:id="rId13"/>
    <p:sldMasterId id="2147483949" r:id="rId14"/>
    <p:sldMasterId id="2147483954" r:id="rId15"/>
    <p:sldMasterId id="2147483959" r:id="rId16"/>
    <p:sldMasterId id="2147483964" r:id="rId17"/>
    <p:sldMasterId id="2147484002" r:id="rId18"/>
  </p:sldMasterIdLst>
  <p:notesMasterIdLst>
    <p:notesMasterId r:id="rId26"/>
  </p:notesMasterIdLst>
  <p:sldIdLst>
    <p:sldId id="269" r:id="rId19"/>
    <p:sldId id="339" r:id="rId20"/>
    <p:sldId id="336" r:id="rId21"/>
    <p:sldId id="334" r:id="rId22"/>
    <p:sldId id="337" r:id="rId23"/>
    <p:sldId id="338" r:id="rId24"/>
    <p:sldId id="259" r:id="rId25"/>
  </p:sldIdLst>
  <p:sldSz cx="10688638" cy="7562850"/>
  <p:notesSz cx="9144000" cy="6858000"/>
  <p:defaultTextStyle>
    <a:defPPr>
      <a:defRPr lang="en-US"/>
    </a:defPPr>
    <a:lvl1pPr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1pPr>
    <a:lvl2pPr marL="4572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2pPr>
    <a:lvl3pPr marL="9144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3pPr>
    <a:lvl4pPr marL="13716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4pPr>
    <a:lvl5pPr marL="18288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0">
          <p15:clr>
            <a:srgbClr val="A4A3A4"/>
          </p15:clr>
        </p15:guide>
        <p15:guide id="2" pos="3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000099"/>
    <a:srgbClr val="2F6CCF"/>
    <a:srgbClr val="5085D7"/>
    <a:srgbClr val="EDD1F3"/>
    <a:srgbClr val="FFFF66"/>
    <a:srgbClr val="CC9B00"/>
    <a:srgbClr val="15FF7F"/>
    <a:srgbClr val="D7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50" autoAdjust="0"/>
    <p:restoredTop sz="93208" autoAdjust="0"/>
  </p:normalViewPr>
  <p:slideViewPr>
    <p:cSldViewPr>
      <p:cViewPr varScale="1">
        <p:scale>
          <a:sx n="101" d="100"/>
          <a:sy n="101" d="100"/>
        </p:scale>
        <p:origin x="1998" y="114"/>
      </p:cViewPr>
      <p:guideLst>
        <p:guide orient="horz" pos="840"/>
        <p:guide pos="37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9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044C871-540D-4D7A-8916-F354505D6134}" type="datetimeFigureOut">
              <a:rPr lang="ko-KR" altLang="en-US"/>
              <a:pPr>
                <a:defRPr/>
              </a:pPr>
              <a:t>2017-02-16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noProof="0"/>
              <a:t>Click to edit Master text styles</a:t>
            </a:r>
          </a:p>
          <a:p>
            <a:pPr lvl="1"/>
            <a:r>
              <a:rPr lang="en-US" altLang="ko-KR" noProof="0"/>
              <a:t>Second level</a:t>
            </a:r>
          </a:p>
          <a:p>
            <a:pPr lvl="2"/>
            <a:r>
              <a:rPr lang="en-US" altLang="ko-KR" noProof="0"/>
              <a:t>Third level</a:t>
            </a:r>
          </a:p>
          <a:p>
            <a:pPr lvl="3"/>
            <a:r>
              <a:rPr lang="en-US" altLang="ko-KR" noProof="0"/>
              <a:t>Fourth level</a:t>
            </a:r>
          </a:p>
          <a:p>
            <a:pPr lvl="4"/>
            <a:r>
              <a:rPr lang="en-US" altLang="ko-KR" noProof="0"/>
              <a:t>Fifth level</a:t>
            </a:r>
            <a:endParaRPr lang="ko-KR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594998A-55FF-49A0-9BE3-DCDB5671ACB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331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879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55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3286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913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6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91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6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7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585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1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239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9022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6785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775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98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204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8912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88221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58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19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47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35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939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92510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241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435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23578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458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61513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80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7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91678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45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48349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9071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48584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943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133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451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3979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206017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5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47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3199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09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59007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173410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8298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5770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05403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25087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86247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41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0613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933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86171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3563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955242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6405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9411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8768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4234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169193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07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830490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697735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6416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11633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2852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31130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3019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51950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16927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26144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139745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97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6727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2302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64598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15697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140893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5258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4490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69773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9062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788811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61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80735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2300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7075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75938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89767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0224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1670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28520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3982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02820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49774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67392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37277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460452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12123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03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theme" Target="../theme/theme16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5" Type="http://schemas.openxmlformats.org/officeDocument/2006/relationships/slideLayout" Target="../slideLayouts/slideLayout90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31" r:id="rId2"/>
    <p:sldLayoutId id="2147484449" r:id="rId3"/>
    <p:sldLayoutId id="2147484450" r:id="rId4"/>
    <p:sldLayoutId id="2147484451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40" r:id="rId2"/>
    <p:sldLayoutId id="2147484485" r:id="rId3"/>
    <p:sldLayoutId id="2147484486" r:id="rId4"/>
    <p:sldLayoutId id="2147484487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41" r:id="rId2"/>
    <p:sldLayoutId id="2147484489" r:id="rId3"/>
    <p:sldLayoutId id="2147484490" r:id="rId4"/>
    <p:sldLayoutId id="214748449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42" r:id="rId2"/>
    <p:sldLayoutId id="2147484493" r:id="rId3"/>
    <p:sldLayoutId id="2147484494" r:id="rId4"/>
    <p:sldLayoutId id="2147484495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43" r:id="rId2"/>
    <p:sldLayoutId id="2147484497" r:id="rId3"/>
    <p:sldLayoutId id="2147484498" r:id="rId4"/>
    <p:sldLayoutId id="2147484499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0" r:id="rId1"/>
    <p:sldLayoutId id="2147484444" r:id="rId2"/>
    <p:sldLayoutId id="2147484501" r:id="rId3"/>
    <p:sldLayoutId id="2147484502" r:id="rId4"/>
    <p:sldLayoutId id="2147484503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4" r:id="rId1"/>
    <p:sldLayoutId id="2147484445" r:id="rId2"/>
    <p:sldLayoutId id="2147484505" r:id="rId3"/>
    <p:sldLayoutId id="2147484506" r:id="rId4"/>
    <p:sldLayoutId id="2147484507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8" r:id="rId1"/>
    <p:sldLayoutId id="2147484446" r:id="rId2"/>
    <p:sldLayoutId id="2147484509" r:id="rId3"/>
    <p:sldLayoutId id="2147484510" r:id="rId4"/>
    <p:sldLayoutId id="214748451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447" r:id="rId2"/>
    <p:sldLayoutId id="2147484513" r:id="rId3"/>
    <p:sldLayoutId id="2147484514" r:id="rId4"/>
    <p:sldLayoutId id="2147484515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32" r:id="rId2"/>
    <p:sldLayoutId id="2147484453" r:id="rId3"/>
    <p:sldLayoutId id="2147484454" r:id="rId4"/>
    <p:sldLayoutId id="2147484455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33" r:id="rId2"/>
    <p:sldLayoutId id="2147484457" r:id="rId3"/>
    <p:sldLayoutId id="2147484458" r:id="rId4"/>
    <p:sldLayoutId id="2147484459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0" r:id="rId1"/>
    <p:sldLayoutId id="2147484434" r:id="rId2"/>
    <p:sldLayoutId id="2147484461" r:id="rId3"/>
    <p:sldLayoutId id="2147484462" r:id="rId4"/>
    <p:sldLayoutId id="2147484463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35" r:id="rId2"/>
    <p:sldLayoutId id="2147484465" r:id="rId3"/>
    <p:sldLayoutId id="2147484466" r:id="rId4"/>
    <p:sldLayoutId id="2147484467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436" r:id="rId2"/>
    <p:sldLayoutId id="2147484469" r:id="rId3"/>
    <p:sldLayoutId id="2147484470" r:id="rId4"/>
    <p:sldLayoutId id="2147484471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37" r:id="rId2"/>
    <p:sldLayoutId id="2147484473" r:id="rId3"/>
    <p:sldLayoutId id="2147484474" r:id="rId4"/>
    <p:sldLayoutId id="2147484475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38" r:id="rId2"/>
    <p:sldLayoutId id="2147484477" r:id="rId3"/>
    <p:sldLayoutId id="2147484478" r:id="rId4"/>
    <p:sldLayoutId id="2147484479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0" r:id="rId1"/>
    <p:sldLayoutId id="2147484439" r:id="rId2"/>
    <p:sldLayoutId id="2147484481" r:id="rId3"/>
    <p:sldLayoutId id="2147484482" r:id="rId4"/>
    <p:sldLayoutId id="2147484483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ts val="5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3600" b="1" dirty="0"/>
              <a:t>IP Phone(IP KTS) S/W Upgrade </a:t>
            </a:r>
            <a:br>
              <a:rPr lang="en-US" altLang="ko-KR" sz="3600" b="1" dirty="0"/>
            </a:br>
            <a:r>
              <a:rPr lang="en-US" altLang="ko-KR" sz="3600" b="1" dirty="0"/>
              <a:t>Guide for IPECS Unified</a:t>
            </a:r>
            <a:br>
              <a:rPr lang="en-US" altLang="ko-KR" sz="3600" b="1" dirty="0"/>
            </a:br>
            <a:r>
              <a:rPr lang="en-US" altLang="ko-KR" sz="3600" b="1" dirty="0"/>
              <a:t>(UCP,</a:t>
            </a:r>
            <a:r>
              <a:rPr lang="ko-KR" altLang="en-US" sz="3600" b="1" dirty="0"/>
              <a:t> </a:t>
            </a:r>
            <a:r>
              <a:rPr lang="en-US" altLang="ko-KR" sz="3600" b="1" dirty="0"/>
              <a:t>eMG800,</a:t>
            </a:r>
            <a:r>
              <a:rPr lang="ko-KR" altLang="en-US" sz="3600" b="1" dirty="0"/>
              <a:t> </a:t>
            </a:r>
            <a:r>
              <a:rPr lang="en-US" altLang="ko-KR" sz="3600" b="1" dirty="0"/>
              <a:t>eMG80)</a:t>
            </a:r>
            <a:r>
              <a:rPr lang="ko-KR" altLang="en-US" sz="3600" b="1" dirty="0"/>
              <a:t> </a:t>
            </a:r>
          </a:p>
        </p:txBody>
      </p:sp>
      <p:sp>
        <p:nvSpPr>
          <p:cNvPr id="79878" name="텍스트 개체 틀 3"/>
          <p:cNvSpPr>
            <a:spLocks noGrp="1"/>
          </p:cNvSpPr>
          <p:nvPr>
            <p:ph type="body" sz="quarter" idx="11"/>
          </p:nvPr>
        </p:nvSpPr>
        <p:spPr bwMode="auto">
          <a:xfrm>
            <a:off x="879475" y="5924550"/>
            <a:ext cx="6691313" cy="881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38"/>
              </a:spcBef>
            </a:pPr>
            <a:r>
              <a:rPr lang="en-US" altLang="ko-KR" sz="2000" dirty="0"/>
              <a:t>EKR) R&amp;D</a:t>
            </a:r>
          </a:p>
          <a:p>
            <a:pPr eaLnBrk="1" hangingPunct="1">
              <a:spcBef>
                <a:spcPts val="438"/>
              </a:spcBef>
            </a:pPr>
            <a:r>
              <a:rPr lang="en-US" altLang="ko-KR" sz="2000" dirty="0"/>
              <a:t>Feb. 14, 2017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751" y="915577"/>
            <a:ext cx="82809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Upgrade should be done as below 2 steps. 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First step is Kernel upgrade. And then goes to Application upgrade.</a:t>
            </a:r>
            <a:endParaRPr lang="en-US" altLang="ko-KR" sz="1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모서리가 둥근 직사각형 7"/>
          <p:cNvSpPr/>
          <p:nvPr/>
        </p:nvSpPr>
        <p:spPr>
          <a:xfrm>
            <a:off x="1841500" y="1829223"/>
            <a:ext cx="4006874" cy="785811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/>
              <a:t>Connect  to Unified System WEB  Admin, </a:t>
            </a:r>
          </a:p>
          <a:p>
            <a:pPr algn="ctr">
              <a:defRPr/>
            </a:pPr>
            <a:r>
              <a:rPr lang="en-US" altLang="ko-KR" dirty="0"/>
              <a:t>Choose  S/W Upgrade</a:t>
            </a:r>
            <a:endParaRPr lang="ko-KR" altLang="en-US" dirty="0"/>
          </a:p>
        </p:txBody>
      </p:sp>
      <p:sp>
        <p:nvSpPr>
          <p:cNvPr id="20" name="모서리가 둥근 직사각형 8"/>
          <p:cNvSpPr/>
          <p:nvPr/>
        </p:nvSpPr>
        <p:spPr>
          <a:xfrm>
            <a:off x="1841499" y="3430290"/>
            <a:ext cx="4006875" cy="1093465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/>
              <a:t>Boot upgrade of target Phone by  using Unified system WEB Admin. </a:t>
            </a:r>
          </a:p>
          <a:p>
            <a:pPr algn="ctr">
              <a:defRPr/>
            </a:pPr>
            <a:r>
              <a:rPr lang="en-US" altLang="ko-KR" dirty="0"/>
              <a:t>After completing  Kernel upgrade,</a:t>
            </a:r>
          </a:p>
          <a:p>
            <a:pPr algn="ctr">
              <a:defRPr/>
            </a:pPr>
            <a:r>
              <a:rPr lang="en-US" altLang="ko-KR" dirty="0"/>
              <a:t> the phone is reset automatically.</a:t>
            </a:r>
          </a:p>
        </p:txBody>
      </p:sp>
      <p:sp>
        <p:nvSpPr>
          <p:cNvPr id="22" name="모서리가 둥근 직사각형 10"/>
          <p:cNvSpPr/>
          <p:nvPr/>
        </p:nvSpPr>
        <p:spPr>
          <a:xfrm>
            <a:off x="1841500" y="5390530"/>
            <a:ext cx="4006874" cy="1559247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dirty="0"/>
              <a:t>Application S/W upgrade  by  using Unified SYSTEM WEB Admin. </a:t>
            </a:r>
          </a:p>
          <a:p>
            <a:pPr algn="ctr">
              <a:defRPr/>
            </a:pPr>
            <a:r>
              <a:rPr lang="en-US" altLang="ko-KR" dirty="0"/>
              <a:t>After completing  Application upgrade,</a:t>
            </a:r>
          </a:p>
          <a:p>
            <a:pPr algn="ctr">
              <a:defRPr/>
            </a:pPr>
            <a:r>
              <a:rPr lang="en-US" altLang="ko-KR" dirty="0"/>
              <a:t> the phone is reset automatically.</a:t>
            </a:r>
          </a:p>
        </p:txBody>
      </p:sp>
      <p:cxnSp>
        <p:nvCxnSpPr>
          <p:cNvPr id="23" name="직선 화살표 연결선 22"/>
          <p:cNvCxnSpPr>
            <a:cxnSpLocks/>
            <a:stCxn id="19" idx="2"/>
            <a:endCxn id="20" idx="0"/>
          </p:cNvCxnSpPr>
          <p:nvPr/>
        </p:nvCxnSpPr>
        <p:spPr>
          <a:xfrm>
            <a:off x="3844937" y="2615034"/>
            <a:ext cx="0" cy="815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cxnSpLocks/>
            <a:stCxn id="20" idx="2"/>
            <a:endCxn id="22" idx="0"/>
          </p:cNvCxnSpPr>
          <p:nvPr/>
        </p:nvCxnSpPr>
        <p:spPr>
          <a:xfrm>
            <a:off x="3844937" y="4523755"/>
            <a:ext cx="0" cy="8667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819150" y="4698365"/>
            <a:ext cx="29810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400" dirty="0"/>
              <a:t>After completing Kernel upgrade, </a:t>
            </a:r>
          </a:p>
          <a:p>
            <a:pPr eaLnBrk="1" hangingPunct="1"/>
            <a:r>
              <a:rPr lang="en-US" altLang="ko-KR" sz="1400" dirty="0"/>
              <a:t>goes to Application upgrade step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0255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latin typeface="+mn-ea"/>
              </a:rPr>
              <a:t>Kernel upgrade -1</a:t>
            </a:r>
            <a:endParaRPr lang="ko-KR" altLang="en-US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5" y="1549177"/>
            <a:ext cx="9577064" cy="4968552"/>
          </a:xfrm>
          <a:prstGeom prst="rect">
            <a:avLst/>
          </a:prstGeom>
        </p:spPr>
      </p:pic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408215" y="2908618"/>
            <a:ext cx="2691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/>
              <a:t>The file is in the PC.</a:t>
            </a:r>
          </a:p>
          <a:p>
            <a:pPr eaLnBrk="1" hangingPunct="1"/>
            <a:r>
              <a:rPr lang="en-US" altLang="ko-KR" sz="1600" dirty="0"/>
              <a:t>Select folder and filename.</a:t>
            </a:r>
            <a:endParaRPr lang="ko-KR" altLang="en-US" sz="1600" dirty="0"/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>
            <a:off x="3616127" y="3214886"/>
            <a:ext cx="7660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775" y="829097"/>
            <a:ext cx="92043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Kernel upgrade via Unified System WEB admin.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Kernel file name is GS98P12Ab-kernel_8xxx.rom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5311217" y="3781425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0184" y="4420785"/>
            <a:ext cx="3384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This status is changed to “Success” if upload is completed </a:t>
            </a:r>
          </a:p>
        </p:txBody>
      </p:sp>
    </p:spTree>
    <p:extLst>
      <p:ext uri="{BB962C8B-B14F-4D97-AF65-F5344CB8AC3E}">
        <p14:creationId xmlns:p14="http://schemas.microsoft.com/office/powerpoint/2010/main" val="130466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latin typeface="+mn-ea"/>
              </a:rPr>
              <a:t>Kernel upgrade -2</a:t>
            </a:r>
            <a:endParaRPr lang="ko-KR" altLang="en-US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83" y="1621185"/>
            <a:ext cx="9577064" cy="5256584"/>
          </a:xfrm>
          <a:prstGeom prst="rect">
            <a:avLst/>
          </a:prstGeom>
        </p:spPr>
      </p:pic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2896047" y="4177470"/>
            <a:ext cx="2696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/>
              <a:t>Select the phone</a:t>
            </a:r>
          </a:p>
          <a:p>
            <a:pPr eaLnBrk="1" hangingPunct="1"/>
            <a:r>
              <a:rPr lang="en-US" altLang="ko-KR" sz="1600" dirty="0"/>
              <a:t>and Press Upgrade button.</a:t>
            </a:r>
            <a:endParaRPr lang="ko-KR" altLang="en-US" sz="1600" dirty="0"/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>
          <a:xfrm>
            <a:off x="3184079" y="3493393"/>
            <a:ext cx="0" cy="720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5488335" y="3277369"/>
            <a:ext cx="3888432" cy="1296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9563" y="901105"/>
            <a:ext cx="92043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Press Upgrade Process, then, all stations are displayed that is related with uploaded file.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Select All, Press Upgrade button.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326" y="3588551"/>
            <a:ext cx="2520281" cy="145644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6928495" y="3746679"/>
            <a:ext cx="0" cy="10155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40363" y="4848478"/>
            <a:ext cx="3384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This status is changed to “Success” if upgrade is completed </a:t>
            </a:r>
          </a:p>
        </p:txBody>
      </p:sp>
    </p:spTree>
    <p:extLst>
      <p:ext uri="{BB962C8B-B14F-4D97-AF65-F5344CB8AC3E}">
        <p14:creationId xmlns:p14="http://schemas.microsoft.com/office/powerpoint/2010/main" val="3135189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76" y="1482576"/>
            <a:ext cx="9845079" cy="5251177"/>
          </a:xfrm>
          <a:prstGeom prst="rect">
            <a:avLst/>
          </a:prstGeom>
        </p:spPr>
      </p:pic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latin typeface="+mn-ea"/>
              </a:rPr>
              <a:t>Application upgrade -1</a:t>
            </a:r>
            <a:endParaRPr lang="ko-KR" altLang="en-US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264868" y="2984981"/>
            <a:ext cx="2691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/>
              <a:t>The file is in the PC.</a:t>
            </a:r>
          </a:p>
          <a:p>
            <a:pPr eaLnBrk="1" hangingPunct="1"/>
            <a:r>
              <a:rPr lang="en-US" altLang="ko-KR" sz="1600" dirty="0"/>
              <a:t>Select folder and filename.</a:t>
            </a:r>
            <a:endParaRPr lang="ko-KR" altLang="en-US" sz="1600" dirty="0"/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>
            <a:off x="3472111" y="3277369"/>
            <a:ext cx="7660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775" y="829097"/>
            <a:ext cx="92043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latin typeface="+mn-ea"/>
                <a:ea typeface="+mn-ea"/>
              </a:rPr>
              <a:t>Application upgrade via Unified System WEB admin.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Application file name is </a:t>
            </a:r>
            <a:r>
              <a:rPr lang="en-US" altLang="ko-KR" sz="1600" dirty="0">
                <a:solidFill>
                  <a:srgbClr val="FF0000"/>
                </a:solidFill>
                <a:latin typeface="+mn-ea"/>
              </a:rPr>
              <a:t>GS98P12Ab-app.rom</a:t>
            </a:r>
            <a:endParaRPr lang="en-US" altLang="ko-KR" sz="1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5095192" y="3853434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04159" y="4492794"/>
            <a:ext cx="3384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This status is changed to “Success” if upload is completed </a:t>
            </a:r>
          </a:p>
        </p:txBody>
      </p:sp>
    </p:spTree>
    <p:extLst>
      <p:ext uri="{BB962C8B-B14F-4D97-AF65-F5344CB8AC3E}">
        <p14:creationId xmlns:p14="http://schemas.microsoft.com/office/powerpoint/2010/main" val="82588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10" y="1426288"/>
            <a:ext cx="9461229" cy="5379473"/>
          </a:xfrm>
          <a:prstGeom prst="rect">
            <a:avLst/>
          </a:prstGeom>
        </p:spPr>
      </p:pic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latin typeface="+mn-ea"/>
              </a:rPr>
              <a:t>Application upgrade -2</a:t>
            </a:r>
            <a:endParaRPr lang="ko-KR" altLang="en-US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2896047" y="3961446"/>
            <a:ext cx="2696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맑은 고딕" panose="020B0503020000020004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/>
              <a:t>Select the phone</a:t>
            </a:r>
          </a:p>
          <a:p>
            <a:pPr eaLnBrk="1" hangingPunct="1"/>
            <a:r>
              <a:rPr lang="en-US" altLang="ko-KR" sz="1600" dirty="0"/>
              <a:t>and Press Upgrade button.</a:t>
            </a:r>
            <a:endParaRPr lang="ko-KR" altLang="en-US" sz="1600" dirty="0"/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>
          <a:xfrm>
            <a:off x="3184079" y="3349377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5488335" y="3061345"/>
            <a:ext cx="3888432" cy="1296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9563" y="891813"/>
            <a:ext cx="10003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altLang="ko-KR" dirty="0">
                <a:latin typeface="+mn-ea"/>
                <a:ea typeface="+mn-ea"/>
              </a:rPr>
              <a:t> Upgrade </a:t>
            </a:r>
            <a:r>
              <a:rPr lang="en-US" altLang="ko-KR" dirty="0">
                <a:latin typeface="+mn-ea"/>
              </a:rPr>
              <a:t>Application</a:t>
            </a:r>
            <a:r>
              <a:rPr lang="en-US" altLang="ko-KR" dirty="0">
                <a:latin typeface="+mn-ea"/>
                <a:ea typeface="+mn-ea"/>
              </a:rPr>
              <a:t> of LIP-80xx phone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6784479" y="3637409"/>
            <a:ext cx="0" cy="10155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40363" y="4739208"/>
            <a:ext cx="33843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600" dirty="0">
                <a:solidFill>
                  <a:srgbClr val="FF0000"/>
                </a:solidFill>
                <a:latin typeface="+mn-ea"/>
                <a:ea typeface="+mn-ea"/>
              </a:rPr>
              <a:t>This status is changed to “Success” if upgrade is completed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802" y="3421385"/>
            <a:ext cx="2385790" cy="13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1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20131118_iPECS_PPT_Template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iPECS_2_Orange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iPECS_2_Gold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iPECS_2_Silver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iPECS_2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PECS_2_0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PECS_2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iPECS_2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iPECS_2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PPT_Thmx_v131018 IMG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PECS_1_Gold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iPECS_1_Silver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iPECS_1_Black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PECS_1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IPECS_1_0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IPECS_1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IPECS_1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IPECS_1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20131118_iPECS_PPT_Template</Template>
  <TotalTime>51308</TotalTime>
  <Words>270</Words>
  <Application>Microsoft Office PowerPoint</Application>
  <PresentationFormat>Custom</PresentationFormat>
  <Paragraphs>45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7</vt:i4>
      </vt:variant>
    </vt:vector>
  </HeadingPairs>
  <TitlesOfParts>
    <vt:vector size="32" baseType="lpstr">
      <vt:lpstr>AppleGothic</vt:lpstr>
      <vt:lpstr>iPECS</vt:lpstr>
      <vt:lpstr>굴림</vt:lpstr>
      <vt:lpstr>맑은 고딕</vt:lpstr>
      <vt:lpstr>Arial</vt:lpstr>
      <vt:lpstr>Calibri</vt:lpstr>
      <vt:lpstr>Wingdings</vt:lpstr>
      <vt:lpstr>20131118_iPECS_PPT_Template</vt:lpstr>
      <vt:lpstr>iPECS_1_Gold</vt:lpstr>
      <vt:lpstr>iPECS_1_Silver</vt:lpstr>
      <vt:lpstr>iPECS_1_Black</vt:lpstr>
      <vt:lpstr>IPECS_1_01</vt:lpstr>
      <vt:lpstr>IPECS_1_02</vt:lpstr>
      <vt:lpstr>IPECS_1_03</vt:lpstr>
      <vt:lpstr>IPECS_1_04</vt:lpstr>
      <vt:lpstr>IPECS_1_05</vt:lpstr>
      <vt:lpstr>iPECS_2_Orange</vt:lpstr>
      <vt:lpstr>iPECS_2_Gold</vt:lpstr>
      <vt:lpstr>iPECS_2_Silver</vt:lpstr>
      <vt:lpstr>iPECS_2_01</vt:lpstr>
      <vt:lpstr>iPECS_2_02</vt:lpstr>
      <vt:lpstr>iPECS_2_03</vt:lpstr>
      <vt:lpstr>iPECS_2_04</vt:lpstr>
      <vt:lpstr>iPECS_2_05</vt:lpstr>
      <vt:lpstr>PPT_Thmx_v131018 IMG</vt:lpstr>
      <vt:lpstr>IP Phone(IP KTS) S/W Upgrade  Guide for IPECS Unified (UCP, eMG800, eMG80) </vt:lpstr>
      <vt:lpstr>Upgrade procedure</vt:lpstr>
      <vt:lpstr>Kernel upgrade -1</vt:lpstr>
      <vt:lpstr>Kernel upgrade -2</vt:lpstr>
      <vt:lpstr>Application upgrade -1</vt:lpstr>
      <vt:lpstr>Application upgrade -2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JUNGHOONLEE</dc:creator>
  <cp:lastModifiedBy>Byunghag Choi</cp:lastModifiedBy>
  <cp:revision>1515</cp:revision>
  <dcterms:created xsi:type="dcterms:W3CDTF">2013-12-04T06:36:48Z</dcterms:created>
  <dcterms:modified xsi:type="dcterms:W3CDTF">2017-02-16T04:56:57Z</dcterms:modified>
</cp:coreProperties>
</file>