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5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7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8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9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10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12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13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14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15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1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1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8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  <p:sldMasterId id="2147483669" r:id="rId3"/>
    <p:sldMasterId id="2147483675" r:id="rId4"/>
    <p:sldMasterId id="2147483681" r:id="rId5"/>
    <p:sldMasterId id="2147483687" r:id="rId6"/>
    <p:sldMasterId id="2147483693" r:id="rId7"/>
    <p:sldMasterId id="2147483699" r:id="rId8"/>
    <p:sldMasterId id="2147483705" r:id="rId9"/>
    <p:sldMasterId id="2147483711" r:id="rId10"/>
    <p:sldMasterId id="2147483717" r:id="rId11"/>
    <p:sldMasterId id="2147483723" r:id="rId12"/>
    <p:sldMasterId id="2147483729" r:id="rId13"/>
    <p:sldMasterId id="2147483735" r:id="rId14"/>
    <p:sldMasterId id="2147483741" r:id="rId15"/>
    <p:sldMasterId id="2147483747" r:id="rId16"/>
    <p:sldMasterId id="2147483753" r:id="rId17"/>
    <p:sldMasterId id="2147483759" r:id="rId18"/>
    <p:sldMasterId id="2147483765" r:id="rId19"/>
  </p:sldMasterIdLst>
  <p:notesMasterIdLst>
    <p:notesMasterId r:id="rId26"/>
  </p:notesMasterIdLst>
  <p:sldIdLst>
    <p:sldId id="256" r:id="rId20"/>
    <p:sldId id="326" r:id="rId21"/>
    <p:sldId id="333" r:id="rId22"/>
    <p:sldId id="336" r:id="rId23"/>
    <p:sldId id="335" r:id="rId24"/>
    <p:sldId id="257" r:id="rId2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99FF"/>
    <a:srgbClr val="99FF66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14" autoAdjust="0"/>
    <p:restoredTop sz="94845" autoAdjust="0"/>
  </p:normalViewPr>
  <p:slideViewPr>
    <p:cSldViewPr>
      <p:cViewPr varScale="1">
        <p:scale>
          <a:sx n="95" d="100"/>
          <a:sy n="95" d="100"/>
        </p:scale>
        <p:origin x="11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2E831-87C1-4AEB-A799-CB77DF5B1A70}" type="datetimeFigureOut">
              <a:rPr lang="ko-KR" altLang="en-US" smtClean="0"/>
              <a:pPr/>
              <a:t>2017-03-20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549F8D-42AB-4E84-813F-746593E82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277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549F8D-42AB-4E84-813F-746593E82353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5973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0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2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3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3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3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4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4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5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5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5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6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7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7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7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8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9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9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9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9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9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9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9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3301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Headline</a:t>
            </a:r>
            <a:r>
              <a:rPr lang="en-US" altLang="ko-KR" dirty="0"/>
              <a:t>_[</a:t>
            </a:r>
            <a:r>
              <a:rPr lang="en-US" altLang="ko-KR" dirty="0" err="1"/>
              <a:t>iPECS</a:t>
            </a:r>
            <a:r>
              <a:rPr lang="en-US" altLang="ko-KR" dirty="0"/>
              <a:t> 30pt]</a:t>
            </a:r>
            <a:endParaRPr lang="en-US" dirty="0"/>
          </a:p>
        </p:txBody>
      </p:sp>
      <p:sp>
        <p:nvSpPr>
          <p:cNvPr id="33" name="제목 3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altLang="ko-KR" dirty="0"/>
              <a:t>Sub headline</a:t>
            </a:r>
            <a:endParaRPr lang="ko-KR" altLang="en-US" dirty="0"/>
          </a:p>
        </p:txBody>
      </p:sp>
      <p:sp>
        <p:nvSpPr>
          <p:cNvPr id="6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01000" cy="4214842"/>
          </a:xfrm>
        </p:spPr>
        <p:txBody>
          <a:bodyPr/>
          <a:lstStyle>
            <a:lvl1pPr latinLnBrk="0">
              <a:defRPr>
                <a:latin typeface="+mn-lt"/>
              </a:defRPr>
            </a:lvl1pPr>
            <a:lvl2pPr marL="651264" indent="-250486" latinLnBrk="0">
              <a:buFont typeface="Arial"/>
              <a:buChar char="•"/>
              <a:defRPr>
                <a:latin typeface="+mn-lt"/>
              </a:defRPr>
            </a:lvl2pPr>
            <a:lvl3pPr marL="1144455" indent="-342900">
              <a:buFont typeface="AppleGothic"/>
              <a:buChar char="-"/>
              <a:defRPr/>
            </a:lvl3pPr>
            <a:lvl4pPr marL="1545233" indent="-342900">
              <a:buFont typeface="Wingdings" charset="2"/>
              <a:buChar char="ü"/>
              <a:defRPr/>
            </a:lvl4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</p:txBody>
      </p:sp>
    </p:spTree>
    <p:extLst>
      <p:ext uri="{BB962C8B-B14F-4D97-AF65-F5344CB8AC3E}">
        <p14:creationId xmlns:p14="http://schemas.microsoft.com/office/powerpoint/2010/main" val="2491442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06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45" tIns="40073" rIns="80145" bIns="40073" rtlCol="0" anchor="ctr"/>
          <a:lstStyle/>
          <a:p>
            <a:pPr algn="ctr"/>
            <a:endParaRPr lang="en-US"/>
          </a:p>
        </p:txBody>
      </p:sp>
      <p:pic>
        <p:nvPicPr>
          <p:cNvPr id="4" name="Picture 3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76" y="1749250"/>
            <a:ext cx="1087275" cy="33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665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58277" y="2929691"/>
            <a:ext cx="3244502" cy="9811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4200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 txBox="1">
            <a:spLocks/>
          </p:cNvSpPr>
          <p:nvPr userDrawn="1"/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rIns="80145" bIns="40073" rtlCol="0" anchor="ctr" anchorCtr="0">
            <a:normAutofit/>
          </a:bodyPr>
          <a:lstStyle>
            <a:lvl1pPr algn="l" defTabSz="457200" rtl="0" eaLnBrk="1" latinLnBrk="0" hangingPunct="0">
              <a:spcBef>
                <a:spcPct val="0"/>
              </a:spcBef>
              <a:buNone/>
              <a:defRPr sz="4400" b="0" i="0" kern="12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  <a:cs typeface="iPECS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6638" y="1603384"/>
            <a:ext cx="8278384" cy="2041692"/>
          </a:xfrm>
          <a:prstGeom prst="rect">
            <a:avLst/>
          </a:prstGeom>
        </p:spPr>
        <p:txBody>
          <a:bodyPr lIns="410196">
            <a:normAutofit/>
          </a:bodyPr>
          <a:lstStyle>
            <a:lvl1pPr>
              <a:defRPr sz="390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  <p:pic>
        <p:nvPicPr>
          <p:cNvPr id="10" name="Picture 9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  <p:sp>
        <p:nvSpPr>
          <p:cNvPr id="9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82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962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3301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Headline</a:t>
            </a:r>
            <a:r>
              <a:rPr lang="en-US" altLang="ko-KR" dirty="0"/>
              <a:t>_[</a:t>
            </a:r>
            <a:r>
              <a:rPr lang="en-US" altLang="ko-KR" dirty="0" err="1"/>
              <a:t>iPECS</a:t>
            </a:r>
            <a:r>
              <a:rPr lang="en-US" altLang="ko-KR" dirty="0"/>
              <a:t> 30pt]</a:t>
            </a:r>
            <a:endParaRPr lang="en-US" dirty="0"/>
          </a:p>
        </p:txBody>
      </p:sp>
      <p:sp>
        <p:nvSpPr>
          <p:cNvPr id="31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01000" cy="4214842"/>
          </a:xfrm>
        </p:spPr>
        <p:txBody>
          <a:bodyPr/>
          <a:lstStyle>
            <a:lvl1pPr latinLnBrk="0">
              <a:defRPr>
                <a:latin typeface="+mn-lt"/>
              </a:defRPr>
            </a:lvl1pPr>
            <a:lvl2pPr marL="651264" indent="-250486" latinLnBrk="0">
              <a:buFont typeface="Arial"/>
              <a:buChar char="•"/>
              <a:defRPr>
                <a:latin typeface="+mn-lt"/>
              </a:defRPr>
            </a:lvl2pPr>
            <a:lvl3pPr marL="1144455" indent="-342900">
              <a:buFont typeface="AppleGothic"/>
              <a:buChar char="-"/>
              <a:defRPr/>
            </a:lvl3pPr>
            <a:lvl4pPr marL="1545233" indent="-342900">
              <a:buFont typeface="Wingdings" charset="2"/>
              <a:buChar char="ü"/>
              <a:defRPr/>
            </a:lvl4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</p:txBody>
      </p:sp>
      <p:sp>
        <p:nvSpPr>
          <p:cNvPr id="33" name="제목 3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/>
              <a:t>Sub headline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65283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06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45" tIns="40073" rIns="80145" bIns="40073" rtlCol="0" anchor="ctr"/>
          <a:lstStyle/>
          <a:p>
            <a:pPr algn="ctr"/>
            <a:endParaRPr lang="en-US"/>
          </a:p>
        </p:txBody>
      </p:sp>
      <p:pic>
        <p:nvPicPr>
          <p:cNvPr id="4" name="Picture 3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76" y="1749250"/>
            <a:ext cx="1087275" cy="33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0280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58277" y="2929691"/>
            <a:ext cx="3244502" cy="9811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462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 txBox="1">
            <a:spLocks/>
          </p:cNvSpPr>
          <p:nvPr userDrawn="1"/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rIns="80145" bIns="40073" rtlCol="0" anchor="ctr" anchorCtr="0">
            <a:normAutofit/>
          </a:bodyPr>
          <a:lstStyle>
            <a:lvl1pPr algn="l" defTabSz="457200" rtl="0" eaLnBrk="1" latinLnBrk="0" hangingPunct="0">
              <a:spcBef>
                <a:spcPct val="0"/>
              </a:spcBef>
              <a:buNone/>
              <a:defRPr sz="4400" b="0" i="0" kern="12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  <a:cs typeface="iPECS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6638" y="1603384"/>
            <a:ext cx="8278384" cy="2041692"/>
          </a:xfrm>
          <a:prstGeom prst="rect">
            <a:avLst/>
          </a:prstGeom>
        </p:spPr>
        <p:txBody>
          <a:bodyPr lIns="410196">
            <a:normAutofit/>
          </a:bodyPr>
          <a:lstStyle>
            <a:lvl1pPr>
              <a:defRPr sz="390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  <p:pic>
        <p:nvPicPr>
          <p:cNvPr id="10" name="Picture 9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  <p:sp>
        <p:nvSpPr>
          <p:cNvPr id="13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821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96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ko-KR"/>
              <a:t>2015. 5. 13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/>
              <a:t>© Ericsson-LG Enterprise Co., Ltd. 2015  |  Internal  |                             |                 /  9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3301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Headline</a:t>
            </a:r>
            <a:r>
              <a:rPr lang="en-US" altLang="ko-KR" dirty="0"/>
              <a:t>_[</a:t>
            </a:r>
            <a:r>
              <a:rPr lang="en-US" altLang="ko-KR" dirty="0" err="1"/>
              <a:t>iPECS</a:t>
            </a:r>
            <a:r>
              <a:rPr lang="en-US" altLang="ko-KR" dirty="0"/>
              <a:t> 30pt]</a:t>
            </a:r>
            <a:endParaRPr lang="en-US" dirty="0"/>
          </a:p>
        </p:txBody>
      </p:sp>
      <p:sp>
        <p:nvSpPr>
          <p:cNvPr id="31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01000" cy="421484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</p:txBody>
      </p:sp>
      <p:sp>
        <p:nvSpPr>
          <p:cNvPr id="33" name="제목 3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 dirty="0"/>
              <a:t>Sub headline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65283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06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45" tIns="40073" rIns="80145" bIns="40073" rtlCol="0" anchor="ctr"/>
          <a:lstStyle/>
          <a:p>
            <a:pPr algn="ctr"/>
            <a:endParaRPr lang="en-US"/>
          </a:p>
        </p:txBody>
      </p:sp>
      <p:pic>
        <p:nvPicPr>
          <p:cNvPr id="4" name="Picture 3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76" y="1749250"/>
            <a:ext cx="1087275" cy="33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0280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58277" y="2929691"/>
            <a:ext cx="3244502" cy="9811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462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 txBox="1">
            <a:spLocks/>
          </p:cNvSpPr>
          <p:nvPr userDrawn="1"/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rIns="80145" bIns="40073" rtlCol="0" anchor="ctr" anchorCtr="0">
            <a:normAutofit/>
          </a:bodyPr>
          <a:lstStyle>
            <a:lvl1pPr algn="l" defTabSz="457200" rtl="0" eaLnBrk="1" latinLnBrk="0" hangingPunct="0">
              <a:spcBef>
                <a:spcPct val="0"/>
              </a:spcBef>
              <a:buNone/>
              <a:defRPr sz="4400" b="0" i="0" kern="12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  <a:cs typeface="iPECS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6638" y="1603384"/>
            <a:ext cx="8278384" cy="2041692"/>
          </a:xfrm>
          <a:prstGeom prst="rect">
            <a:avLst/>
          </a:prstGeom>
        </p:spPr>
        <p:txBody>
          <a:bodyPr lIns="410196">
            <a:normAutofit/>
          </a:bodyPr>
          <a:lstStyle>
            <a:lvl1pPr>
              <a:defRPr sz="390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  <p:pic>
        <p:nvPicPr>
          <p:cNvPr id="10" name="Picture 9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  <p:sp>
        <p:nvSpPr>
          <p:cNvPr id="11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821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962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3301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Headline</a:t>
            </a:r>
            <a:r>
              <a:rPr lang="en-US" altLang="ko-KR" dirty="0"/>
              <a:t>_[</a:t>
            </a:r>
            <a:r>
              <a:rPr lang="en-US" altLang="ko-KR" dirty="0" err="1"/>
              <a:t>iPECS</a:t>
            </a:r>
            <a:r>
              <a:rPr lang="en-US" altLang="ko-KR" dirty="0"/>
              <a:t> 30pt]</a:t>
            </a:r>
            <a:endParaRPr lang="en-US" dirty="0"/>
          </a:p>
        </p:txBody>
      </p:sp>
      <p:sp>
        <p:nvSpPr>
          <p:cNvPr id="31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01000" cy="421484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</p:txBody>
      </p:sp>
      <p:sp>
        <p:nvSpPr>
          <p:cNvPr id="33" name="제목 3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 dirty="0"/>
              <a:t>Sub headline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65283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06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45" tIns="40073" rIns="80145" bIns="40073" rtlCol="0" anchor="ctr"/>
          <a:lstStyle/>
          <a:p>
            <a:pPr algn="ctr"/>
            <a:endParaRPr lang="en-US"/>
          </a:p>
        </p:txBody>
      </p:sp>
      <p:pic>
        <p:nvPicPr>
          <p:cNvPr id="4" name="Picture 3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76" y="1749250"/>
            <a:ext cx="1087275" cy="33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0280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58277" y="2929691"/>
            <a:ext cx="3244502" cy="9811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462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 txBox="1">
            <a:spLocks/>
          </p:cNvSpPr>
          <p:nvPr userDrawn="1"/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rIns="80145" bIns="40073" rtlCol="0" anchor="ctr" anchorCtr="0">
            <a:normAutofit/>
          </a:bodyPr>
          <a:lstStyle>
            <a:lvl1pPr algn="l" defTabSz="457200" rtl="0" eaLnBrk="1" latinLnBrk="0" hangingPunct="0">
              <a:spcBef>
                <a:spcPct val="0"/>
              </a:spcBef>
              <a:buNone/>
              <a:defRPr sz="4400" b="0" i="0" kern="12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  <a:cs typeface="iPECS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6638" y="1603384"/>
            <a:ext cx="8278384" cy="2041692"/>
          </a:xfrm>
          <a:prstGeom prst="rect">
            <a:avLst/>
          </a:prstGeom>
        </p:spPr>
        <p:txBody>
          <a:bodyPr lIns="410196">
            <a:normAutofit/>
          </a:bodyPr>
          <a:lstStyle>
            <a:lvl1pPr>
              <a:defRPr sz="390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  <p:pic>
        <p:nvPicPr>
          <p:cNvPr id="10" name="Picture 9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  <p:sp>
        <p:nvSpPr>
          <p:cNvPr id="11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821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9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 txBox="1">
            <a:spLocks/>
          </p:cNvSpPr>
          <p:nvPr userDrawn="1"/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rIns="80145" bIns="40073" rtlCol="0" anchor="ctr" anchorCtr="0">
            <a:normAutofit/>
          </a:bodyPr>
          <a:lstStyle>
            <a:lvl1pPr algn="l" defTabSz="457200" rtl="0" eaLnBrk="1" latinLnBrk="0" hangingPunct="0">
              <a:spcBef>
                <a:spcPct val="0"/>
              </a:spcBef>
              <a:buNone/>
              <a:defRPr sz="4400" b="0" i="0" kern="12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  <a:cs typeface="iPECS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6638" y="1603384"/>
            <a:ext cx="8278384" cy="2041692"/>
          </a:xfrm>
          <a:prstGeom prst="rect">
            <a:avLst/>
          </a:prstGeom>
        </p:spPr>
        <p:txBody>
          <a:bodyPr lIns="410196">
            <a:normAutofit/>
          </a:bodyPr>
          <a:lstStyle>
            <a:lvl1pPr>
              <a:defRPr sz="390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  <p:pic>
        <p:nvPicPr>
          <p:cNvPr id="10" name="Picture 9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  <p:sp>
        <p:nvSpPr>
          <p:cNvPr id="12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821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3301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Headline</a:t>
            </a:r>
            <a:r>
              <a:rPr lang="en-US" altLang="ko-KR" dirty="0"/>
              <a:t>_[</a:t>
            </a:r>
            <a:r>
              <a:rPr lang="en-US" altLang="ko-KR" dirty="0" err="1"/>
              <a:t>iPECS</a:t>
            </a:r>
            <a:r>
              <a:rPr lang="en-US" altLang="ko-KR" dirty="0"/>
              <a:t> 30pt]</a:t>
            </a:r>
            <a:endParaRPr lang="en-US" dirty="0"/>
          </a:p>
        </p:txBody>
      </p:sp>
      <p:sp>
        <p:nvSpPr>
          <p:cNvPr id="31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01000" cy="421484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</p:txBody>
      </p:sp>
      <p:sp>
        <p:nvSpPr>
          <p:cNvPr id="33" name="제목 3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 dirty="0"/>
              <a:t>Sub headline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65283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06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45" tIns="40073" rIns="80145" bIns="40073" rtlCol="0" anchor="ctr"/>
          <a:lstStyle/>
          <a:p>
            <a:pPr algn="ctr"/>
            <a:endParaRPr lang="en-US"/>
          </a:p>
        </p:txBody>
      </p:sp>
      <p:pic>
        <p:nvPicPr>
          <p:cNvPr id="4" name="Picture 3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76" y="1749250"/>
            <a:ext cx="1087275" cy="33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0280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58277" y="2929691"/>
            <a:ext cx="3244502" cy="9811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462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 txBox="1">
            <a:spLocks/>
          </p:cNvSpPr>
          <p:nvPr userDrawn="1"/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rIns="80145" bIns="40073" rtlCol="0" anchor="ctr" anchorCtr="0">
            <a:normAutofit/>
          </a:bodyPr>
          <a:lstStyle>
            <a:lvl1pPr algn="l" defTabSz="457200" rtl="0" eaLnBrk="1" latinLnBrk="0" hangingPunct="0">
              <a:spcBef>
                <a:spcPct val="0"/>
              </a:spcBef>
              <a:buNone/>
              <a:defRPr sz="4400" b="0" i="0" kern="12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  <a:cs typeface="iPECS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6638" y="1603384"/>
            <a:ext cx="8278384" cy="2041692"/>
          </a:xfrm>
          <a:prstGeom prst="rect">
            <a:avLst/>
          </a:prstGeom>
        </p:spPr>
        <p:txBody>
          <a:bodyPr lIns="410196">
            <a:normAutofit/>
          </a:bodyPr>
          <a:lstStyle>
            <a:lvl1pPr>
              <a:defRPr sz="390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  <p:pic>
        <p:nvPicPr>
          <p:cNvPr id="10" name="Picture 9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  <p:sp>
        <p:nvSpPr>
          <p:cNvPr id="11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821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962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3301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Headline</a:t>
            </a:r>
            <a:r>
              <a:rPr lang="en-US" altLang="ko-KR" dirty="0"/>
              <a:t>_[</a:t>
            </a:r>
            <a:r>
              <a:rPr lang="en-US" altLang="ko-KR" dirty="0" err="1"/>
              <a:t>iPECS</a:t>
            </a:r>
            <a:r>
              <a:rPr lang="en-US" altLang="ko-KR" dirty="0"/>
              <a:t> 30pt]</a:t>
            </a:r>
            <a:endParaRPr lang="en-US" dirty="0"/>
          </a:p>
        </p:txBody>
      </p:sp>
      <p:sp>
        <p:nvSpPr>
          <p:cNvPr id="31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01000" cy="421484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</p:txBody>
      </p:sp>
      <p:sp>
        <p:nvSpPr>
          <p:cNvPr id="33" name="제목 3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 dirty="0"/>
              <a:t>Sub headline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65283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06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45" tIns="40073" rIns="80145" bIns="40073" rtlCol="0" anchor="ctr"/>
          <a:lstStyle/>
          <a:p>
            <a:pPr algn="ctr"/>
            <a:endParaRPr lang="en-US"/>
          </a:p>
        </p:txBody>
      </p:sp>
      <p:pic>
        <p:nvPicPr>
          <p:cNvPr id="4" name="Picture 3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76" y="1749250"/>
            <a:ext cx="1087275" cy="33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0280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58277" y="2929691"/>
            <a:ext cx="3244502" cy="9811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462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 txBox="1">
            <a:spLocks/>
          </p:cNvSpPr>
          <p:nvPr userDrawn="1"/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6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rIns="80145" bIns="40073" rtlCol="0" anchor="ctr" anchorCtr="0">
            <a:normAutofit/>
          </a:bodyPr>
          <a:lstStyle>
            <a:lvl1pPr algn="l" defTabSz="457200" rtl="0" eaLnBrk="1" latinLnBrk="0" hangingPunct="0">
              <a:spcBef>
                <a:spcPct val="0"/>
              </a:spcBef>
              <a:buNone/>
              <a:defRPr sz="4400" b="0" i="0" kern="12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  <a:cs typeface="iPECS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6638" y="1603384"/>
            <a:ext cx="8278384" cy="2041692"/>
          </a:xfrm>
          <a:prstGeom prst="rect">
            <a:avLst/>
          </a:prstGeom>
        </p:spPr>
        <p:txBody>
          <a:bodyPr lIns="410196">
            <a:normAutofit/>
          </a:bodyPr>
          <a:lstStyle>
            <a:lvl1pPr>
              <a:defRPr sz="390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  <p:pic>
        <p:nvPicPr>
          <p:cNvPr id="10" name="Picture 9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  <p:sp>
        <p:nvSpPr>
          <p:cNvPr id="11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821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6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9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962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accent6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3301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Headline</a:t>
            </a:r>
            <a:r>
              <a:rPr lang="en-US" altLang="ko-KR" dirty="0"/>
              <a:t>_[</a:t>
            </a:r>
            <a:r>
              <a:rPr lang="en-US" altLang="ko-KR" dirty="0" err="1"/>
              <a:t>iPECS</a:t>
            </a:r>
            <a:r>
              <a:rPr lang="en-US" altLang="ko-KR" dirty="0"/>
              <a:t> 30pt]</a:t>
            </a:r>
            <a:endParaRPr lang="en-US" dirty="0"/>
          </a:p>
        </p:txBody>
      </p:sp>
      <p:sp>
        <p:nvSpPr>
          <p:cNvPr id="31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01000" cy="421484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</p:txBody>
      </p:sp>
      <p:sp>
        <p:nvSpPr>
          <p:cNvPr id="33" name="제목 3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 dirty="0"/>
              <a:t>Sub headline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65283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06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accent6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45" tIns="40073" rIns="80145" bIns="40073" rtlCol="0" anchor="ctr"/>
          <a:lstStyle/>
          <a:p>
            <a:pPr algn="ctr"/>
            <a:endParaRPr lang="en-US"/>
          </a:p>
        </p:txBody>
      </p:sp>
      <p:pic>
        <p:nvPicPr>
          <p:cNvPr id="4" name="Picture 3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76" y="1749250"/>
            <a:ext cx="1087275" cy="33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0280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58277" y="2929691"/>
            <a:ext cx="3244502" cy="9811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462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 txBox="1">
            <a:spLocks/>
          </p:cNvSpPr>
          <p:nvPr userDrawn="1"/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rIns="80145" bIns="40073" rtlCol="0" anchor="ctr" anchorCtr="0">
            <a:normAutofit/>
          </a:bodyPr>
          <a:lstStyle>
            <a:lvl1pPr algn="l" defTabSz="457200" rtl="0" eaLnBrk="1" latinLnBrk="0" hangingPunct="0">
              <a:spcBef>
                <a:spcPct val="0"/>
              </a:spcBef>
              <a:buNone/>
              <a:defRPr sz="4400" b="0" i="0" kern="12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  <a:cs typeface="iPECS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6638" y="1603384"/>
            <a:ext cx="8278384" cy="2041692"/>
          </a:xfrm>
          <a:prstGeom prst="rect">
            <a:avLst/>
          </a:prstGeom>
        </p:spPr>
        <p:txBody>
          <a:bodyPr lIns="410196">
            <a:normAutofit/>
          </a:bodyPr>
          <a:lstStyle>
            <a:lvl1pPr>
              <a:defRPr sz="390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  <p:pic>
        <p:nvPicPr>
          <p:cNvPr id="10" name="Picture 9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  <p:sp>
        <p:nvSpPr>
          <p:cNvPr id="11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821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9621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3301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Headline</a:t>
            </a:r>
            <a:r>
              <a:rPr lang="en-US" altLang="ko-KR" dirty="0"/>
              <a:t>_[</a:t>
            </a:r>
            <a:r>
              <a:rPr lang="en-US" altLang="ko-KR" dirty="0" err="1"/>
              <a:t>iPECS</a:t>
            </a:r>
            <a:r>
              <a:rPr lang="en-US" altLang="ko-KR" dirty="0"/>
              <a:t> 30pt]</a:t>
            </a:r>
            <a:endParaRPr lang="en-US" dirty="0"/>
          </a:p>
        </p:txBody>
      </p:sp>
      <p:sp>
        <p:nvSpPr>
          <p:cNvPr id="31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01000" cy="421484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</p:txBody>
      </p:sp>
      <p:sp>
        <p:nvSpPr>
          <p:cNvPr id="33" name="제목 3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 dirty="0"/>
              <a:t>Sub headline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652833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06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45" tIns="40073" rIns="80145" bIns="40073" rtlCol="0" anchor="ctr"/>
          <a:lstStyle/>
          <a:p>
            <a:pPr algn="ctr"/>
            <a:endParaRPr lang="en-US"/>
          </a:p>
        </p:txBody>
      </p:sp>
      <p:pic>
        <p:nvPicPr>
          <p:cNvPr id="4" name="Picture 3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76" y="1749250"/>
            <a:ext cx="1087275" cy="33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0280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58277" y="2929691"/>
            <a:ext cx="3244502" cy="9811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462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  <p:pic>
        <p:nvPicPr>
          <p:cNvPr id="12" name="Picture 11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  <p:sp>
        <p:nvSpPr>
          <p:cNvPr id="6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78641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647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3301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Headline</a:t>
            </a:r>
            <a:r>
              <a:rPr lang="en-US" altLang="ko-KR" dirty="0"/>
              <a:t>_[</a:t>
            </a:r>
            <a:r>
              <a:rPr lang="en-US" altLang="ko-KR" dirty="0" err="1"/>
              <a:t>iPECS</a:t>
            </a:r>
            <a:r>
              <a:rPr lang="en-US" altLang="ko-KR" dirty="0"/>
              <a:t> 30pt]</a:t>
            </a:r>
            <a:endParaRPr lang="en-US" dirty="0"/>
          </a:p>
        </p:txBody>
      </p:sp>
      <p:sp>
        <p:nvSpPr>
          <p:cNvPr id="33" name="제목 3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altLang="ko-KR" dirty="0"/>
              <a:t>Sub headline</a:t>
            </a:r>
            <a:endParaRPr lang="ko-KR" altLang="en-US" dirty="0"/>
          </a:p>
        </p:txBody>
      </p:sp>
      <p:sp>
        <p:nvSpPr>
          <p:cNvPr id="6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01000" cy="4214842"/>
          </a:xfrm>
        </p:spPr>
        <p:txBody>
          <a:bodyPr/>
          <a:lstStyle>
            <a:lvl1pPr latinLnBrk="0">
              <a:defRPr>
                <a:latin typeface="+mn-lt"/>
              </a:defRPr>
            </a:lvl1pPr>
            <a:lvl2pPr marL="651264" indent="-250486" latinLnBrk="0">
              <a:buFont typeface="Arial"/>
              <a:buChar char="•"/>
              <a:defRPr>
                <a:latin typeface="+mn-lt"/>
              </a:defRPr>
            </a:lvl2pPr>
            <a:lvl3pPr marL="1144455" indent="-342900">
              <a:buFont typeface="AppleGothic"/>
              <a:buChar char="-"/>
              <a:defRPr/>
            </a:lvl3pPr>
            <a:lvl4pPr marL="1545233" indent="-342900">
              <a:buFont typeface="Wingdings" charset="2"/>
              <a:buChar char="ü"/>
              <a:defRPr/>
            </a:lvl4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</p:txBody>
      </p:sp>
    </p:spTree>
    <p:extLst>
      <p:ext uri="{BB962C8B-B14F-4D97-AF65-F5344CB8AC3E}">
        <p14:creationId xmlns:p14="http://schemas.microsoft.com/office/powerpoint/2010/main" val="404652833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sp>
        <p:nvSpPr>
          <p:cNvPr id="7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5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2775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Headline</a:t>
            </a:r>
            <a:r>
              <a:rPr lang="en-US" altLang="ko-KR" dirty="0"/>
              <a:t>_[</a:t>
            </a:r>
            <a:r>
              <a:rPr lang="en-US" altLang="ko-KR" dirty="0" err="1"/>
              <a:t>iPECS</a:t>
            </a:r>
            <a:r>
              <a:rPr lang="en-US" altLang="ko-KR" dirty="0"/>
              <a:t> 30pt]</a:t>
            </a:r>
            <a:endParaRPr lang="en-US" dirty="0"/>
          </a:p>
        </p:txBody>
      </p:sp>
      <p:sp>
        <p:nvSpPr>
          <p:cNvPr id="8" name="제목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 dirty="0"/>
              <a:t>Sub headline</a:t>
            </a:r>
            <a:endParaRPr lang="ko-KR" altLang="en-US" dirty="0"/>
          </a:p>
        </p:txBody>
      </p:sp>
      <p:sp>
        <p:nvSpPr>
          <p:cNvPr id="10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20050" cy="421484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</p:txBody>
      </p:sp>
    </p:spTree>
    <p:extLst>
      <p:ext uri="{BB962C8B-B14F-4D97-AF65-F5344CB8AC3E}">
        <p14:creationId xmlns:p14="http://schemas.microsoft.com/office/powerpoint/2010/main" val="208533729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15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056" tIns="40028" rIns="80056" bIns="40028" rtlCol="0" anchor="ctr"/>
          <a:lstStyle/>
          <a:p>
            <a:pPr algn="ctr"/>
            <a:endParaRPr lang="en-US"/>
          </a:p>
        </p:txBody>
      </p:sp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99" y="1743267"/>
            <a:ext cx="1090868" cy="33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390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701" y="2929701"/>
            <a:ext cx="3241875" cy="9859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5998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  <p:pic>
        <p:nvPicPr>
          <p:cNvPr id="12" name="Picture 11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  <p:sp>
        <p:nvSpPr>
          <p:cNvPr id="6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78641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64716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sp>
        <p:nvSpPr>
          <p:cNvPr id="7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5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2775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Headline</a:t>
            </a:r>
            <a:r>
              <a:rPr lang="en-US" altLang="ko-KR" dirty="0"/>
              <a:t>_[</a:t>
            </a:r>
            <a:r>
              <a:rPr lang="en-US" altLang="ko-KR" dirty="0" err="1"/>
              <a:t>iPECS</a:t>
            </a:r>
            <a:r>
              <a:rPr lang="en-US" altLang="ko-KR" dirty="0"/>
              <a:t> 30pt]</a:t>
            </a:r>
            <a:endParaRPr lang="en-US" dirty="0"/>
          </a:p>
        </p:txBody>
      </p:sp>
      <p:sp>
        <p:nvSpPr>
          <p:cNvPr id="8" name="제목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/>
              <a:t>Sub headline</a:t>
            </a:r>
            <a:endParaRPr lang="ko-KR" altLang="en-US" dirty="0"/>
          </a:p>
        </p:txBody>
      </p:sp>
      <p:sp>
        <p:nvSpPr>
          <p:cNvPr id="10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20050" cy="421484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</p:txBody>
      </p:sp>
    </p:spTree>
    <p:extLst>
      <p:ext uri="{BB962C8B-B14F-4D97-AF65-F5344CB8AC3E}">
        <p14:creationId xmlns:p14="http://schemas.microsoft.com/office/powerpoint/2010/main" val="208533729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15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056" tIns="40028" rIns="80056" bIns="40028" rtlCol="0" anchor="ctr"/>
          <a:lstStyle/>
          <a:p>
            <a:pPr algn="ctr"/>
            <a:endParaRPr lang="en-US"/>
          </a:p>
        </p:txBody>
      </p:sp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99" y="1743267"/>
            <a:ext cx="1090868" cy="33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390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701" y="2929701"/>
            <a:ext cx="3241875" cy="9859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5998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  <p:pic>
        <p:nvPicPr>
          <p:cNvPr id="12" name="Picture 11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  <p:sp>
        <p:nvSpPr>
          <p:cNvPr id="6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78641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647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06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45" tIns="40073" rIns="80145" bIns="40073" rtlCol="0" anchor="ctr"/>
          <a:lstStyle/>
          <a:p>
            <a:pPr algn="ctr"/>
            <a:endParaRPr lang="en-US"/>
          </a:p>
        </p:txBody>
      </p:sp>
      <p:pic>
        <p:nvPicPr>
          <p:cNvPr id="4" name="Picture 3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76" y="1749250"/>
            <a:ext cx="1087275" cy="33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02807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sp>
        <p:nvSpPr>
          <p:cNvPr id="7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5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2775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Headline</a:t>
            </a:r>
            <a:r>
              <a:rPr lang="en-US" altLang="ko-KR" dirty="0"/>
              <a:t>_[</a:t>
            </a:r>
            <a:r>
              <a:rPr lang="en-US" altLang="ko-KR" dirty="0" err="1"/>
              <a:t>iPECS</a:t>
            </a:r>
            <a:r>
              <a:rPr lang="en-US" altLang="ko-KR" dirty="0"/>
              <a:t> 30pt]</a:t>
            </a:r>
            <a:endParaRPr lang="en-US" dirty="0"/>
          </a:p>
        </p:txBody>
      </p:sp>
      <p:sp>
        <p:nvSpPr>
          <p:cNvPr id="8" name="제목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/>
              <a:t>Sub headline</a:t>
            </a:r>
            <a:endParaRPr lang="ko-KR" altLang="en-US" dirty="0"/>
          </a:p>
        </p:txBody>
      </p:sp>
      <p:sp>
        <p:nvSpPr>
          <p:cNvPr id="10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20050" cy="421484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</p:txBody>
      </p:sp>
    </p:spTree>
    <p:extLst>
      <p:ext uri="{BB962C8B-B14F-4D97-AF65-F5344CB8AC3E}">
        <p14:creationId xmlns:p14="http://schemas.microsoft.com/office/powerpoint/2010/main" val="208533729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15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056" tIns="40028" rIns="80056" bIns="40028" rtlCol="0" anchor="ctr"/>
          <a:lstStyle/>
          <a:p>
            <a:pPr algn="ctr"/>
            <a:endParaRPr lang="en-US"/>
          </a:p>
        </p:txBody>
      </p:sp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99" y="1743267"/>
            <a:ext cx="1090868" cy="33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390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701" y="2929701"/>
            <a:ext cx="3241875" cy="9859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5998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  <p:pic>
        <p:nvPicPr>
          <p:cNvPr id="12" name="Picture 11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  <p:sp>
        <p:nvSpPr>
          <p:cNvPr id="6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78641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Sub headline 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64716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sp>
        <p:nvSpPr>
          <p:cNvPr id="7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5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2775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Headline</a:t>
            </a:r>
            <a:r>
              <a:rPr lang="en-US" altLang="ko-KR" dirty="0"/>
              <a:t>_[</a:t>
            </a:r>
            <a:r>
              <a:rPr lang="en-US" altLang="ko-KR" dirty="0" err="1"/>
              <a:t>iPECS</a:t>
            </a:r>
            <a:r>
              <a:rPr lang="en-US" altLang="ko-KR" dirty="0"/>
              <a:t> 30pt]</a:t>
            </a:r>
            <a:endParaRPr lang="en-US" dirty="0"/>
          </a:p>
        </p:txBody>
      </p:sp>
      <p:sp>
        <p:nvSpPr>
          <p:cNvPr id="8" name="제목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 dirty="0"/>
              <a:t>Sub headline</a:t>
            </a:r>
            <a:endParaRPr lang="ko-KR" altLang="en-US" dirty="0"/>
          </a:p>
        </p:txBody>
      </p:sp>
      <p:sp>
        <p:nvSpPr>
          <p:cNvPr id="10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20050" cy="421484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</p:txBody>
      </p:sp>
    </p:spTree>
    <p:extLst>
      <p:ext uri="{BB962C8B-B14F-4D97-AF65-F5344CB8AC3E}">
        <p14:creationId xmlns:p14="http://schemas.microsoft.com/office/powerpoint/2010/main" val="208533729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15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056" tIns="40028" rIns="80056" bIns="40028" rtlCol="0" anchor="ctr"/>
          <a:lstStyle/>
          <a:p>
            <a:pPr algn="ctr"/>
            <a:endParaRPr lang="en-US"/>
          </a:p>
        </p:txBody>
      </p:sp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99" y="1743267"/>
            <a:ext cx="1090868" cy="33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390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701" y="2929701"/>
            <a:ext cx="3241875" cy="9859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5998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  <p:pic>
        <p:nvPicPr>
          <p:cNvPr id="12" name="Picture 11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  <p:sp>
        <p:nvSpPr>
          <p:cNvPr id="6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78641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647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58277" y="2929691"/>
            <a:ext cx="3244502" cy="9811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4628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sp>
        <p:nvSpPr>
          <p:cNvPr id="7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5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2775" anchor="ctr" anchorCtr="0">
            <a:normAutofit/>
          </a:bodyPr>
          <a:lstStyle>
            <a:lvl1pPr marL="0" marR="0" indent="0" algn="l" defTabSz="40032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marL="0" marR="0" lvl="0" indent="0" algn="l" defTabSz="40032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dirty="0"/>
              <a:t>Headline</a:t>
            </a:r>
            <a:r>
              <a:rPr lang="en-US" altLang="ko-KR" dirty="0"/>
              <a:t>_[</a:t>
            </a:r>
            <a:r>
              <a:rPr lang="en-US" altLang="ko-KR" dirty="0" err="1"/>
              <a:t>iPECS</a:t>
            </a:r>
            <a:r>
              <a:rPr lang="en-US" altLang="ko-KR" dirty="0"/>
              <a:t> 30pt]</a:t>
            </a:r>
            <a:endParaRPr lang="en-US" dirty="0"/>
          </a:p>
        </p:txBody>
      </p:sp>
      <p:sp>
        <p:nvSpPr>
          <p:cNvPr id="8" name="제목 7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altLang="ko-KR" dirty="0"/>
              <a:t>Sub headline</a:t>
            </a:r>
            <a:endParaRPr lang="ko-KR" altLang="en-US" dirty="0"/>
          </a:p>
        </p:txBody>
      </p:sp>
      <p:sp>
        <p:nvSpPr>
          <p:cNvPr id="10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20050" cy="421484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</p:txBody>
      </p:sp>
    </p:spTree>
    <p:extLst>
      <p:ext uri="{BB962C8B-B14F-4D97-AF65-F5344CB8AC3E}">
        <p14:creationId xmlns:p14="http://schemas.microsoft.com/office/powerpoint/2010/main" val="208533729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15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056" tIns="40028" rIns="80056" bIns="40028" rtlCol="0" anchor="ctr"/>
          <a:lstStyle/>
          <a:p>
            <a:pPr algn="ctr"/>
            <a:endParaRPr lang="en-US"/>
          </a:p>
        </p:txBody>
      </p:sp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99" y="1743267"/>
            <a:ext cx="1090868" cy="33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390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701" y="2929701"/>
            <a:ext cx="3241875" cy="9859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5998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  <p:pic>
        <p:nvPicPr>
          <p:cNvPr id="12" name="Picture 11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  <p:sp>
        <p:nvSpPr>
          <p:cNvPr id="6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78641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64716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sp>
        <p:nvSpPr>
          <p:cNvPr id="7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5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2775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Headline</a:t>
            </a:r>
            <a:r>
              <a:rPr lang="en-US" altLang="ko-KR" dirty="0"/>
              <a:t>_[</a:t>
            </a:r>
            <a:r>
              <a:rPr lang="en-US" altLang="ko-KR" dirty="0" err="1"/>
              <a:t>iPECS</a:t>
            </a:r>
            <a:r>
              <a:rPr lang="en-US" altLang="ko-KR" dirty="0"/>
              <a:t> 30pt]</a:t>
            </a:r>
            <a:endParaRPr lang="en-US" dirty="0"/>
          </a:p>
        </p:txBody>
      </p:sp>
      <p:sp>
        <p:nvSpPr>
          <p:cNvPr id="8" name="제목 7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altLang="ko-KR"/>
              <a:t>Sub headline</a:t>
            </a:r>
            <a:endParaRPr lang="ko-KR" altLang="en-US" dirty="0"/>
          </a:p>
        </p:txBody>
      </p:sp>
      <p:sp>
        <p:nvSpPr>
          <p:cNvPr id="10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20050" cy="421484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</p:txBody>
      </p:sp>
    </p:spTree>
    <p:extLst>
      <p:ext uri="{BB962C8B-B14F-4D97-AF65-F5344CB8AC3E}">
        <p14:creationId xmlns:p14="http://schemas.microsoft.com/office/powerpoint/2010/main" val="208533729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15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056" tIns="40028" rIns="80056" bIns="40028" rtlCol="0" anchor="ctr"/>
          <a:lstStyle/>
          <a:p>
            <a:pPr algn="ctr"/>
            <a:endParaRPr lang="en-US"/>
          </a:p>
        </p:txBody>
      </p:sp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99" y="1743267"/>
            <a:ext cx="1090868" cy="33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390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701" y="2929701"/>
            <a:ext cx="3241875" cy="9859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5998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  <p:pic>
        <p:nvPicPr>
          <p:cNvPr id="12" name="Picture 11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  <p:sp>
        <p:nvSpPr>
          <p:cNvPr id="6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78641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647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 txBox="1">
            <a:spLocks/>
          </p:cNvSpPr>
          <p:nvPr userDrawn="1"/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rIns="80145" bIns="40073" rtlCol="0" anchor="ctr" anchorCtr="0">
            <a:normAutofit/>
          </a:bodyPr>
          <a:lstStyle>
            <a:lvl1pPr algn="l" defTabSz="457200" rtl="0" eaLnBrk="1" latinLnBrk="0" hangingPunct="0">
              <a:spcBef>
                <a:spcPct val="0"/>
              </a:spcBef>
              <a:buNone/>
              <a:defRPr sz="4400" b="0" i="0" kern="12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  <a:cs typeface="iPECS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6638" y="1603384"/>
            <a:ext cx="8278384" cy="2041692"/>
          </a:xfrm>
          <a:prstGeom prst="rect">
            <a:avLst/>
          </a:prstGeom>
        </p:spPr>
        <p:txBody>
          <a:bodyPr lIns="410196">
            <a:normAutofit/>
          </a:bodyPr>
          <a:lstStyle>
            <a:lvl1pPr>
              <a:defRPr sz="390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  <p:pic>
        <p:nvPicPr>
          <p:cNvPr id="10" name="Picture 9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  <p:sp>
        <p:nvSpPr>
          <p:cNvPr id="11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79228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sp>
        <p:nvSpPr>
          <p:cNvPr id="7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5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2775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Headline</a:t>
            </a:r>
            <a:r>
              <a:rPr lang="en-US" altLang="ko-KR" dirty="0"/>
              <a:t>_[</a:t>
            </a:r>
            <a:r>
              <a:rPr lang="en-US" altLang="ko-KR" dirty="0" err="1"/>
              <a:t>iPECS</a:t>
            </a:r>
            <a:r>
              <a:rPr lang="en-US" altLang="ko-KR" dirty="0"/>
              <a:t> 30pt]</a:t>
            </a:r>
            <a:endParaRPr lang="en-US" dirty="0"/>
          </a:p>
        </p:txBody>
      </p:sp>
      <p:sp>
        <p:nvSpPr>
          <p:cNvPr id="8" name="제목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 dirty="0"/>
              <a:t>Sub headline</a:t>
            </a:r>
            <a:endParaRPr lang="ko-KR" altLang="en-US" dirty="0"/>
          </a:p>
        </p:txBody>
      </p:sp>
      <p:sp>
        <p:nvSpPr>
          <p:cNvPr id="10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20050" cy="421484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</p:txBody>
      </p:sp>
    </p:spTree>
    <p:extLst>
      <p:ext uri="{BB962C8B-B14F-4D97-AF65-F5344CB8AC3E}">
        <p14:creationId xmlns:p14="http://schemas.microsoft.com/office/powerpoint/2010/main" val="2085337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15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056" tIns="40028" rIns="80056" bIns="40028" rtlCol="0" anchor="ctr"/>
          <a:lstStyle/>
          <a:p>
            <a:pPr algn="ctr"/>
            <a:endParaRPr lang="en-US"/>
          </a:p>
        </p:txBody>
      </p:sp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99" y="1743267"/>
            <a:ext cx="1090868" cy="33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390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701" y="2929701"/>
            <a:ext cx="3241875" cy="9859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5998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  <p:pic>
        <p:nvPicPr>
          <p:cNvPr id="12" name="Picture 11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  <p:sp>
        <p:nvSpPr>
          <p:cNvPr id="6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78641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64716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sp>
        <p:nvSpPr>
          <p:cNvPr id="7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5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2775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Headline</a:t>
            </a:r>
            <a:r>
              <a:rPr lang="en-US" altLang="ko-KR" dirty="0"/>
              <a:t>_[</a:t>
            </a:r>
            <a:r>
              <a:rPr lang="en-US" altLang="ko-KR" dirty="0" err="1"/>
              <a:t>iPECS</a:t>
            </a:r>
            <a:r>
              <a:rPr lang="en-US" altLang="ko-KR" dirty="0"/>
              <a:t> 30pt]</a:t>
            </a:r>
            <a:endParaRPr lang="en-US" dirty="0"/>
          </a:p>
        </p:txBody>
      </p:sp>
      <p:sp>
        <p:nvSpPr>
          <p:cNvPr id="8" name="제목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 dirty="0"/>
              <a:t>Sub headline</a:t>
            </a:r>
            <a:endParaRPr lang="ko-KR" altLang="en-US" dirty="0"/>
          </a:p>
        </p:txBody>
      </p:sp>
      <p:sp>
        <p:nvSpPr>
          <p:cNvPr id="10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20050" cy="421484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</p:txBody>
      </p:sp>
    </p:spTree>
    <p:extLst>
      <p:ext uri="{BB962C8B-B14F-4D97-AF65-F5344CB8AC3E}">
        <p14:creationId xmlns:p14="http://schemas.microsoft.com/office/powerpoint/2010/main" val="208533729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15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056" tIns="40028" rIns="80056" bIns="40028" rtlCol="0" anchor="ctr"/>
          <a:lstStyle/>
          <a:p>
            <a:pPr algn="ctr"/>
            <a:endParaRPr lang="en-US"/>
          </a:p>
        </p:txBody>
      </p:sp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99" y="1743267"/>
            <a:ext cx="1090868" cy="33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390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701" y="2929701"/>
            <a:ext cx="3241875" cy="9859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5998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22746" y="221710"/>
            <a:ext cx="8728615" cy="640974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79976" tIns="39988" rIns="79976" bIns="39988"/>
          <a:lstStyle/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grpSp>
        <p:nvGrpSpPr>
          <p:cNvPr id="3" name="Group 17"/>
          <p:cNvGrpSpPr/>
          <p:nvPr userDrawn="1"/>
        </p:nvGrpSpPr>
        <p:grpSpPr>
          <a:xfrm>
            <a:off x="0" y="0"/>
            <a:ext cx="9158130" cy="6858000"/>
            <a:chOff x="0" y="0"/>
            <a:chExt cx="10705155" cy="7562850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0456887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 rot="5400000">
              <a:off x="5220185" y="-5220185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185" y="2089632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835730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338" tIns="125950" rIns="79976" bIns="39988" anchor="ctr" anchorCtr="0"/>
          <a:lstStyle>
            <a:lvl1pPr algn="l" latinLnBrk="0" hangingPunct="0">
              <a:defRPr sz="39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dirty="0"/>
              <a:t>UC SOLUTION</a:t>
            </a:r>
            <a:br>
              <a:rPr lang="en-US" dirty="0"/>
            </a:br>
            <a:r>
              <a:rPr lang="en-US" dirty="0"/>
              <a:t>IP Enterprise</a:t>
            </a:r>
            <a:br>
              <a:rPr lang="en-US" dirty="0"/>
            </a:br>
            <a:r>
              <a:rPr lang="en-US" dirty="0"/>
              <a:t>Communications Solution</a:t>
            </a:r>
          </a:p>
        </p:txBody>
      </p:sp>
      <p:pic>
        <p:nvPicPr>
          <p:cNvPr id="42" name="Picture 4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34025" y="6296070"/>
            <a:ext cx="1085854" cy="331344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5548" y="445025"/>
            <a:ext cx="1086470" cy="656433"/>
          </a:xfrm>
          <a:prstGeom prst="rect">
            <a:avLst/>
          </a:prstGeom>
        </p:spPr>
      </p:pic>
      <p:sp>
        <p:nvSpPr>
          <p:cNvPr id="15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521774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5928360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12837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22746" y="221710"/>
            <a:ext cx="8728615" cy="640974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79976" tIns="39988" rIns="79976" bIns="39988"/>
          <a:lstStyle/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grpSp>
        <p:nvGrpSpPr>
          <p:cNvPr id="3" name="Group 17"/>
          <p:cNvGrpSpPr/>
          <p:nvPr userDrawn="1"/>
        </p:nvGrpSpPr>
        <p:grpSpPr>
          <a:xfrm>
            <a:off x="0" y="0"/>
            <a:ext cx="9158130" cy="6858000"/>
            <a:chOff x="0" y="0"/>
            <a:chExt cx="10705155" cy="7562850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0456887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 rot="5400000">
              <a:off x="5220185" y="-5220185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185" y="2089632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835730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338" tIns="125950" rIns="79976" bIns="39988" anchor="ctr" anchorCtr="0"/>
          <a:lstStyle>
            <a:lvl1pPr algn="l" latinLnBrk="0" hangingPunct="0">
              <a:defRPr sz="39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dirty="0"/>
              <a:t>UC SOLUTION</a:t>
            </a:r>
            <a:br>
              <a:rPr lang="en-US" dirty="0"/>
            </a:br>
            <a:r>
              <a:rPr lang="en-US" dirty="0"/>
              <a:t>IP Enterprise</a:t>
            </a:r>
            <a:br>
              <a:rPr lang="en-US" dirty="0"/>
            </a:br>
            <a:r>
              <a:rPr lang="en-US" dirty="0"/>
              <a:t>Communications Solution</a:t>
            </a:r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34025" y="6296070"/>
            <a:ext cx="1085854" cy="331344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5548" y="445025"/>
            <a:ext cx="1086470" cy="656433"/>
          </a:xfrm>
          <a:prstGeom prst="rect">
            <a:avLst/>
          </a:prstGeom>
        </p:spPr>
      </p:pic>
      <p:sp>
        <p:nvSpPr>
          <p:cNvPr id="12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521774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5928360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126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/>
              <a:t>UC SOLUTION</a:t>
            </a:r>
            <a:br>
              <a:rPr lang="en-US" altLang="ko-KR" dirty="0"/>
            </a:br>
            <a:r>
              <a:rPr lang="en-US" altLang="ko-KR" dirty="0"/>
              <a:t>IP Enterprise</a:t>
            </a:r>
            <a:br>
              <a:rPr lang="en-US" altLang="ko-KR" dirty="0"/>
            </a:br>
            <a:r>
              <a:rPr lang="en-US" altLang="ko-KR" dirty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6910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22746" y="221710"/>
            <a:ext cx="8728615" cy="640974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79976" tIns="39988" rIns="79976" bIns="39988"/>
          <a:lstStyle/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grpSp>
        <p:nvGrpSpPr>
          <p:cNvPr id="3" name="Group 17"/>
          <p:cNvGrpSpPr/>
          <p:nvPr userDrawn="1"/>
        </p:nvGrpSpPr>
        <p:grpSpPr>
          <a:xfrm>
            <a:off x="0" y="0"/>
            <a:ext cx="9158130" cy="6858000"/>
            <a:chOff x="0" y="0"/>
            <a:chExt cx="10705155" cy="7562850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0456887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 rot="5400000">
              <a:off x="5220185" y="-5220185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185" y="2089632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835730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338" tIns="125950" rIns="79976" bIns="39988" anchor="ctr" anchorCtr="0"/>
          <a:lstStyle>
            <a:lvl1pPr algn="l" latinLnBrk="0" hangingPunct="0">
              <a:defRPr sz="39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dirty="0"/>
              <a:t>UC SOLUTION</a:t>
            </a:r>
            <a:br>
              <a:rPr lang="en-US" dirty="0"/>
            </a:br>
            <a:r>
              <a:rPr lang="en-US" dirty="0"/>
              <a:t>IP Enterprise</a:t>
            </a:r>
            <a:br>
              <a:rPr lang="en-US" dirty="0"/>
            </a:br>
            <a:r>
              <a:rPr lang="en-US" dirty="0"/>
              <a:t>Communications Solution</a:t>
            </a:r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34025" y="6296070"/>
            <a:ext cx="1085854" cy="331344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5548" y="445025"/>
            <a:ext cx="1086470" cy="656433"/>
          </a:xfrm>
          <a:prstGeom prst="rect">
            <a:avLst/>
          </a:prstGeom>
        </p:spPr>
      </p:pic>
      <p:sp>
        <p:nvSpPr>
          <p:cNvPr id="12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521774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5928360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49916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22746" y="221710"/>
            <a:ext cx="8728615" cy="640974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79976" tIns="39988" rIns="79976" bIns="39988"/>
          <a:lstStyle/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grpSp>
        <p:nvGrpSpPr>
          <p:cNvPr id="3" name="Group 17"/>
          <p:cNvGrpSpPr/>
          <p:nvPr userDrawn="1"/>
        </p:nvGrpSpPr>
        <p:grpSpPr>
          <a:xfrm>
            <a:off x="0" y="0"/>
            <a:ext cx="9158130" cy="6858000"/>
            <a:chOff x="0" y="0"/>
            <a:chExt cx="10705155" cy="7562850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0456887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 rot="5400000">
              <a:off x="5220185" y="-5220185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185" y="2089632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835730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338" tIns="125950" rIns="79976" bIns="39988" anchor="ctr" anchorCtr="0"/>
          <a:lstStyle>
            <a:lvl1pPr algn="l" latinLnBrk="0" hangingPunct="0">
              <a:defRPr sz="39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dirty="0"/>
              <a:t>UC SOLUTION</a:t>
            </a:r>
            <a:br>
              <a:rPr lang="en-US" dirty="0"/>
            </a:br>
            <a:r>
              <a:rPr lang="en-US" dirty="0"/>
              <a:t>IP Enterprise</a:t>
            </a:r>
            <a:br>
              <a:rPr lang="en-US" dirty="0"/>
            </a:br>
            <a:r>
              <a:rPr lang="en-US" dirty="0"/>
              <a:t>Communications Solution</a:t>
            </a:r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34025" y="6296070"/>
            <a:ext cx="1085854" cy="331344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5548" y="445025"/>
            <a:ext cx="1086470" cy="656433"/>
          </a:xfrm>
          <a:prstGeom prst="rect">
            <a:avLst/>
          </a:prstGeom>
        </p:spPr>
      </p:pic>
      <p:sp>
        <p:nvSpPr>
          <p:cNvPr id="12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521774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5928360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71400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22746" y="221710"/>
            <a:ext cx="8728615" cy="640974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79976" tIns="39988" rIns="79976" bIns="39988"/>
          <a:lstStyle/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grpSp>
        <p:nvGrpSpPr>
          <p:cNvPr id="3" name="Group 17"/>
          <p:cNvGrpSpPr/>
          <p:nvPr userDrawn="1"/>
        </p:nvGrpSpPr>
        <p:grpSpPr>
          <a:xfrm>
            <a:off x="0" y="0"/>
            <a:ext cx="9158130" cy="6858000"/>
            <a:chOff x="0" y="0"/>
            <a:chExt cx="10705155" cy="7562850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0456887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 rot="5400000">
              <a:off x="5220185" y="-5220185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185" y="2089632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835730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6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338" tIns="125950" rIns="79976" bIns="39988" anchor="ctr" anchorCtr="0"/>
          <a:lstStyle>
            <a:lvl1pPr algn="l" latinLnBrk="0" hangingPunct="0">
              <a:defRPr sz="39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dirty="0"/>
              <a:t>UC SOLUTION</a:t>
            </a:r>
            <a:br>
              <a:rPr lang="en-US" dirty="0"/>
            </a:br>
            <a:r>
              <a:rPr lang="en-US" dirty="0"/>
              <a:t>IP Enterprise</a:t>
            </a:r>
            <a:br>
              <a:rPr lang="en-US" dirty="0"/>
            </a:br>
            <a:r>
              <a:rPr lang="en-US" dirty="0"/>
              <a:t>Communications Solution</a:t>
            </a:r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34025" y="6296070"/>
            <a:ext cx="1085854" cy="331344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5548" y="445025"/>
            <a:ext cx="1086470" cy="656433"/>
          </a:xfrm>
          <a:prstGeom prst="rect">
            <a:avLst/>
          </a:prstGeom>
        </p:spPr>
      </p:pic>
      <p:sp>
        <p:nvSpPr>
          <p:cNvPr id="12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521774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5928360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8525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22746" y="221710"/>
            <a:ext cx="8728615" cy="640974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79976" tIns="39988" rIns="79976" bIns="39988"/>
          <a:lstStyle/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grpSp>
        <p:nvGrpSpPr>
          <p:cNvPr id="3" name="Group 17"/>
          <p:cNvGrpSpPr/>
          <p:nvPr userDrawn="1"/>
        </p:nvGrpSpPr>
        <p:grpSpPr>
          <a:xfrm>
            <a:off x="0" y="0"/>
            <a:ext cx="9158130" cy="6858000"/>
            <a:chOff x="0" y="0"/>
            <a:chExt cx="10705155" cy="7562850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0456887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 rot="5400000">
              <a:off x="5220185" y="-5220185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185" y="2089632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835730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338" tIns="125950" rIns="79976" bIns="39988" anchor="ctr" anchorCtr="0"/>
          <a:lstStyle>
            <a:lvl1pPr algn="l" latinLnBrk="0" hangingPunct="0">
              <a:defRPr sz="39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dirty="0"/>
              <a:t>UC SOLUTION</a:t>
            </a:r>
            <a:br>
              <a:rPr lang="en-US" dirty="0"/>
            </a:br>
            <a:r>
              <a:rPr lang="en-US" dirty="0"/>
              <a:t>IP Enterprise</a:t>
            </a:r>
            <a:br>
              <a:rPr lang="en-US" dirty="0"/>
            </a:br>
            <a:r>
              <a:rPr lang="en-US" dirty="0"/>
              <a:t>Communications Solution</a:t>
            </a:r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34025" y="6296070"/>
            <a:ext cx="1085854" cy="331344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5548" y="445025"/>
            <a:ext cx="1086470" cy="656433"/>
          </a:xfrm>
          <a:prstGeom prst="rect">
            <a:avLst/>
          </a:prstGeom>
        </p:spPr>
      </p:pic>
      <p:sp>
        <p:nvSpPr>
          <p:cNvPr id="12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521774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5928360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03655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22746" y="221710"/>
            <a:ext cx="8728615" cy="640974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79976" tIns="39988" rIns="79976" bIns="39988"/>
          <a:lstStyle/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grpSp>
        <p:nvGrpSpPr>
          <p:cNvPr id="3" name="Group 17"/>
          <p:cNvGrpSpPr/>
          <p:nvPr userDrawn="1"/>
        </p:nvGrpSpPr>
        <p:grpSpPr>
          <a:xfrm>
            <a:off x="0" y="0"/>
            <a:ext cx="9158130" cy="6858000"/>
            <a:chOff x="0" y="0"/>
            <a:chExt cx="10705155" cy="7562850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0456887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 rot="5400000">
              <a:off x="5220185" y="-5220185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185" y="2089632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835730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338" tIns="125950" rIns="79976" bIns="39988" anchor="ctr" anchorCtr="0"/>
          <a:lstStyle>
            <a:lvl1pPr algn="l" latinLnBrk="0" hangingPunct="0">
              <a:defRPr sz="39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dirty="0"/>
              <a:t>UC SOLUTION</a:t>
            </a:r>
            <a:br>
              <a:rPr lang="en-US" dirty="0"/>
            </a:br>
            <a:r>
              <a:rPr lang="en-US" dirty="0"/>
              <a:t>IP Enterprise</a:t>
            </a:r>
            <a:br>
              <a:rPr lang="en-US" dirty="0"/>
            </a:br>
            <a:r>
              <a:rPr lang="en-US" dirty="0"/>
              <a:t>Communications Solution</a:t>
            </a:r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34025" y="6296070"/>
            <a:ext cx="1085854" cy="331344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5548" y="445025"/>
            <a:ext cx="1086470" cy="656433"/>
          </a:xfrm>
          <a:prstGeom prst="rect">
            <a:avLst/>
          </a:prstGeom>
        </p:spPr>
      </p:pic>
      <p:sp>
        <p:nvSpPr>
          <p:cNvPr id="12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521774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5928360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37084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22746" y="221710"/>
            <a:ext cx="8728615" cy="640974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79976" tIns="39988" rIns="79976" bIns="39988"/>
          <a:lstStyle/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grpSp>
        <p:nvGrpSpPr>
          <p:cNvPr id="3" name="Group 17"/>
          <p:cNvGrpSpPr/>
          <p:nvPr userDrawn="1"/>
        </p:nvGrpSpPr>
        <p:grpSpPr>
          <a:xfrm>
            <a:off x="0" y="0"/>
            <a:ext cx="9158130" cy="6858000"/>
            <a:chOff x="0" y="0"/>
            <a:chExt cx="10705155" cy="7562850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0456887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 rot="5400000">
              <a:off x="5220185" y="-5220185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185" y="2089632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835730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338" tIns="125950" rIns="79976" bIns="39988" anchor="ctr" anchorCtr="0"/>
          <a:lstStyle>
            <a:lvl1pPr algn="l" latinLnBrk="0" hangingPunct="0">
              <a:defRPr sz="39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dirty="0"/>
              <a:t>UC SOLUTION</a:t>
            </a:r>
            <a:br>
              <a:rPr lang="en-US" dirty="0"/>
            </a:br>
            <a:r>
              <a:rPr lang="en-US" dirty="0"/>
              <a:t>IP Enterprise</a:t>
            </a:r>
            <a:br>
              <a:rPr lang="en-US" dirty="0"/>
            </a:br>
            <a:r>
              <a:rPr lang="en-US" dirty="0"/>
              <a:t>Communications Solution</a:t>
            </a:r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34025" y="6296070"/>
            <a:ext cx="1085854" cy="331344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5548" y="445025"/>
            <a:ext cx="1086470" cy="656433"/>
          </a:xfrm>
          <a:prstGeom prst="rect">
            <a:avLst/>
          </a:prstGeom>
        </p:spPr>
      </p:pic>
      <p:sp>
        <p:nvSpPr>
          <p:cNvPr id="12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521774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5928360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255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22746" y="221710"/>
            <a:ext cx="8728615" cy="640974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79976" tIns="39988" rIns="79976" bIns="39988"/>
          <a:lstStyle/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grpSp>
        <p:nvGrpSpPr>
          <p:cNvPr id="3" name="Group 17"/>
          <p:cNvGrpSpPr/>
          <p:nvPr userDrawn="1"/>
        </p:nvGrpSpPr>
        <p:grpSpPr>
          <a:xfrm>
            <a:off x="0" y="0"/>
            <a:ext cx="9158130" cy="6858000"/>
            <a:chOff x="0" y="0"/>
            <a:chExt cx="10705155" cy="7562850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0456887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 rot="5400000">
              <a:off x="5220185" y="-5220185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185" y="2089632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835730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338" tIns="125950" rIns="79976" bIns="39988" anchor="ctr" anchorCtr="0"/>
          <a:lstStyle>
            <a:lvl1pPr algn="l" latinLnBrk="0" hangingPunct="0">
              <a:defRPr sz="39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dirty="0"/>
              <a:t>UC SOLUTION</a:t>
            </a:r>
            <a:br>
              <a:rPr lang="en-US" dirty="0"/>
            </a:br>
            <a:r>
              <a:rPr lang="en-US" dirty="0"/>
              <a:t>IP Enterprise</a:t>
            </a:r>
            <a:br>
              <a:rPr lang="en-US" dirty="0"/>
            </a:br>
            <a:r>
              <a:rPr lang="en-US" dirty="0"/>
              <a:t>Communications Solution</a:t>
            </a:r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34025" y="6296070"/>
            <a:ext cx="1085854" cy="331344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5548" y="445025"/>
            <a:ext cx="1086470" cy="656433"/>
          </a:xfrm>
          <a:prstGeom prst="rect">
            <a:avLst/>
          </a:prstGeom>
        </p:spPr>
      </p:pic>
      <p:sp>
        <p:nvSpPr>
          <p:cNvPr id="12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521774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Name_[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5928360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/>
              <a:t>Date_[</a:t>
            </a:r>
            <a:r>
              <a:rPr lang="en-US" altLang="ko-KR" dirty="0" err="1"/>
              <a:t>arial</a:t>
            </a:r>
            <a:r>
              <a:rPr lang="en-US" altLang="ko-KR" dirty="0"/>
              <a:t> 24pt]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855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theme" Target="../theme/theme10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theme" Target="../theme/theme11.xml"/><Relationship Id="rId5" Type="http://schemas.openxmlformats.org/officeDocument/2006/relationships/slideLayout" Target="../slideLayouts/slideLayout52.xml"/><Relationship Id="rId4" Type="http://schemas.openxmlformats.org/officeDocument/2006/relationships/slideLayout" Target="../slideLayouts/slideLayout51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theme" Target="../theme/theme12.xml"/><Relationship Id="rId5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6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theme" Target="../theme/theme13.xml"/><Relationship Id="rId5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1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5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theme" Target="../theme/theme14.xml"/><Relationship Id="rId5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6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theme" Target="../theme/theme15.xml"/><Relationship Id="rId5" Type="http://schemas.openxmlformats.org/officeDocument/2006/relationships/slideLayout" Target="../slideLayouts/slideLayout72.xml"/><Relationship Id="rId4" Type="http://schemas.openxmlformats.org/officeDocument/2006/relationships/slideLayout" Target="../slideLayouts/slideLayout71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theme" Target="../theme/theme16.xml"/><Relationship Id="rId5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6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theme" Target="../theme/theme17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theme" Target="../theme/theme18.xml"/><Relationship Id="rId5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3658242" y="4981691"/>
            <a:ext cx="1995762" cy="688054"/>
          </a:xfrm>
          <a:prstGeom prst="rect">
            <a:avLst/>
          </a:prstGeom>
        </p:spPr>
        <p:txBody>
          <a:bodyPr vert="horz" lIns="80165" tIns="40083" rIns="80165" bIns="40083" rtlCol="0">
            <a:normAutofit/>
          </a:bodyPr>
          <a:lstStyle>
            <a:lvl1pPr marL="0" indent="0" algn="ctr" defTabSz="457200" rtl="0" eaLnBrk="1" latinLnBrk="0" hangingPunct="1">
              <a:lnSpc>
                <a:spcPct val="110000"/>
              </a:lnSpc>
              <a:spcBef>
                <a:spcPct val="20000"/>
              </a:spcBef>
              <a:buFont typeface="Arial"/>
              <a:buNone/>
              <a:defRPr sz="1460" kern="1200" baseline="0">
                <a:solidFill>
                  <a:schemeClr val="tx1"/>
                </a:solidFill>
                <a:latin typeface="iPECS"/>
                <a:ea typeface="iPECS"/>
                <a:cs typeface="iPE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latin typeface="+mj-lt"/>
              </a:rPr>
              <a:t>Ver</a:t>
            </a:r>
            <a:r>
              <a:rPr lang="en-US" dirty="0">
                <a:latin typeface="+mj-lt"/>
              </a:rPr>
              <a:t> 150423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386" y="2844955"/>
            <a:ext cx="1566087" cy="18930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69455" y="2844955"/>
            <a:ext cx="1476967" cy="189308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274842" y="3322827"/>
            <a:ext cx="855996" cy="234837"/>
          </a:xfrm>
          <a:prstGeom prst="rect">
            <a:avLst/>
          </a:prstGeom>
        </p:spPr>
        <p:txBody>
          <a:bodyPr wrap="none" lIns="80165" tIns="40083" rIns="80165" bIns="40083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Select Layout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315787" y="2844954"/>
            <a:ext cx="132702" cy="2988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 cstate="print"/>
          <a:srcRect b="44731"/>
          <a:stretch/>
        </p:blipFill>
        <p:spPr>
          <a:xfrm>
            <a:off x="3062188" y="1339807"/>
            <a:ext cx="3244502" cy="542274"/>
          </a:xfrm>
          <a:prstGeom prst="rect">
            <a:avLst/>
          </a:prstGeom>
        </p:spPr>
      </p:pic>
      <p:sp>
        <p:nvSpPr>
          <p:cNvPr id="16" name="Subtitle 2"/>
          <p:cNvSpPr txBox="1">
            <a:spLocks/>
          </p:cNvSpPr>
          <p:nvPr/>
        </p:nvSpPr>
        <p:spPr>
          <a:xfrm>
            <a:off x="4627532" y="1829096"/>
            <a:ext cx="1995762" cy="688054"/>
          </a:xfrm>
          <a:prstGeom prst="rect">
            <a:avLst/>
          </a:prstGeom>
        </p:spPr>
        <p:txBody>
          <a:bodyPr vert="horz" lIns="80165" tIns="40083" rIns="80165" bIns="40083" rtlCol="0">
            <a:normAutofit/>
          </a:bodyPr>
          <a:lstStyle>
            <a:lvl1pPr marL="0" indent="0" algn="ctr" defTabSz="457200" rtl="0" eaLnBrk="1" latinLnBrk="0" hangingPunct="1">
              <a:lnSpc>
                <a:spcPct val="110000"/>
              </a:lnSpc>
              <a:spcBef>
                <a:spcPct val="20000"/>
              </a:spcBef>
              <a:buFont typeface="Arial"/>
              <a:buNone/>
              <a:defRPr sz="1460" kern="1200" baseline="0">
                <a:solidFill>
                  <a:schemeClr val="tx1"/>
                </a:solidFill>
                <a:latin typeface="iPECS"/>
                <a:ea typeface="iPECS"/>
                <a:cs typeface="iPE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PowerPoint Theme</a:t>
            </a:r>
          </a:p>
        </p:txBody>
      </p:sp>
      <p:sp>
        <p:nvSpPr>
          <p:cNvPr id="21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 Ericsson-LG Enterprise Co., Ltd. 2015   |   Internal   |  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2014. 00.</a:t>
            </a:r>
            <a:r>
              <a:rPr lang="en-US" altLang="ko-KR" sz="900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00   |   Page </a:t>
            </a:r>
            <a:fld id="{35DAAAD0-C267-424A-B292-3C6CD1CAE437}" type="slidenum"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781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sldNum="0" hdr="0" ftr="0" dt="0"/>
  <p:txStyles>
    <p:titleStyle>
      <a:lvl1pPr algn="ctr" defTabSz="400827" rtl="0" eaLnBrk="1" latinLnBrk="1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0620" indent="-300620" algn="l" defTabSz="400827" rtl="0" eaLnBrk="1" latinLnBrk="1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1344" indent="-250517" algn="l" defTabSz="400827" rtl="0" eaLnBrk="1" latinLnBrk="1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2068" indent="-200414" algn="l" defTabSz="400827" rtl="0" eaLnBrk="1" latinLnBrk="1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02895" indent="-200414" algn="l" defTabSz="400827" rtl="0" eaLnBrk="1" latinLnBrk="1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03723" indent="-200414" algn="l" defTabSz="400827" rtl="0" eaLnBrk="1" latinLnBrk="1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550" indent="-200414" algn="l" defTabSz="40082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377" indent="-200414" algn="l" defTabSz="40082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6204" indent="-200414" algn="l" defTabSz="40082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7032" indent="-200414" algn="l" defTabSz="40082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82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827" algn="l" defTabSz="40082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654" algn="l" defTabSz="40082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482" algn="l" defTabSz="40082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309" algn="l" defTabSz="40082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4136" algn="l" defTabSz="40082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963" algn="l" defTabSz="40082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791" algn="l" defTabSz="40082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618" algn="l" defTabSz="40082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01056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6" name="제목 개체 틀 15"/>
          <p:cNvSpPr>
            <a:spLocks noGrp="1"/>
          </p:cNvSpPr>
          <p:nvPr>
            <p:ph type="title"/>
          </p:nvPr>
        </p:nvSpPr>
        <p:spPr>
          <a:xfrm>
            <a:off x="571472" y="1143000"/>
            <a:ext cx="8001056" cy="619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/>
              <a:t>Sub headline</a:t>
            </a:r>
            <a:endParaRPr lang="ko-KR" altLang="en-US" dirty="0"/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 Ericsson-LG Enterprise Co., Ltd. 2015   |   Internal   |  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2014. 00.</a:t>
            </a:r>
            <a:r>
              <a:rPr lang="en-US" altLang="ko-KR" sz="900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00   |   Page </a:t>
            </a:r>
            <a:fld id="{35DAAAD0-C267-424A-B292-3C6CD1CAE437}" type="slidenum"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55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</p:sldLayoutIdLst>
  <p:hf sldNum="0" hdr="0" ftr="0" dt="0"/>
  <p:txStyles>
    <p:titleStyle>
      <a:lvl1pPr algn="l" defTabSz="400777" rtl="0" eaLnBrk="1" latinLnBrk="1" hangingPunct="1">
        <a:spcBef>
          <a:spcPct val="0"/>
        </a:spcBef>
        <a:buNone/>
        <a:defRPr sz="2500" b="0" i="0" kern="1200">
          <a:solidFill>
            <a:schemeClr val="tx1"/>
          </a:solidFill>
          <a:latin typeface="+mj-lt"/>
          <a:ea typeface="+mj-ea"/>
          <a:cs typeface="iPECS"/>
        </a:defRPr>
      </a:lvl1pPr>
    </p:titleStyle>
    <p:bodyStyle>
      <a:lvl1pPr marL="300583" marR="0" indent="-300583" algn="l" defTabSz="400777" rtl="0" eaLnBrk="1" fontAlgn="auto" latinLnBrk="1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tx2"/>
        </a:buClr>
        <a:buSzTx/>
        <a:buFont typeface="Wingdings" charset="2"/>
        <a:buChar char="§"/>
        <a:tabLst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1pPr>
      <a:lvl2pPr marL="651264" indent="-250486" algn="l" defTabSz="400777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2pPr>
      <a:lvl3pPr marL="1144455" indent="-342900" algn="l" defTabSz="400777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45233" indent="-342900" algn="l" defTabSz="400777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indent="0" algn="l" defTabSz="400777" rtl="0" eaLnBrk="1" latinLnBrk="1" hangingPunct="1"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277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054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5833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6611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77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55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33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888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66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44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222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개체 틀 14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02007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/>
              <a:t>Sub headline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20078" cy="421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 Fourth level</a:t>
            </a:r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>
                <a:solidFill>
                  <a:schemeClr val="bg1"/>
                </a:solidFill>
              </a:rPr>
              <a:t>© Ericsson-LG Enterprise Co., Ltd. 2015   |   Internal   |   </a:t>
            </a:r>
            <a:r>
              <a:rPr lang="en-US" altLang="ko-KR" sz="900" dirty="0">
                <a:solidFill>
                  <a:schemeClr val="bg1"/>
                </a:solidFill>
              </a:rPr>
              <a:t>2014. 00.</a:t>
            </a:r>
            <a:r>
              <a:rPr lang="en-US" altLang="ko-KR" sz="900" baseline="0" dirty="0">
                <a:solidFill>
                  <a:schemeClr val="bg1"/>
                </a:solidFill>
              </a:rPr>
              <a:t> </a:t>
            </a:r>
            <a:r>
              <a:rPr lang="en-US" altLang="ko-KR" sz="900" dirty="0">
                <a:solidFill>
                  <a:schemeClr val="bg1"/>
                </a:solidFill>
              </a:rPr>
              <a:t>00   |   Page </a:t>
            </a:r>
            <a:fld id="{35DAAAD0-C267-424A-B292-3C6CD1CAE437}" type="slidenum">
              <a:rPr lang="en-US" altLang="ko-KR" sz="900">
                <a:solidFill>
                  <a:schemeClr val="bg1"/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97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</p:sldLayoutIdLst>
  <p:hf sldNum="0" hdr="0" ftr="0" dt="0"/>
  <p:txStyles>
    <p:titleStyle>
      <a:lvl1pPr algn="l" defTabSz="400328" rtl="0" eaLnBrk="1" latinLnBrk="1" hangingPunct="1">
        <a:spcBef>
          <a:spcPct val="0"/>
        </a:spcBef>
        <a:buNone/>
        <a:defRPr sz="2500" b="0" i="0" kern="1200">
          <a:solidFill>
            <a:schemeClr val="bg1"/>
          </a:solidFill>
          <a:latin typeface="+mj-lt"/>
          <a:ea typeface="+mj-ea"/>
          <a:cs typeface="iPECS"/>
        </a:defRPr>
      </a:lvl1pPr>
    </p:titleStyle>
    <p:bodyStyle>
      <a:lvl1pPr marL="300250" indent="-300250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§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1pPr>
      <a:lvl2pPr marL="650539" indent="-250207" algn="l" defTabSz="400328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2pPr>
      <a:lvl3pPr marL="1000829" indent="-200166" algn="l" defTabSz="400328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bg1"/>
          </a:solidFill>
          <a:latin typeface="+mn-lt"/>
          <a:ea typeface="+mn-ea"/>
          <a:cs typeface="+mn-cs"/>
        </a:defRPr>
      </a:lvl3pPr>
      <a:lvl4pPr marL="1401162" indent="-200166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 baseline="0">
          <a:solidFill>
            <a:schemeClr val="bg1"/>
          </a:solidFill>
          <a:latin typeface="+mn-lt"/>
          <a:ea typeface="+mn-ea"/>
          <a:cs typeface="+mn-cs"/>
        </a:defRPr>
      </a:lvl4pPr>
      <a:lvl5pPr marL="1801493" indent="-200166" algn="l" defTabSz="400328" rtl="0" eaLnBrk="1" latinLnBrk="1" hangingPunct="1">
        <a:spcBef>
          <a:spcPct val="20000"/>
        </a:spcBef>
        <a:buFont typeface="Arial"/>
        <a:buChar char="»"/>
        <a:defRPr sz="1900" kern="1200">
          <a:solidFill>
            <a:schemeClr val="bg1"/>
          </a:solidFill>
          <a:latin typeface="+mn-ea"/>
          <a:ea typeface="+mn-ea"/>
          <a:cs typeface="+mn-cs"/>
        </a:defRPr>
      </a:lvl5pPr>
      <a:lvl6pPr marL="220182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215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2491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2823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32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066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99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1327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165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199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2324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2655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개체 틀 14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02007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/>
              <a:t>Sub headline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20078" cy="421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 Fourth level</a:t>
            </a:r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>
                <a:solidFill>
                  <a:schemeClr val="bg1"/>
                </a:solidFill>
              </a:rPr>
              <a:t>© Ericsson-LG Enterprise Co., Ltd. 2015   |   Internal   |   </a:t>
            </a:r>
            <a:r>
              <a:rPr lang="en-US" altLang="ko-KR" sz="900" dirty="0">
                <a:solidFill>
                  <a:schemeClr val="bg1"/>
                </a:solidFill>
              </a:rPr>
              <a:t>2014. 00.</a:t>
            </a:r>
            <a:r>
              <a:rPr lang="en-US" altLang="ko-KR" sz="900" baseline="0" dirty="0">
                <a:solidFill>
                  <a:schemeClr val="bg1"/>
                </a:solidFill>
              </a:rPr>
              <a:t> </a:t>
            </a:r>
            <a:r>
              <a:rPr lang="en-US" altLang="ko-KR" sz="900" dirty="0">
                <a:solidFill>
                  <a:schemeClr val="bg1"/>
                </a:solidFill>
              </a:rPr>
              <a:t>00   |   Page </a:t>
            </a:r>
            <a:fld id="{35DAAAD0-C267-424A-B292-3C6CD1CAE437}" type="slidenum">
              <a:rPr lang="en-US" altLang="ko-KR" sz="900">
                <a:solidFill>
                  <a:schemeClr val="bg1"/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97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</p:sldLayoutIdLst>
  <p:hf sldNum="0" hdr="0" ftr="0" dt="0"/>
  <p:txStyles>
    <p:titleStyle>
      <a:lvl1pPr algn="l" defTabSz="400328" rtl="0" eaLnBrk="1" latinLnBrk="1" hangingPunct="1">
        <a:spcBef>
          <a:spcPct val="0"/>
        </a:spcBef>
        <a:buNone/>
        <a:defRPr sz="2500" b="0" i="0" kern="1200">
          <a:solidFill>
            <a:schemeClr val="bg1"/>
          </a:solidFill>
          <a:latin typeface="+mj-lt"/>
          <a:ea typeface="+mj-ea"/>
          <a:cs typeface="iPECS"/>
        </a:defRPr>
      </a:lvl1pPr>
    </p:titleStyle>
    <p:bodyStyle>
      <a:lvl1pPr marL="300250" indent="-300250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§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1pPr>
      <a:lvl2pPr marL="650539" indent="-250207" algn="l" defTabSz="400328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2pPr>
      <a:lvl3pPr marL="1000829" indent="-200166" algn="l" defTabSz="400328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bg1"/>
          </a:solidFill>
          <a:latin typeface="+mn-lt"/>
          <a:ea typeface="+mn-ea"/>
          <a:cs typeface="+mn-cs"/>
        </a:defRPr>
      </a:lvl3pPr>
      <a:lvl4pPr marL="1401162" indent="-200166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bg1"/>
          </a:solidFill>
          <a:latin typeface="+mn-lt"/>
          <a:ea typeface="+mn-ea"/>
          <a:cs typeface="+mn-cs"/>
        </a:defRPr>
      </a:lvl4pPr>
      <a:lvl5pPr marL="1801493" indent="-200166" algn="l" defTabSz="400328" rtl="0" eaLnBrk="1" latinLnBrk="1" hangingPunct="1">
        <a:spcBef>
          <a:spcPct val="20000"/>
        </a:spcBef>
        <a:buFont typeface="Arial"/>
        <a:buChar char="»"/>
        <a:defRPr sz="1900" kern="1200">
          <a:solidFill>
            <a:schemeClr val="bg1"/>
          </a:solidFill>
          <a:latin typeface="+mn-ea"/>
          <a:ea typeface="+mn-ea"/>
          <a:cs typeface="+mn-cs"/>
        </a:defRPr>
      </a:lvl5pPr>
      <a:lvl6pPr marL="220182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215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2491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2823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32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066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99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1327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165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199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2324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2655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개체 틀 14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02007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/>
              <a:t>Sub headline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20078" cy="421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 Fourth level</a:t>
            </a:r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>
                <a:solidFill>
                  <a:schemeClr val="bg1"/>
                </a:solidFill>
              </a:rPr>
              <a:t>© Ericsson-LG Enterprise Co., Ltd. 2015   |   Internal   |   </a:t>
            </a:r>
            <a:r>
              <a:rPr lang="en-US" altLang="ko-KR" sz="900" dirty="0">
                <a:solidFill>
                  <a:schemeClr val="bg1"/>
                </a:solidFill>
              </a:rPr>
              <a:t>2014. 00.</a:t>
            </a:r>
            <a:r>
              <a:rPr lang="en-US" altLang="ko-KR" sz="900" baseline="0" dirty="0">
                <a:solidFill>
                  <a:schemeClr val="bg1"/>
                </a:solidFill>
              </a:rPr>
              <a:t> </a:t>
            </a:r>
            <a:r>
              <a:rPr lang="en-US" altLang="ko-KR" sz="900" dirty="0">
                <a:solidFill>
                  <a:schemeClr val="bg1"/>
                </a:solidFill>
              </a:rPr>
              <a:t>00   |   Page </a:t>
            </a:r>
            <a:fld id="{35DAAAD0-C267-424A-B292-3C6CD1CAE437}" type="slidenum">
              <a:rPr lang="en-US" altLang="ko-KR" sz="900">
                <a:solidFill>
                  <a:schemeClr val="bg1"/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97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</p:sldLayoutIdLst>
  <p:hf sldNum="0" hdr="0" ftr="0" dt="0"/>
  <p:txStyles>
    <p:titleStyle>
      <a:lvl1pPr algn="l" defTabSz="400328" rtl="0" eaLnBrk="1" latinLnBrk="1" hangingPunct="1">
        <a:spcBef>
          <a:spcPct val="0"/>
        </a:spcBef>
        <a:buNone/>
        <a:defRPr sz="2500" b="0" i="0" kern="1200">
          <a:solidFill>
            <a:schemeClr val="bg1"/>
          </a:solidFill>
          <a:latin typeface="+mj-lt"/>
          <a:ea typeface="+mj-ea"/>
          <a:cs typeface="iPECS"/>
        </a:defRPr>
      </a:lvl1pPr>
    </p:titleStyle>
    <p:bodyStyle>
      <a:lvl1pPr marL="300250" indent="-300250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§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1pPr>
      <a:lvl2pPr marL="650539" indent="-250207" algn="l" defTabSz="400328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2pPr>
      <a:lvl3pPr marL="1000829" indent="-200166" algn="l" defTabSz="400328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bg1"/>
          </a:solidFill>
          <a:latin typeface="+mn-lt"/>
          <a:ea typeface="+mn-ea"/>
          <a:cs typeface="+mn-cs"/>
        </a:defRPr>
      </a:lvl3pPr>
      <a:lvl4pPr marL="1401162" indent="-200166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bg1"/>
          </a:solidFill>
          <a:latin typeface="+mn-lt"/>
          <a:ea typeface="+mn-ea"/>
          <a:cs typeface="+mn-cs"/>
        </a:defRPr>
      </a:lvl4pPr>
      <a:lvl5pPr marL="1801493" indent="-200166" algn="l" defTabSz="400328" rtl="0" eaLnBrk="1" latinLnBrk="1" hangingPunct="1">
        <a:spcBef>
          <a:spcPct val="20000"/>
        </a:spcBef>
        <a:buFont typeface="Arial"/>
        <a:buChar char="»"/>
        <a:defRPr sz="1900" kern="1200">
          <a:solidFill>
            <a:schemeClr val="bg1"/>
          </a:solidFill>
          <a:latin typeface="+mn-ea"/>
          <a:ea typeface="+mn-ea"/>
          <a:cs typeface="+mn-cs"/>
        </a:defRPr>
      </a:lvl5pPr>
      <a:lvl6pPr marL="220182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215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2491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2823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32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066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99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1327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165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199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2324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2655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개체 틀 14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02007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/>
              <a:t>Sub headline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20078" cy="421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 Fourth level</a:t>
            </a:r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>
                <a:solidFill>
                  <a:schemeClr val="bg1"/>
                </a:solidFill>
              </a:rPr>
              <a:t>© Ericsson-LG Enterprise Co., Ltd. 2015   |   Internal   |   </a:t>
            </a:r>
            <a:r>
              <a:rPr lang="en-US" altLang="ko-KR" sz="900" dirty="0">
                <a:solidFill>
                  <a:schemeClr val="bg1"/>
                </a:solidFill>
              </a:rPr>
              <a:t>2014. 00.</a:t>
            </a:r>
            <a:r>
              <a:rPr lang="en-US" altLang="ko-KR" sz="900" baseline="0" dirty="0">
                <a:solidFill>
                  <a:schemeClr val="bg1"/>
                </a:solidFill>
              </a:rPr>
              <a:t> </a:t>
            </a:r>
            <a:r>
              <a:rPr lang="en-US" altLang="ko-KR" sz="900" dirty="0">
                <a:solidFill>
                  <a:schemeClr val="bg1"/>
                </a:solidFill>
              </a:rPr>
              <a:t>00   |   Page </a:t>
            </a:r>
            <a:fld id="{35DAAAD0-C267-424A-B292-3C6CD1CAE437}" type="slidenum">
              <a:rPr lang="en-US" altLang="ko-KR" sz="900">
                <a:solidFill>
                  <a:schemeClr val="bg1"/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97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</p:sldLayoutIdLst>
  <p:hf sldNum="0" hdr="0" ftr="0" dt="0"/>
  <p:txStyles>
    <p:titleStyle>
      <a:lvl1pPr algn="l" defTabSz="400328" rtl="0" eaLnBrk="1" latinLnBrk="1" hangingPunct="1">
        <a:spcBef>
          <a:spcPct val="0"/>
        </a:spcBef>
        <a:buNone/>
        <a:defRPr sz="2500" b="0" i="0" kern="1200">
          <a:solidFill>
            <a:schemeClr val="bg1"/>
          </a:solidFill>
          <a:latin typeface="+mj-lt"/>
          <a:ea typeface="+mj-ea"/>
          <a:cs typeface="iPECS"/>
        </a:defRPr>
      </a:lvl1pPr>
    </p:titleStyle>
    <p:bodyStyle>
      <a:lvl1pPr marL="300250" indent="-300250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§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1pPr>
      <a:lvl2pPr marL="650539" indent="-250207" algn="l" defTabSz="400328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2pPr>
      <a:lvl3pPr marL="1000829" indent="-200166" algn="l" defTabSz="400328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bg1"/>
          </a:solidFill>
          <a:latin typeface="+mn-lt"/>
          <a:ea typeface="+mn-ea"/>
          <a:cs typeface="+mn-cs"/>
        </a:defRPr>
      </a:lvl3pPr>
      <a:lvl4pPr marL="1401162" indent="-200166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bg1"/>
          </a:solidFill>
          <a:latin typeface="+mn-lt"/>
          <a:ea typeface="+mn-ea"/>
          <a:cs typeface="+mn-cs"/>
        </a:defRPr>
      </a:lvl4pPr>
      <a:lvl5pPr marL="1801493" indent="-200166" algn="l" defTabSz="400328" rtl="0" eaLnBrk="1" latinLnBrk="1" hangingPunct="1">
        <a:spcBef>
          <a:spcPct val="20000"/>
        </a:spcBef>
        <a:buFont typeface="Arial"/>
        <a:buChar char="»"/>
        <a:defRPr sz="1900" kern="1200">
          <a:solidFill>
            <a:schemeClr val="bg1"/>
          </a:solidFill>
          <a:latin typeface="+mn-ea"/>
          <a:ea typeface="+mn-ea"/>
          <a:cs typeface="+mn-cs"/>
        </a:defRPr>
      </a:lvl5pPr>
      <a:lvl6pPr marL="220182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215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2491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2823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32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066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99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1327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165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199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2324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2655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개체 틀 14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02007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/>
              <a:t>Sub headline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20078" cy="421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 Fourth level</a:t>
            </a:r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>
                <a:solidFill>
                  <a:schemeClr val="bg1"/>
                </a:solidFill>
              </a:rPr>
              <a:t>© Ericsson-LG Enterprise Co., Ltd. 2015   |   Internal   |   </a:t>
            </a:r>
            <a:r>
              <a:rPr lang="en-US" altLang="ko-KR" sz="900" dirty="0">
                <a:solidFill>
                  <a:schemeClr val="bg1"/>
                </a:solidFill>
              </a:rPr>
              <a:t>2014. 00.</a:t>
            </a:r>
            <a:r>
              <a:rPr lang="en-US" altLang="ko-KR" sz="900" baseline="0" dirty="0">
                <a:solidFill>
                  <a:schemeClr val="bg1"/>
                </a:solidFill>
              </a:rPr>
              <a:t> </a:t>
            </a:r>
            <a:r>
              <a:rPr lang="en-US" altLang="ko-KR" sz="900" dirty="0">
                <a:solidFill>
                  <a:schemeClr val="bg1"/>
                </a:solidFill>
              </a:rPr>
              <a:t>00   |   Page </a:t>
            </a:r>
            <a:fld id="{35DAAAD0-C267-424A-B292-3C6CD1CAE437}" type="slidenum">
              <a:rPr lang="en-US" altLang="ko-KR" sz="900">
                <a:solidFill>
                  <a:schemeClr val="bg1"/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97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</p:sldLayoutIdLst>
  <p:hf sldNum="0" hdr="0" ftr="0" dt="0"/>
  <p:txStyles>
    <p:titleStyle>
      <a:lvl1pPr algn="l" defTabSz="400328" rtl="0" eaLnBrk="1" latinLnBrk="1" hangingPunct="1">
        <a:spcBef>
          <a:spcPct val="0"/>
        </a:spcBef>
        <a:buNone/>
        <a:defRPr sz="2500" b="0" i="0" kern="1200">
          <a:solidFill>
            <a:schemeClr val="bg1"/>
          </a:solidFill>
          <a:latin typeface="+mj-lt"/>
          <a:ea typeface="+mj-ea"/>
          <a:cs typeface="iPECS"/>
        </a:defRPr>
      </a:lvl1pPr>
    </p:titleStyle>
    <p:bodyStyle>
      <a:lvl1pPr marL="300250" indent="-300250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§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1pPr>
      <a:lvl2pPr marL="650539" indent="-250207" algn="l" defTabSz="400328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2pPr>
      <a:lvl3pPr marL="1000829" indent="-200166" algn="l" defTabSz="400328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bg1"/>
          </a:solidFill>
          <a:latin typeface="+mn-lt"/>
          <a:ea typeface="+mn-ea"/>
          <a:cs typeface="+mn-cs"/>
        </a:defRPr>
      </a:lvl3pPr>
      <a:lvl4pPr marL="1401162" indent="-200166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bg1"/>
          </a:solidFill>
          <a:latin typeface="+mn-lt"/>
          <a:ea typeface="+mn-ea"/>
          <a:cs typeface="+mn-cs"/>
        </a:defRPr>
      </a:lvl4pPr>
      <a:lvl5pPr marL="1801493" indent="-200166" algn="l" defTabSz="400328" rtl="0" eaLnBrk="1" latinLnBrk="1" hangingPunct="1">
        <a:spcBef>
          <a:spcPct val="20000"/>
        </a:spcBef>
        <a:buFont typeface="Arial"/>
        <a:buChar char="»"/>
        <a:defRPr sz="1900" kern="1200">
          <a:solidFill>
            <a:schemeClr val="bg1"/>
          </a:solidFill>
          <a:latin typeface="+mn-ea"/>
          <a:ea typeface="+mn-ea"/>
          <a:cs typeface="+mn-cs"/>
        </a:defRPr>
      </a:lvl5pPr>
      <a:lvl6pPr marL="220182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215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2491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2823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32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066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99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1327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165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199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2324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2655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개체 틀 14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02007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/>
              <a:t>Sub headline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20078" cy="421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 Fourth level</a:t>
            </a:r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>
                <a:solidFill>
                  <a:schemeClr val="bg1"/>
                </a:solidFill>
              </a:rPr>
              <a:t>© Ericsson-LG Enterprise Co., Ltd. 2015   |   Internal   |   </a:t>
            </a:r>
            <a:r>
              <a:rPr lang="en-US" altLang="ko-KR" sz="900" dirty="0">
                <a:solidFill>
                  <a:schemeClr val="bg1"/>
                </a:solidFill>
              </a:rPr>
              <a:t>2014. 00.</a:t>
            </a:r>
            <a:r>
              <a:rPr lang="en-US" altLang="ko-KR" sz="900" baseline="0" dirty="0">
                <a:solidFill>
                  <a:schemeClr val="bg1"/>
                </a:solidFill>
              </a:rPr>
              <a:t> </a:t>
            </a:r>
            <a:r>
              <a:rPr lang="en-US" altLang="ko-KR" sz="900" dirty="0">
                <a:solidFill>
                  <a:schemeClr val="bg1"/>
                </a:solidFill>
              </a:rPr>
              <a:t>00   |   Page </a:t>
            </a:r>
            <a:fld id="{35DAAAD0-C267-424A-B292-3C6CD1CAE437}" type="slidenum">
              <a:rPr lang="en-US" altLang="ko-KR" sz="900">
                <a:solidFill>
                  <a:schemeClr val="bg1"/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97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</p:sldLayoutIdLst>
  <p:hf sldNum="0" hdr="0" ftr="0" dt="0"/>
  <p:txStyles>
    <p:titleStyle>
      <a:lvl1pPr algn="l" defTabSz="400328" rtl="0" eaLnBrk="1" latinLnBrk="1" hangingPunct="1">
        <a:spcBef>
          <a:spcPct val="0"/>
        </a:spcBef>
        <a:buNone/>
        <a:defRPr sz="2500" b="0" i="0" kern="1200">
          <a:solidFill>
            <a:schemeClr val="bg1"/>
          </a:solidFill>
          <a:latin typeface="+mj-lt"/>
          <a:ea typeface="+mj-ea"/>
          <a:cs typeface="iPECS"/>
        </a:defRPr>
      </a:lvl1pPr>
    </p:titleStyle>
    <p:bodyStyle>
      <a:lvl1pPr marL="300250" indent="-300250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§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1pPr>
      <a:lvl2pPr marL="650539" indent="-250207" algn="l" defTabSz="400328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2pPr>
      <a:lvl3pPr marL="1000829" indent="-200166" algn="l" defTabSz="400328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bg1"/>
          </a:solidFill>
          <a:latin typeface="+mn-lt"/>
          <a:ea typeface="+mn-ea"/>
          <a:cs typeface="+mn-cs"/>
        </a:defRPr>
      </a:lvl3pPr>
      <a:lvl4pPr marL="1401162" indent="-200166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bg1"/>
          </a:solidFill>
          <a:latin typeface="+mn-lt"/>
          <a:ea typeface="+mn-ea"/>
          <a:cs typeface="+mn-cs"/>
        </a:defRPr>
      </a:lvl4pPr>
      <a:lvl5pPr marL="1801493" indent="-200166" algn="l" defTabSz="400328" rtl="0" eaLnBrk="1" latinLnBrk="1" hangingPunct="1">
        <a:spcBef>
          <a:spcPct val="20000"/>
        </a:spcBef>
        <a:buFont typeface="Arial"/>
        <a:buChar char="»"/>
        <a:defRPr sz="1900" kern="1200">
          <a:solidFill>
            <a:schemeClr val="bg1"/>
          </a:solidFill>
          <a:latin typeface="+mn-ea"/>
          <a:ea typeface="+mn-ea"/>
          <a:cs typeface="+mn-cs"/>
        </a:defRPr>
      </a:lvl5pPr>
      <a:lvl6pPr marL="220182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215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2491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2823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32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066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99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1327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165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199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2324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2655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개체 틀 14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02007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/>
              <a:t>Sub headline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20078" cy="421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 Fourth level</a:t>
            </a:r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>
                <a:solidFill>
                  <a:schemeClr val="bg1"/>
                </a:solidFill>
              </a:rPr>
              <a:t>© Ericsson-LG Enterprise Co., Ltd. 2015   |   Internal   |   </a:t>
            </a:r>
            <a:r>
              <a:rPr lang="en-US" altLang="ko-KR" sz="900" dirty="0">
                <a:solidFill>
                  <a:schemeClr val="bg1"/>
                </a:solidFill>
              </a:rPr>
              <a:t>2014. 00.</a:t>
            </a:r>
            <a:r>
              <a:rPr lang="en-US" altLang="ko-KR" sz="900" baseline="0" dirty="0">
                <a:solidFill>
                  <a:schemeClr val="bg1"/>
                </a:solidFill>
              </a:rPr>
              <a:t> </a:t>
            </a:r>
            <a:r>
              <a:rPr lang="en-US" altLang="ko-KR" sz="900" dirty="0">
                <a:solidFill>
                  <a:schemeClr val="bg1"/>
                </a:solidFill>
              </a:rPr>
              <a:t>00   |   Page </a:t>
            </a:r>
            <a:fld id="{35DAAAD0-C267-424A-B292-3C6CD1CAE437}" type="slidenum">
              <a:rPr lang="en-US" altLang="ko-KR" sz="900">
                <a:solidFill>
                  <a:schemeClr val="bg1"/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97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</p:sldLayoutIdLst>
  <p:hf sldNum="0" hdr="0" ftr="0" dt="0"/>
  <p:txStyles>
    <p:titleStyle>
      <a:lvl1pPr algn="l" defTabSz="400328" rtl="0" eaLnBrk="1" latinLnBrk="1" hangingPunct="1">
        <a:spcBef>
          <a:spcPct val="0"/>
        </a:spcBef>
        <a:buNone/>
        <a:defRPr sz="2500" b="0" i="0" kern="1200">
          <a:solidFill>
            <a:schemeClr val="bg1"/>
          </a:solidFill>
          <a:latin typeface="+mj-lt"/>
          <a:ea typeface="+mj-ea"/>
          <a:cs typeface="iPECS"/>
        </a:defRPr>
      </a:lvl1pPr>
    </p:titleStyle>
    <p:bodyStyle>
      <a:lvl1pPr marL="300250" indent="-300250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§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1pPr>
      <a:lvl2pPr marL="650539" indent="-250207" algn="l" defTabSz="400328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2pPr>
      <a:lvl3pPr marL="1000829" indent="-200166" algn="l" defTabSz="400328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bg1"/>
          </a:solidFill>
          <a:latin typeface="+mn-lt"/>
          <a:ea typeface="+mn-ea"/>
          <a:cs typeface="+mn-cs"/>
        </a:defRPr>
      </a:lvl3pPr>
      <a:lvl4pPr marL="1401162" indent="-200166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bg1"/>
          </a:solidFill>
          <a:latin typeface="+mn-lt"/>
          <a:ea typeface="+mn-ea"/>
          <a:cs typeface="+mn-cs"/>
        </a:defRPr>
      </a:lvl4pPr>
      <a:lvl5pPr marL="1801493" indent="-200166" algn="l" defTabSz="400328" rtl="0" eaLnBrk="1" latinLnBrk="1" hangingPunct="1">
        <a:spcBef>
          <a:spcPct val="20000"/>
        </a:spcBef>
        <a:buFont typeface="Arial"/>
        <a:buChar char="»"/>
        <a:defRPr sz="1900" kern="1200">
          <a:solidFill>
            <a:schemeClr val="bg1"/>
          </a:solidFill>
          <a:latin typeface="+mn-ea"/>
          <a:ea typeface="+mn-ea"/>
          <a:cs typeface="+mn-cs"/>
        </a:defRPr>
      </a:lvl5pPr>
      <a:lvl6pPr marL="220182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215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2491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2823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32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066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99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1327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165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199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2324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2655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개체 틀 14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02007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/>
              <a:t>Sub headline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20078" cy="421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 Fourth level</a:t>
            </a:r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>
                <a:solidFill>
                  <a:schemeClr val="bg1"/>
                </a:solidFill>
              </a:rPr>
              <a:t>© Ericsson-LG Enterprise Co., Ltd. 2015   |   Internal   |   </a:t>
            </a:r>
            <a:r>
              <a:rPr lang="en-US" altLang="ko-KR" sz="900" dirty="0">
                <a:solidFill>
                  <a:schemeClr val="bg1"/>
                </a:solidFill>
              </a:rPr>
              <a:t>2014. 00.</a:t>
            </a:r>
            <a:r>
              <a:rPr lang="en-US" altLang="ko-KR" sz="900" baseline="0" dirty="0">
                <a:solidFill>
                  <a:schemeClr val="bg1"/>
                </a:solidFill>
              </a:rPr>
              <a:t> </a:t>
            </a:r>
            <a:r>
              <a:rPr lang="en-US" altLang="ko-KR" sz="900" dirty="0">
                <a:solidFill>
                  <a:schemeClr val="bg1"/>
                </a:solidFill>
              </a:rPr>
              <a:t>00   |   Page </a:t>
            </a:r>
            <a:fld id="{35DAAAD0-C267-424A-B292-3C6CD1CAE437}" type="slidenum">
              <a:rPr lang="en-US" altLang="ko-KR" sz="900">
                <a:solidFill>
                  <a:schemeClr val="bg1"/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97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</p:sldLayoutIdLst>
  <p:hf sldNum="0" hdr="0" ftr="0" dt="0"/>
  <p:txStyles>
    <p:titleStyle>
      <a:lvl1pPr algn="l" defTabSz="400328" rtl="0" eaLnBrk="1" latinLnBrk="1" hangingPunct="1">
        <a:spcBef>
          <a:spcPct val="0"/>
        </a:spcBef>
        <a:buNone/>
        <a:defRPr sz="2500" b="0" i="0" kern="1200">
          <a:solidFill>
            <a:schemeClr val="bg1"/>
          </a:solidFill>
          <a:latin typeface="+mj-lt"/>
          <a:ea typeface="+mj-ea"/>
          <a:cs typeface="iPECS"/>
        </a:defRPr>
      </a:lvl1pPr>
    </p:titleStyle>
    <p:bodyStyle>
      <a:lvl1pPr marL="300250" indent="-300250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§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1pPr>
      <a:lvl2pPr marL="650539" indent="-250207" algn="l" defTabSz="400328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2pPr>
      <a:lvl3pPr marL="1000829" indent="-200166" algn="l" defTabSz="400328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bg1"/>
          </a:solidFill>
          <a:latin typeface="+mn-lt"/>
          <a:ea typeface="+mn-ea"/>
          <a:cs typeface="+mn-cs"/>
        </a:defRPr>
      </a:lvl3pPr>
      <a:lvl4pPr marL="1401162" indent="-200166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bg1"/>
          </a:solidFill>
          <a:latin typeface="+mn-lt"/>
          <a:ea typeface="+mn-ea"/>
          <a:cs typeface="+mn-cs"/>
        </a:defRPr>
      </a:lvl4pPr>
      <a:lvl5pPr marL="1801493" indent="-200166" algn="l" defTabSz="400328" rtl="0" eaLnBrk="1" latinLnBrk="1" hangingPunct="1">
        <a:spcBef>
          <a:spcPct val="20000"/>
        </a:spcBef>
        <a:buFont typeface="Arial"/>
        <a:buChar char="»"/>
        <a:defRPr sz="1900" kern="1200">
          <a:solidFill>
            <a:schemeClr val="bg1"/>
          </a:solidFill>
          <a:latin typeface="+mn-ea"/>
          <a:ea typeface="+mn-ea"/>
          <a:cs typeface="+mn-cs"/>
        </a:defRPr>
      </a:lvl5pPr>
      <a:lvl6pPr marL="220182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215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2491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2823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32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066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99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1327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165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199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2324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2655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5306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</p:sldLayoutIdLst>
  <p:hf sldNum="0" hdr="0" ftr="0" dt="0"/>
  <p:txStyles>
    <p:titleStyle>
      <a:lvl1pPr algn="ctr" defTabSz="399929" rtl="0" eaLnBrk="1" latinLnBrk="1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9954" indent="-299954" algn="l" defTabSz="399929" rtl="0" eaLnBrk="1" latinLnBrk="1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9896" indent="-249959" algn="l" defTabSz="399929" rtl="0" eaLnBrk="1" latinLnBrk="1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999840" indent="-199967" algn="l" defTabSz="399929" rtl="0" eaLnBrk="1" latinLnBrk="1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778" indent="-199967" algn="l" defTabSz="399929" rtl="0" eaLnBrk="1" latinLnBrk="1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9712" indent="-199967" algn="l" defTabSz="399929" rtl="0" eaLnBrk="1" latinLnBrk="1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199649" indent="-199967" algn="l" defTabSz="399929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599584" indent="-199967" algn="l" defTabSz="399929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999523" indent="-199967" algn="l" defTabSz="399929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399463" indent="-199967" algn="l" defTabSz="399929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99929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99929" algn="l" defTabSz="399929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99871" algn="l" defTabSz="399929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804" algn="l" defTabSz="399929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744" algn="l" defTabSz="399929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99679" algn="l" defTabSz="399929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99614" algn="l" defTabSz="399929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99554" algn="l" defTabSz="399929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99488" algn="l" defTabSz="399929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01056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6" name="제목 개체 틀 15"/>
          <p:cNvSpPr>
            <a:spLocks noGrp="1"/>
          </p:cNvSpPr>
          <p:nvPr>
            <p:ph type="title"/>
          </p:nvPr>
        </p:nvSpPr>
        <p:spPr>
          <a:xfrm>
            <a:off x="571472" y="1143000"/>
            <a:ext cx="8001056" cy="619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/>
              <a:t>Sub headline</a:t>
            </a:r>
            <a:endParaRPr lang="ko-KR" altLang="en-US" dirty="0"/>
          </a:p>
        </p:txBody>
      </p:sp>
      <p:sp>
        <p:nvSpPr>
          <p:cNvPr id="8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 Ericsson-LG Enterprise Co., Ltd. 2015   |  Internal  |  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2017. 03.</a:t>
            </a:r>
            <a:r>
              <a:rPr lang="en-US" altLang="ko-KR" sz="900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20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|   Page </a:t>
            </a:r>
            <a:fld id="{35DAAAD0-C267-424A-B292-3C6CD1CAE437}" type="slidenum"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55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</p:sldLayoutIdLst>
  <p:hf sldNum="0" hdr="0" ftr="0" dt="0"/>
  <p:txStyles>
    <p:titleStyle>
      <a:lvl1pPr algn="l" defTabSz="400777" rtl="0" eaLnBrk="1" latinLnBrk="1" hangingPunct="1">
        <a:spcBef>
          <a:spcPct val="0"/>
        </a:spcBef>
        <a:buNone/>
        <a:defRPr sz="2500" b="0" i="0" kern="1200">
          <a:solidFill>
            <a:schemeClr val="tx1"/>
          </a:solidFill>
          <a:latin typeface="+mj-lt"/>
          <a:ea typeface="+mj-ea"/>
          <a:cs typeface="iPECS"/>
        </a:defRPr>
      </a:lvl1pPr>
    </p:titleStyle>
    <p:bodyStyle>
      <a:lvl1pPr marL="300583" marR="0" indent="-300583" algn="l" defTabSz="400777" rtl="0" eaLnBrk="1" fontAlgn="auto" latinLnBrk="1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tx2"/>
        </a:buClr>
        <a:buSzTx/>
        <a:buFont typeface="Wingdings" charset="2"/>
        <a:buChar char="§"/>
        <a:tabLst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1pPr>
      <a:lvl2pPr marL="651264" indent="-250486" algn="l" defTabSz="400777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2pPr>
      <a:lvl3pPr marL="1144455" indent="-342900" algn="l" defTabSz="400777" rtl="0" eaLnBrk="1" latinLnBrk="1" hangingPunct="1">
        <a:spcBef>
          <a:spcPct val="20000"/>
        </a:spcBef>
        <a:buClr>
          <a:schemeClr val="tx2"/>
        </a:buClr>
        <a:buSzPct val="100000"/>
        <a:buFont typeface="AppleGothic"/>
        <a:buChar char="-"/>
        <a:defRPr sz="19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488083" indent="-285750" algn="l" defTabSz="400777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indent="0" algn="l" defTabSz="400777" rtl="0" eaLnBrk="1" latinLnBrk="1" hangingPunct="1"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277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054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5833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6611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77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55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33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888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66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44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222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01056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6" name="제목 개체 틀 15"/>
          <p:cNvSpPr>
            <a:spLocks noGrp="1"/>
          </p:cNvSpPr>
          <p:nvPr>
            <p:ph type="title"/>
          </p:nvPr>
        </p:nvSpPr>
        <p:spPr>
          <a:xfrm>
            <a:off x="571472" y="1143000"/>
            <a:ext cx="8001056" cy="619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/>
              <a:t>Sub headline</a:t>
            </a:r>
            <a:endParaRPr lang="ko-KR" altLang="en-US" dirty="0"/>
          </a:p>
        </p:txBody>
      </p:sp>
      <p:sp>
        <p:nvSpPr>
          <p:cNvPr id="8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 Ericsson-LG Enterprise Co., Ltd. 2015   |   Internal   |  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2014. 00.</a:t>
            </a:r>
            <a:r>
              <a:rPr lang="en-US" altLang="ko-KR" sz="900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00   |   Page </a:t>
            </a:r>
            <a:fld id="{35DAAAD0-C267-424A-B292-3C6CD1CAE437}" type="slidenum"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212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</p:sldLayoutIdLst>
  <p:hf sldNum="0" hdr="0" ftr="0" dt="0"/>
  <p:txStyles>
    <p:titleStyle>
      <a:lvl1pPr algn="l" defTabSz="400777" rtl="0" eaLnBrk="1" latinLnBrk="1" hangingPunct="1">
        <a:spcBef>
          <a:spcPct val="0"/>
        </a:spcBef>
        <a:buNone/>
        <a:defRPr sz="2500" b="0" i="0" kern="1200">
          <a:solidFill>
            <a:schemeClr val="tx1"/>
          </a:solidFill>
          <a:latin typeface="+mj-lt"/>
          <a:ea typeface="+mj-ea"/>
          <a:cs typeface="iPECS"/>
        </a:defRPr>
      </a:lvl1pPr>
    </p:titleStyle>
    <p:bodyStyle>
      <a:lvl1pPr marL="300583" marR="0" indent="-300583" algn="l" defTabSz="400777" rtl="0" eaLnBrk="1" fontAlgn="auto" latinLnBrk="1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tx2"/>
        </a:buClr>
        <a:buSzTx/>
        <a:buFont typeface="Wingdings" charset="2"/>
        <a:buChar char="§"/>
        <a:tabLst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1pPr>
      <a:lvl2pPr marL="651264" indent="-250486" algn="l" defTabSz="400777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2pPr>
      <a:lvl3pPr marL="1144455" indent="-342900" algn="l" defTabSz="400777" rtl="0" eaLnBrk="1" latinLnBrk="1" hangingPunct="1">
        <a:spcBef>
          <a:spcPct val="20000"/>
        </a:spcBef>
        <a:buClr>
          <a:schemeClr val="tx2"/>
        </a:buClr>
        <a:buSzPct val="100000"/>
        <a:buFont typeface="AppleGothic"/>
        <a:buChar char="-"/>
        <a:defRPr sz="19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488083" indent="-285750" algn="l" defTabSz="400777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indent="0" algn="l" defTabSz="400777" rtl="0" eaLnBrk="1" latinLnBrk="1" hangingPunct="1"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277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054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5833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6611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77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55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33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888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66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44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222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01056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6" name="제목 개체 틀 15"/>
          <p:cNvSpPr>
            <a:spLocks noGrp="1"/>
          </p:cNvSpPr>
          <p:nvPr>
            <p:ph type="title"/>
          </p:nvPr>
        </p:nvSpPr>
        <p:spPr>
          <a:xfrm>
            <a:off x="571472" y="1143000"/>
            <a:ext cx="8001056" cy="619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/>
              <a:t>Sub headline</a:t>
            </a:r>
            <a:endParaRPr lang="ko-KR" altLang="en-US" dirty="0"/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 Ericsson-LG Enterprise Co., Ltd. 2015   |   Internal   |  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2014. 00.</a:t>
            </a:r>
            <a:r>
              <a:rPr lang="en-US" altLang="ko-KR" sz="900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00   |   Page </a:t>
            </a:r>
            <a:fld id="{35DAAAD0-C267-424A-B292-3C6CD1CAE437}" type="slidenum"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55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</p:sldLayoutIdLst>
  <p:hf sldNum="0" hdr="0" ftr="0" dt="0"/>
  <p:txStyles>
    <p:titleStyle>
      <a:lvl1pPr algn="l" defTabSz="400777" rtl="0" eaLnBrk="1" latinLnBrk="1" hangingPunct="1">
        <a:spcBef>
          <a:spcPct val="0"/>
        </a:spcBef>
        <a:buNone/>
        <a:defRPr sz="2500" b="0" i="0" kern="1200">
          <a:solidFill>
            <a:schemeClr val="tx1"/>
          </a:solidFill>
          <a:latin typeface="+mj-lt"/>
          <a:ea typeface="+mj-ea"/>
          <a:cs typeface="iPECS"/>
        </a:defRPr>
      </a:lvl1pPr>
    </p:titleStyle>
    <p:bodyStyle>
      <a:lvl1pPr marL="300583" marR="0" indent="-300583" algn="l" defTabSz="400777" rtl="0" eaLnBrk="1" fontAlgn="auto" latinLnBrk="1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tx2"/>
        </a:buClr>
        <a:buSzTx/>
        <a:buFont typeface="Wingdings" charset="2"/>
        <a:buChar char="§"/>
        <a:tabLst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1pPr>
      <a:lvl2pPr marL="651264" indent="-250486" algn="l" defTabSz="400777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2pPr>
      <a:lvl3pPr marL="1144455" indent="-342900" algn="l" defTabSz="400777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45233" indent="-342900" algn="l" defTabSz="400777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indent="0" algn="l" defTabSz="400777" rtl="0" eaLnBrk="1" latinLnBrk="1" hangingPunct="1"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277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054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5833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6611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77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55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33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888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66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44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222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01056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6" name="제목 개체 틀 15"/>
          <p:cNvSpPr>
            <a:spLocks noGrp="1"/>
          </p:cNvSpPr>
          <p:nvPr>
            <p:ph type="title"/>
          </p:nvPr>
        </p:nvSpPr>
        <p:spPr>
          <a:xfrm>
            <a:off x="571472" y="1143000"/>
            <a:ext cx="8001056" cy="619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/>
              <a:t>Sub headline</a:t>
            </a:r>
            <a:endParaRPr lang="ko-KR" altLang="en-US" dirty="0"/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 Ericsson-LG Enterprise Co., Ltd. 2015   |   Internal   |  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2014. 00.</a:t>
            </a:r>
            <a:r>
              <a:rPr lang="en-US" altLang="ko-KR" sz="900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00   |   Page </a:t>
            </a:r>
            <a:fld id="{35DAAAD0-C267-424A-B292-3C6CD1CAE437}" type="slidenum"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55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</p:sldLayoutIdLst>
  <p:hf sldNum="0" hdr="0" ftr="0" dt="0"/>
  <p:txStyles>
    <p:titleStyle>
      <a:lvl1pPr algn="l" defTabSz="400777" rtl="0" eaLnBrk="1" latinLnBrk="1" hangingPunct="1">
        <a:spcBef>
          <a:spcPct val="0"/>
        </a:spcBef>
        <a:buNone/>
        <a:defRPr sz="2500" b="0" i="0" kern="1200">
          <a:solidFill>
            <a:schemeClr val="tx1"/>
          </a:solidFill>
          <a:latin typeface="+mj-lt"/>
          <a:ea typeface="+mj-ea"/>
          <a:cs typeface="iPECS"/>
        </a:defRPr>
      </a:lvl1pPr>
    </p:titleStyle>
    <p:bodyStyle>
      <a:lvl1pPr marL="300583" marR="0" indent="-300583" algn="l" defTabSz="400777" rtl="0" eaLnBrk="1" fontAlgn="auto" latinLnBrk="1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tx2"/>
        </a:buClr>
        <a:buSzTx/>
        <a:buFont typeface="Wingdings" charset="2"/>
        <a:buChar char="§"/>
        <a:tabLst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1pPr>
      <a:lvl2pPr marL="651264" indent="-250486" algn="l" defTabSz="400777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2pPr>
      <a:lvl3pPr marL="1144455" indent="-342900" algn="l" defTabSz="400777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45233" indent="-342900" algn="l" defTabSz="400777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indent="0" algn="l" defTabSz="400777" rtl="0" eaLnBrk="1" latinLnBrk="1" hangingPunct="1"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277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054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5833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6611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77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55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33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888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66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44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222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01056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6" name="제목 개체 틀 15"/>
          <p:cNvSpPr>
            <a:spLocks noGrp="1"/>
          </p:cNvSpPr>
          <p:nvPr>
            <p:ph type="title"/>
          </p:nvPr>
        </p:nvSpPr>
        <p:spPr>
          <a:xfrm>
            <a:off x="571472" y="1143000"/>
            <a:ext cx="8001056" cy="619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/>
              <a:t>Sub headline</a:t>
            </a:r>
            <a:endParaRPr lang="ko-KR" altLang="en-US" dirty="0"/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 Ericsson-LG Enterprise Co., Ltd. 2015   |   Internal   |  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2014. 00.</a:t>
            </a:r>
            <a:r>
              <a:rPr lang="en-US" altLang="ko-KR" sz="900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00   |   Page </a:t>
            </a:r>
            <a:fld id="{35DAAAD0-C267-424A-B292-3C6CD1CAE437}" type="slidenum"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55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</p:sldLayoutIdLst>
  <p:hf sldNum="0" hdr="0" ftr="0" dt="0"/>
  <p:txStyles>
    <p:titleStyle>
      <a:lvl1pPr algn="l" defTabSz="400777" rtl="0" eaLnBrk="1" latinLnBrk="1" hangingPunct="1">
        <a:spcBef>
          <a:spcPct val="0"/>
        </a:spcBef>
        <a:buNone/>
        <a:defRPr sz="2500" b="0" i="0" kern="1200">
          <a:solidFill>
            <a:schemeClr val="tx1"/>
          </a:solidFill>
          <a:latin typeface="+mj-lt"/>
          <a:ea typeface="+mj-ea"/>
          <a:cs typeface="iPECS"/>
        </a:defRPr>
      </a:lvl1pPr>
    </p:titleStyle>
    <p:bodyStyle>
      <a:lvl1pPr marL="300583" marR="0" indent="-300583" algn="l" defTabSz="400777" rtl="0" eaLnBrk="1" fontAlgn="auto" latinLnBrk="1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tx2"/>
        </a:buClr>
        <a:buSzTx/>
        <a:buFont typeface="Wingdings" charset="2"/>
        <a:buChar char="§"/>
        <a:tabLst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1pPr>
      <a:lvl2pPr marL="651264" indent="-250486" algn="l" defTabSz="400777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2pPr>
      <a:lvl3pPr marL="1144455" indent="-342900" algn="l" defTabSz="400777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45233" indent="-342900" algn="l" defTabSz="400777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indent="0" algn="l" defTabSz="400777" rtl="0" eaLnBrk="1" latinLnBrk="1" hangingPunct="1"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277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054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5833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6611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77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55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33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888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66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44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222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01056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6" name="제목 개체 틀 15"/>
          <p:cNvSpPr>
            <a:spLocks noGrp="1"/>
          </p:cNvSpPr>
          <p:nvPr>
            <p:ph type="title"/>
          </p:nvPr>
        </p:nvSpPr>
        <p:spPr>
          <a:xfrm>
            <a:off x="571472" y="1143000"/>
            <a:ext cx="8001056" cy="619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/>
              <a:t>Sub headline</a:t>
            </a:r>
            <a:endParaRPr lang="ko-KR" altLang="en-US" dirty="0"/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 Ericsson-LG Enterprise Co., Ltd. 2015   |   Internal   |  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2014. 00.</a:t>
            </a:r>
            <a:r>
              <a:rPr lang="en-US" altLang="ko-KR" sz="900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00   |   Page </a:t>
            </a:r>
            <a:fld id="{35DAAAD0-C267-424A-B292-3C6CD1CAE437}" type="slidenum"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55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</p:sldLayoutIdLst>
  <p:hf sldNum="0" hdr="0" ftr="0" dt="0"/>
  <p:txStyles>
    <p:titleStyle>
      <a:lvl1pPr algn="l" defTabSz="400777" rtl="0" eaLnBrk="1" latinLnBrk="1" hangingPunct="1">
        <a:spcBef>
          <a:spcPct val="0"/>
        </a:spcBef>
        <a:buNone/>
        <a:defRPr sz="2500" b="0" i="0" kern="1200">
          <a:solidFill>
            <a:schemeClr val="tx1"/>
          </a:solidFill>
          <a:latin typeface="+mj-lt"/>
          <a:ea typeface="+mj-ea"/>
          <a:cs typeface="iPECS"/>
        </a:defRPr>
      </a:lvl1pPr>
    </p:titleStyle>
    <p:bodyStyle>
      <a:lvl1pPr marL="300583" marR="0" indent="-300583" algn="l" defTabSz="400777" rtl="0" eaLnBrk="1" fontAlgn="auto" latinLnBrk="1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tx2"/>
        </a:buClr>
        <a:buSzTx/>
        <a:buFont typeface="Wingdings" charset="2"/>
        <a:buChar char="§"/>
        <a:tabLst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1pPr>
      <a:lvl2pPr marL="651264" indent="-250486" algn="l" defTabSz="400777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2pPr>
      <a:lvl3pPr marL="1144455" indent="-342900" algn="l" defTabSz="400777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45233" indent="-342900" algn="l" defTabSz="400777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indent="0" algn="l" defTabSz="400777" rtl="0" eaLnBrk="1" latinLnBrk="1" hangingPunct="1"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277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054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5833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6611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77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55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33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888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66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44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222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01056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6" name="제목 개체 틀 15"/>
          <p:cNvSpPr>
            <a:spLocks noGrp="1"/>
          </p:cNvSpPr>
          <p:nvPr>
            <p:ph type="title"/>
          </p:nvPr>
        </p:nvSpPr>
        <p:spPr>
          <a:xfrm>
            <a:off x="571472" y="1143000"/>
            <a:ext cx="8001056" cy="619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/>
              <a:t>Sub headline</a:t>
            </a:r>
            <a:endParaRPr lang="ko-KR" altLang="en-US" dirty="0"/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 Ericsson-LG Enterprise Co., Ltd. 2015   |   Internal   |  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2014. 00.</a:t>
            </a:r>
            <a:r>
              <a:rPr lang="en-US" altLang="ko-KR" sz="900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00   |   Page </a:t>
            </a:r>
            <a:fld id="{35DAAAD0-C267-424A-B292-3C6CD1CAE437}" type="slidenum"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55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</p:sldLayoutIdLst>
  <p:hf sldNum="0" hdr="0" ftr="0" dt="0"/>
  <p:txStyles>
    <p:titleStyle>
      <a:lvl1pPr algn="l" defTabSz="400777" rtl="0" eaLnBrk="1" latinLnBrk="1" hangingPunct="1">
        <a:spcBef>
          <a:spcPct val="0"/>
        </a:spcBef>
        <a:buNone/>
        <a:defRPr sz="2500" b="0" i="0" kern="1200">
          <a:solidFill>
            <a:schemeClr val="tx1"/>
          </a:solidFill>
          <a:latin typeface="+mj-lt"/>
          <a:ea typeface="+mj-ea"/>
          <a:cs typeface="iPECS"/>
        </a:defRPr>
      </a:lvl1pPr>
    </p:titleStyle>
    <p:bodyStyle>
      <a:lvl1pPr marL="300583" marR="0" indent="-300583" algn="l" defTabSz="400777" rtl="0" eaLnBrk="1" fontAlgn="auto" latinLnBrk="1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tx2"/>
        </a:buClr>
        <a:buSzTx/>
        <a:buFont typeface="Wingdings" charset="2"/>
        <a:buChar char="§"/>
        <a:tabLst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1pPr>
      <a:lvl2pPr marL="651264" indent="-250486" algn="l" defTabSz="400777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2pPr>
      <a:lvl3pPr marL="1144455" indent="-342900" algn="l" defTabSz="400777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45233" indent="-342900" algn="l" defTabSz="400777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indent="0" algn="l" defTabSz="400777" rtl="0" eaLnBrk="1" latinLnBrk="1" hangingPunct="1"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277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054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5833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6611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77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55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33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888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66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44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222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01056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6" name="제목 개체 틀 15"/>
          <p:cNvSpPr>
            <a:spLocks noGrp="1"/>
          </p:cNvSpPr>
          <p:nvPr>
            <p:ph type="title"/>
          </p:nvPr>
        </p:nvSpPr>
        <p:spPr>
          <a:xfrm>
            <a:off x="571472" y="1143000"/>
            <a:ext cx="8001056" cy="619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/>
              <a:t>Sub headline</a:t>
            </a:r>
            <a:endParaRPr lang="ko-KR" altLang="en-US" dirty="0"/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 Ericsson-LG Enterprise Co., Ltd. 2015   |   Internal   |  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2014. 00.</a:t>
            </a:r>
            <a:r>
              <a:rPr lang="en-US" altLang="ko-KR" sz="900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00   |   Page </a:t>
            </a:r>
            <a:fld id="{35DAAAD0-C267-424A-B292-3C6CD1CAE437}" type="slidenum"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55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</p:sldLayoutIdLst>
  <p:hf sldNum="0" hdr="0" ftr="0" dt="0"/>
  <p:txStyles>
    <p:titleStyle>
      <a:lvl1pPr algn="l" defTabSz="400777" rtl="0" eaLnBrk="1" latinLnBrk="1" hangingPunct="1">
        <a:spcBef>
          <a:spcPct val="0"/>
        </a:spcBef>
        <a:buNone/>
        <a:defRPr sz="2500" b="0" i="0" kern="1200">
          <a:solidFill>
            <a:schemeClr val="tx1"/>
          </a:solidFill>
          <a:latin typeface="+mj-lt"/>
          <a:ea typeface="+mj-ea"/>
          <a:cs typeface="iPECS"/>
        </a:defRPr>
      </a:lvl1pPr>
    </p:titleStyle>
    <p:bodyStyle>
      <a:lvl1pPr marL="300583" marR="0" indent="-300583" algn="l" defTabSz="400777" rtl="0" eaLnBrk="1" fontAlgn="auto" latinLnBrk="1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tx2"/>
        </a:buClr>
        <a:buSzTx/>
        <a:buFont typeface="Wingdings" charset="2"/>
        <a:buChar char="§"/>
        <a:tabLst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1pPr>
      <a:lvl2pPr marL="651264" indent="-250486" algn="l" defTabSz="400777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2pPr>
      <a:lvl3pPr marL="1144455" indent="-342900" algn="l" defTabSz="400777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45233" indent="-342900" algn="l" defTabSz="400777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indent="0" algn="l" defTabSz="400777" rtl="0" eaLnBrk="1" latinLnBrk="1" hangingPunct="1"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277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054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5833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6611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77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55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33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888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66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44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222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wmf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eg"/><Relationship Id="rId11" Type="http://schemas.openxmlformats.org/officeDocument/2006/relationships/image" Target="../media/image19.png"/><Relationship Id="rId5" Type="http://schemas.openxmlformats.org/officeDocument/2006/relationships/image" Target="../media/image13.jpeg"/><Relationship Id="rId10" Type="http://schemas.openxmlformats.org/officeDocument/2006/relationships/image" Target="../media/image18.wmf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>
                <a:latin typeface="+mj-lt"/>
              </a:rPr>
              <a:t>LIP-8000E / IP8800E Recovery  Guide</a:t>
            </a:r>
            <a:endParaRPr lang="ko-KR" altLang="en-US" dirty="0">
              <a:latin typeface="+mj-lt"/>
            </a:endParaRP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R&amp;D) Client</a:t>
            </a:r>
            <a:r>
              <a:rPr lang="ko-KR" altLang="en-US" dirty="0"/>
              <a:t> </a:t>
            </a:r>
            <a:r>
              <a:rPr lang="en-US" altLang="ko-KR" dirty="0"/>
              <a:t>Device</a:t>
            </a:r>
            <a:r>
              <a:rPr lang="ko-KR" altLang="en-US" dirty="0"/>
              <a:t> </a:t>
            </a:r>
            <a:r>
              <a:rPr lang="en-US" altLang="ko-KR" dirty="0"/>
              <a:t>Team</a:t>
            </a:r>
          </a:p>
          <a:p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March 20, 2017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Network Environment</a:t>
            </a:r>
            <a:endParaRPr lang="ko-KR" altLang="en-US" dirty="0"/>
          </a:p>
        </p:txBody>
      </p:sp>
      <p:pic>
        <p:nvPicPr>
          <p:cNvPr id="10" name="Picture 6" descr="MCj0223368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24871" y="1340073"/>
            <a:ext cx="2432844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343674" y="1700436"/>
            <a:ext cx="144462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5488136" y="1700436"/>
            <a:ext cx="144463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5632599" y="1700436"/>
            <a:ext cx="144462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5775474" y="1700436"/>
            <a:ext cx="144462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6197674" y="1700014"/>
            <a:ext cx="144463" cy="14287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cxnSp>
        <p:nvCxnSpPr>
          <p:cNvPr id="16" name="AutoShape 12"/>
          <p:cNvCxnSpPr>
            <a:cxnSpLocks noChangeShapeType="1"/>
            <a:endCxn id="22" idx="2"/>
          </p:cNvCxnSpPr>
          <p:nvPr/>
        </p:nvCxnSpPr>
        <p:spPr bwMode="auto">
          <a:xfrm rot="5400000" flipH="1" flipV="1">
            <a:off x="3090217" y="823343"/>
            <a:ext cx="1152525" cy="3192462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17" name="AutoShape 14"/>
          <p:cNvCxnSpPr>
            <a:cxnSpLocks noChangeShapeType="1"/>
            <a:endCxn id="14" idx="2"/>
          </p:cNvCxnSpPr>
          <p:nvPr/>
        </p:nvCxnSpPr>
        <p:spPr bwMode="auto">
          <a:xfrm rot="16200000" flipV="1">
            <a:off x="5597997" y="2093020"/>
            <a:ext cx="1512887" cy="101347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18" name="AutoShape 15"/>
          <p:cNvCxnSpPr>
            <a:cxnSpLocks noChangeShapeType="1"/>
            <a:endCxn id="13" idx="2"/>
          </p:cNvCxnSpPr>
          <p:nvPr/>
        </p:nvCxnSpPr>
        <p:spPr bwMode="auto">
          <a:xfrm rot="16200000" flipV="1">
            <a:off x="4950496" y="2597646"/>
            <a:ext cx="1512887" cy="4217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4485978" y="1052736"/>
            <a:ext cx="12239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>
                <a:latin typeface="Tahoma" pitchFamily="34" charset="0"/>
              </a:rPr>
              <a:t>Switch</a:t>
            </a: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1100535" y="1411982"/>
            <a:ext cx="165576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 dirty="0">
                <a:latin typeface="Tahoma" pitchFamily="34" charset="0"/>
              </a:rPr>
              <a:t>Server (or PC)</a:t>
            </a:r>
          </a:p>
          <a:p>
            <a:pPr>
              <a:spcBef>
                <a:spcPct val="50000"/>
              </a:spcBef>
            </a:pPr>
            <a:r>
              <a:rPr lang="en-US" altLang="ko-KR" sz="1000" b="1" dirty="0">
                <a:latin typeface="Tahoma" pitchFamily="34" charset="0"/>
                <a:ea typeface="굴림체" pitchFamily="49" charset="-127"/>
              </a:rPr>
              <a:t>IP : 192.168.10.100</a:t>
            </a:r>
          </a:p>
          <a:p>
            <a:pPr>
              <a:spcBef>
                <a:spcPct val="50000"/>
              </a:spcBef>
            </a:pPr>
            <a:r>
              <a:rPr lang="en-US" altLang="ko-KR" sz="1000" b="1" dirty="0">
                <a:latin typeface="Tahoma" pitchFamily="34" charset="0"/>
                <a:ea typeface="굴림체" pitchFamily="49" charset="-127"/>
              </a:rPr>
              <a:t>NM : 255.255.255.0</a:t>
            </a:r>
          </a:p>
          <a:p>
            <a:pPr>
              <a:spcBef>
                <a:spcPct val="50000"/>
              </a:spcBef>
            </a:pPr>
            <a:r>
              <a:rPr lang="en-US" altLang="ko-KR" sz="1000" b="1" dirty="0">
                <a:latin typeface="Tahoma" pitchFamily="34" charset="0"/>
                <a:ea typeface="굴림체" pitchFamily="49" charset="-127"/>
              </a:rPr>
              <a:t>GW : 192.168.10.254</a:t>
            </a:r>
          </a:p>
        </p:txBody>
      </p:sp>
      <p:sp>
        <p:nvSpPr>
          <p:cNvPr id="22" name="Rectangle 39"/>
          <p:cNvSpPr>
            <a:spLocks noChangeArrowheads="1"/>
          </p:cNvSpPr>
          <p:nvPr/>
        </p:nvSpPr>
        <p:spPr bwMode="auto">
          <a:xfrm>
            <a:off x="5189686" y="1700436"/>
            <a:ext cx="144463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23" name="Picture 42"/>
          <p:cNvPicPr preferRelativeResize="0"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40000">
            <a:off x="7810203" y="5064348"/>
            <a:ext cx="39687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 Box 37"/>
          <p:cNvSpPr txBox="1">
            <a:spLocks noChangeArrowheads="1"/>
          </p:cNvSpPr>
          <p:nvPr/>
        </p:nvSpPr>
        <p:spPr bwMode="auto">
          <a:xfrm>
            <a:off x="4111542" y="4149080"/>
            <a:ext cx="10366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400" b="1" dirty="0">
                <a:latin typeface="Arial" charset="0"/>
              </a:rPr>
              <a:t>LIP-8008E</a:t>
            </a:r>
          </a:p>
          <a:p>
            <a:r>
              <a:rPr lang="en-US" altLang="ko-KR" sz="1400" b="1" dirty="0">
                <a:latin typeface="Arial" charset="0"/>
              </a:rPr>
              <a:t>IP8815E</a:t>
            </a:r>
          </a:p>
        </p:txBody>
      </p:sp>
      <p:sp>
        <p:nvSpPr>
          <p:cNvPr id="35" name="Text Box 37"/>
          <p:cNvSpPr txBox="1">
            <a:spLocks noChangeArrowheads="1"/>
          </p:cNvSpPr>
          <p:nvPr/>
        </p:nvSpPr>
        <p:spPr bwMode="auto">
          <a:xfrm>
            <a:off x="3088234" y="4140369"/>
            <a:ext cx="10366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400" b="1" dirty="0">
                <a:latin typeface="Arial" charset="0"/>
              </a:rPr>
              <a:t>LIP-8002E</a:t>
            </a:r>
          </a:p>
          <a:p>
            <a:r>
              <a:rPr lang="en-US" altLang="ko-KR" sz="1400" b="1" dirty="0">
                <a:latin typeface="Arial" charset="0"/>
              </a:rPr>
              <a:t>IP8802</a:t>
            </a:r>
          </a:p>
        </p:txBody>
      </p:sp>
      <p:cxnSp>
        <p:nvCxnSpPr>
          <p:cNvPr id="36" name="AutoShape 14"/>
          <p:cNvCxnSpPr>
            <a:cxnSpLocks noChangeShapeType="1"/>
            <a:endCxn id="12" idx="2"/>
          </p:cNvCxnSpPr>
          <p:nvPr/>
        </p:nvCxnSpPr>
        <p:spPr bwMode="auto">
          <a:xfrm rot="5400000" flipH="1" flipV="1">
            <a:off x="4320202" y="2116033"/>
            <a:ext cx="1512887" cy="967445"/>
          </a:xfrm>
          <a:prstGeom prst="bentConnector3">
            <a:avLst>
              <a:gd name="adj1" fmla="val 38248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7" name="AutoShape 14"/>
          <p:cNvCxnSpPr>
            <a:cxnSpLocks noChangeShapeType="1"/>
            <a:endCxn id="11" idx="2"/>
          </p:cNvCxnSpPr>
          <p:nvPr/>
        </p:nvCxnSpPr>
        <p:spPr bwMode="auto">
          <a:xfrm rot="5400000" flipH="1" flipV="1">
            <a:off x="3716110" y="1656403"/>
            <a:ext cx="1512887" cy="1886704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38" name="Rectangle 10"/>
          <p:cNvSpPr>
            <a:spLocks noChangeArrowheads="1"/>
          </p:cNvSpPr>
          <p:nvPr/>
        </p:nvSpPr>
        <p:spPr bwMode="auto">
          <a:xfrm>
            <a:off x="5927874" y="1701155"/>
            <a:ext cx="144462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9" name="Rectangle 10"/>
          <p:cNvSpPr>
            <a:spLocks noChangeArrowheads="1"/>
          </p:cNvSpPr>
          <p:nvPr/>
        </p:nvSpPr>
        <p:spPr bwMode="auto">
          <a:xfrm>
            <a:off x="6053658" y="1700014"/>
            <a:ext cx="144462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cxnSp>
        <p:nvCxnSpPr>
          <p:cNvPr id="42" name="AutoShape 14"/>
          <p:cNvCxnSpPr>
            <a:cxnSpLocks noChangeShapeType="1"/>
            <a:endCxn id="38" idx="2"/>
          </p:cNvCxnSpPr>
          <p:nvPr/>
        </p:nvCxnSpPr>
        <p:spPr bwMode="auto">
          <a:xfrm rot="16200000" flipV="1">
            <a:off x="6253192" y="1590943"/>
            <a:ext cx="1512168" cy="2018342"/>
          </a:xfrm>
          <a:prstGeom prst="bentConnector3">
            <a:avLst>
              <a:gd name="adj1" fmla="val 62598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pic>
        <p:nvPicPr>
          <p:cNvPr id="32" name="Picture 31" descr="IP 8802_fac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969" y="3165034"/>
            <a:ext cx="1110454" cy="928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 descr="IP 8815_face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208" y="3212262"/>
            <a:ext cx="1051775" cy="838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44" descr="IP 8820_face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306" y="3212976"/>
            <a:ext cx="1054470" cy="82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49" descr="IP 8830_face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479" y="3181017"/>
            <a:ext cx="1107330" cy="896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51" descr="IP 8840_face_mod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112" y="3256175"/>
            <a:ext cx="1116976" cy="849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Text Box 37"/>
          <p:cNvSpPr txBox="1">
            <a:spLocks noChangeArrowheads="1"/>
          </p:cNvSpPr>
          <p:nvPr/>
        </p:nvSpPr>
        <p:spPr bwMode="auto">
          <a:xfrm>
            <a:off x="5251156" y="4174756"/>
            <a:ext cx="10366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400" b="1" dirty="0">
                <a:latin typeface="Arial" charset="0"/>
              </a:rPr>
              <a:t>LIP-8012E</a:t>
            </a:r>
          </a:p>
          <a:p>
            <a:r>
              <a:rPr lang="en-US" altLang="ko-KR" sz="1400" b="1" dirty="0">
                <a:latin typeface="Arial" charset="0"/>
              </a:rPr>
              <a:t>IP8820E</a:t>
            </a:r>
          </a:p>
        </p:txBody>
      </p:sp>
      <p:sp>
        <p:nvSpPr>
          <p:cNvPr id="54" name="Text Box 37"/>
          <p:cNvSpPr txBox="1">
            <a:spLocks noChangeArrowheads="1"/>
          </p:cNvSpPr>
          <p:nvPr/>
        </p:nvSpPr>
        <p:spPr bwMode="auto">
          <a:xfrm>
            <a:off x="6408107" y="4172830"/>
            <a:ext cx="10366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400" b="1" dirty="0">
                <a:latin typeface="Arial" charset="0"/>
              </a:rPr>
              <a:t>LIP-8024E</a:t>
            </a:r>
          </a:p>
          <a:p>
            <a:r>
              <a:rPr lang="en-US" altLang="ko-KR" sz="1400" b="1" dirty="0">
                <a:latin typeface="Arial" charset="0"/>
              </a:rPr>
              <a:t>IP8830E</a:t>
            </a:r>
          </a:p>
        </p:txBody>
      </p:sp>
      <p:sp>
        <p:nvSpPr>
          <p:cNvPr id="55" name="Text Box 37"/>
          <p:cNvSpPr txBox="1">
            <a:spLocks noChangeArrowheads="1"/>
          </p:cNvSpPr>
          <p:nvPr/>
        </p:nvSpPr>
        <p:spPr bwMode="auto">
          <a:xfrm>
            <a:off x="7495803" y="4186344"/>
            <a:ext cx="10366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400" b="1" dirty="0">
                <a:latin typeface="Arial" charset="0"/>
              </a:rPr>
              <a:t>LIP-8040E</a:t>
            </a:r>
          </a:p>
          <a:p>
            <a:r>
              <a:rPr lang="en-US" altLang="ko-KR" sz="1400" b="1" dirty="0">
                <a:latin typeface="Arial" charset="0"/>
              </a:rPr>
              <a:t>IP8840E</a:t>
            </a:r>
          </a:p>
        </p:txBody>
      </p:sp>
      <p:pic>
        <p:nvPicPr>
          <p:cNvPr id="9" name="Picture 5" descr="j028575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72543" y="2780134"/>
            <a:ext cx="1824038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Text Box 18"/>
          <p:cNvSpPr txBox="1">
            <a:spLocks noChangeArrowheads="1"/>
          </p:cNvSpPr>
          <p:nvPr/>
        </p:nvSpPr>
        <p:spPr bwMode="auto">
          <a:xfrm>
            <a:off x="884511" y="5373216"/>
            <a:ext cx="16959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ko-KR" sz="1400" b="1" dirty="0">
                <a:latin typeface="Tahoma" pitchFamily="34" charset="0"/>
              </a:rPr>
              <a:t>TFTP Server</a:t>
            </a:r>
          </a:p>
        </p:txBody>
      </p:sp>
      <p:pic>
        <p:nvPicPr>
          <p:cNvPr id="41" name="Picture 28" descr="dhcp_server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55" y="3945974"/>
            <a:ext cx="2469125" cy="1355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5787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Recovery Mode (</a:t>
            </a:r>
            <a:r>
              <a:rPr lang="en-US" altLang="ko-KR" dirty="0" err="1"/>
              <a:t>BootC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19456" y="1196752"/>
            <a:ext cx="8352928" cy="497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19063" defTabSz="400827">
              <a:lnSpc>
                <a:spcPct val="150000"/>
              </a:lnSpc>
              <a:buClr>
                <a:schemeClr val="tx2"/>
              </a:buClr>
              <a:buFont typeface="Wingdings" charset="2"/>
              <a:buChar char="§"/>
            </a:pPr>
            <a:r>
              <a:rPr lang="en-US" altLang="ko-KR" sz="1600" dirty="0">
                <a:latin typeface="Arial"/>
                <a:cs typeface="Arial"/>
                <a:sym typeface="Wingdings" pitchFamily="2" charset="2"/>
              </a:rPr>
              <a:t>Extract the recovery S/W package to the root directory of the TFTP server</a:t>
            </a:r>
          </a:p>
          <a:p>
            <a:pPr indent="-119063" defTabSz="400827">
              <a:lnSpc>
                <a:spcPct val="150000"/>
              </a:lnSpc>
              <a:buClr>
                <a:schemeClr val="tx2"/>
              </a:buClr>
              <a:buFont typeface="Wingdings" charset="2"/>
              <a:buChar char="§"/>
            </a:pPr>
            <a:r>
              <a:rPr lang="ko-KR" altLang="en-US" sz="1600" dirty="0">
                <a:latin typeface="Arial"/>
                <a:cs typeface="Arial"/>
                <a:sym typeface="Wingdings" pitchFamily="2" charset="2"/>
              </a:rPr>
              <a:t> </a:t>
            </a:r>
            <a:r>
              <a:rPr lang="en-US" altLang="ko-KR" sz="1600" dirty="0">
                <a:latin typeface="Arial"/>
                <a:cs typeface="Arial"/>
                <a:sym typeface="Wingdings" pitchFamily="2" charset="2"/>
              </a:rPr>
              <a:t>Connect the phone to Switch by LAN cable and then turn on the phone</a:t>
            </a:r>
          </a:p>
          <a:p>
            <a:pPr indent="-119063" defTabSz="400827">
              <a:lnSpc>
                <a:spcPct val="150000"/>
              </a:lnSpc>
              <a:buClr>
                <a:schemeClr val="tx2"/>
              </a:buClr>
              <a:buFont typeface="Wingdings" charset="2"/>
              <a:buChar char="§"/>
            </a:pPr>
            <a:r>
              <a:rPr lang="en-US" altLang="ko-KR" sz="1600" dirty="0">
                <a:latin typeface="Arial"/>
                <a:cs typeface="Arial"/>
                <a:sym typeface="Wingdings" pitchFamily="2" charset="2"/>
              </a:rPr>
              <a:t> Press and hold the </a:t>
            </a:r>
            <a:r>
              <a:rPr lang="en-US" altLang="ko-KR" sz="1600" b="1" dirty="0" err="1">
                <a:latin typeface="Arial"/>
                <a:cs typeface="Arial"/>
                <a:sym typeface="Wingdings" pitchFamily="2" charset="2"/>
              </a:rPr>
              <a:t>Navi</a:t>
            </a:r>
            <a:r>
              <a:rPr lang="en-US" altLang="ko-KR" sz="1600" b="1" dirty="0">
                <a:latin typeface="Arial"/>
                <a:cs typeface="Arial"/>
                <a:sym typeface="Wingdings" pitchFamily="2" charset="2"/>
              </a:rPr>
              <a:t>-UP </a:t>
            </a:r>
            <a:r>
              <a:rPr lang="en-US" altLang="ko-KR" sz="1600" dirty="0">
                <a:latin typeface="Arial"/>
                <a:cs typeface="Arial"/>
                <a:sym typeface="Wingdings" pitchFamily="2" charset="2"/>
              </a:rPr>
              <a:t>and</a:t>
            </a:r>
            <a:r>
              <a:rPr lang="en-US" altLang="ko-KR" sz="1600" b="1" dirty="0">
                <a:latin typeface="Arial"/>
                <a:cs typeface="Arial"/>
                <a:sym typeface="Wingdings" pitchFamily="2" charset="2"/>
              </a:rPr>
              <a:t> 2 </a:t>
            </a:r>
            <a:r>
              <a:rPr lang="en-US" altLang="ko-KR" sz="1600" dirty="0">
                <a:latin typeface="Arial"/>
                <a:cs typeface="Arial"/>
                <a:sym typeface="Wingdings" pitchFamily="2" charset="2"/>
              </a:rPr>
              <a:t>button while the phone is booting </a:t>
            </a:r>
          </a:p>
          <a:p>
            <a:pPr defTabSz="400827">
              <a:lnSpc>
                <a:spcPct val="150000"/>
              </a:lnSpc>
              <a:buClr>
                <a:schemeClr val="tx2"/>
              </a:buClr>
            </a:pPr>
            <a:r>
              <a:rPr lang="en-US" altLang="ko-KR" sz="1600" dirty="0">
                <a:latin typeface="Arial"/>
                <a:cs typeface="Arial"/>
                <a:sym typeface="Wingdings" pitchFamily="2" charset="2"/>
              </a:rPr>
              <a:t>   (LIP-8008E /</a:t>
            </a:r>
            <a:r>
              <a:rPr lang="en-US" altLang="ko-KR" sz="1600" b="1" dirty="0">
                <a:latin typeface="Arial"/>
                <a:cs typeface="Arial"/>
                <a:sym typeface="Wingdings" pitchFamily="2" charset="2"/>
              </a:rPr>
              <a:t> </a:t>
            </a:r>
            <a:r>
              <a:rPr lang="en-US" altLang="ko-KR" sz="1600" dirty="0">
                <a:latin typeface="+mn-ea"/>
                <a:sym typeface="Wingdings" pitchFamily="2" charset="2"/>
              </a:rPr>
              <a:t>IP8815E : </a:t>
            </a:r>
            <a:r>
              <a:rPr lang="en-US" altLang="ko-KR" sz="1600" b="1" dirty="0">
                <a:latin typeface="+mn-ea"/>
                <a:sym typeface="Wingdings" pitchFamily="2" charset="2"/>
              </a:rPr>
              <a:t>Vol-UP</a:t>
            </a:r>
            <a:r>
              <a:rPr lang="en-US" altLang="ko-KR" sz="1600" dirty="0">
                <a:latin typeface="+mn-ea"/>
                <a:sym typeface="Wingdings" pitchFamily="2" charset="2"/>
              </a:rPr>
              <a:t> and </a:t>
            </a:r>
            <a:r>
              <a:rPr lang="en-US" altLang="ko-KR" sz="1600" b="1" dirty="0">
                <a:latin typeface="+mn-ea"/>
                <a:sym typeface="Wingdings" pitchFamily="2" charset="2"/>
              </a:rPr>
              <a:t>2 </a:t>
            </a:r>
            <a:r>
              <a:rPr lang="en-US" altLang="ko-KR" sz="1600" dirty="0">
                <a:latin typeface="Arial"/>
                <a:cs typeface="Arial"/>
                <a:sym typeface="Wingdings" pitchFamily="2" charset="2"/>
              </a:rPr>
              <a:t>button</a:t>
            </a:r>
            <a:r>
              <a:rPr lang="en-US" altLang="ko-KR" sz="1600" dirty="0">
                <a:latin typeface="+mn-ea"/>
                <a:sym typeface="Wingdings" pitchFamily="2" charset="2"/>
              </a:rPr>
              <a:t>)</a:t>
            </a:r>
            <a:r>
              <a:rPr lang="en-US" altLang="ko-KR" sz="1600" dirty="0">
                <a:latin typeface="Arial"/>
                <a:cs typeface="Arial"/>
                <a:sym typeface="Wingdings" pitchFamily="2" charset="2"/>
              </a:rPr>
              <a:t> </a:t>
            </a:r>
          </a:p>
          <a:p>
            <a:pPr indent="-119063" defTabSz="400827">
              <a:lnSpc>
                <a:spcPct val="150000"/>
              </a:lnSpc>
              <a:buClr>
                <a:schemeClr val="tx2"/>
              </a:buClr>
              <a:buFont typeface="Wingdings" charset="2"/>
              <a:buChar char="§"/>
            </a:pPr>
            <a:r>
              <a:rPr lang="ko-KR" altLang="en-US" sz="1600" dirty="0">
                <a:latin typeface="Arial"/>
                <a:cs typeface="Arial"/>
                <a:sym typeface="Wingdings" pitchFamily="2" charset="2"/>
              </a:rPr>
              <a:t> </a:t>
            </a:r>
            <a:r>
              <a:rPr lang="en-US" altLang="ko-KR" sz="1600" dirty="0">
                <a:latin typeface="Arial"/>
                <a:cs typeface="Arial"/>
              </a:rPr>
              <a:t>When “</a:t>
            </a:r>
            <a:r>
              <a:rPr lang="en-US" altLang="ko-KR" sz="1600" b="1" dirty="0">
                <a:latin typeface="Arial"/>
                <a:cs typeface="Arial"/>
              </a:rPr>
              <a:t>Enter Password</a:t>
            </a:r>
            <a:r>
              <a:rPr lang="en-US" altLang="ko-KR" sz="1600" dirty="0">
                <a:latin typeface="Arial"/>
                <a:cs typeface="Arial"/>
              </a:rPr>
              <a:t>” is displayed, input the password : </a:t>
            </a:r>
            <a:r>
              <a:rPr lang="en-US" altLang="ko-KR" sz="1600" b="1" dirty="0">
                <a:latin typeface="Arial"/>
                <a:cs typeface="Arial"/>
              </a:rPr>
              <a:t>1234</a:t>
            </a:r>
            <a:endParaRPr lang="en-US" altLang="ko-KR" sz="1600" b="1" dirty="0">
              <a:latin typeface="Arial"/>
              <a:cs typeface="Arial"/>
              <a:sym typeface="Wingdings" pitchFamily="2" charset="2"/>
            </a:endParaRPr>
          </a:p>
          <a:p>
            <a:pPr indent="-119063" defTabSz="400827">
              <a:lnSpc>
                <a:spcPct val="150000"/>
              </a:lnSpc>
              <a:buClr>
                <a:schemeClr val="tx2"/>
              </a:buClr>
              <a:buFont typeface="Wingdings" charset="2"/>
              <a:buChar char="§"/>
            </a:pPr>
            <a:endParaRPr lang="en-US" altLang="ko-KR" sz="1600" dirty="0">
              <a:latin typeface="Arial"/>
              <a:cs typeface="Arial"/>
              <a:sym typeface="Wingdings" pitchFamily="2" charset="2"/>
            </a:endParaRPr>
          </a:p>
          <a:p>
            <a:pPr indent="-119063" defTabSz="400827">
              <a:lnSpc>
                <a:spcPct val="150000"/>
              </a:lnSpc>
              <a:buClr>
                <a:schemeClr val="tx2"/>
              </a:buClr>
              <a:buFont typeface="Wingdings" charset="2"/>
              <a:buChar char="§"/>
            </a:pPr>
            <a:endParaRPr lang="en-US" altLang="ko-KR" sz="1600" dirty="0">
              <a:latin typeface="Arial"/>
              <a:cs typeface="Arial"/>
              <a:sym typeface="Wingdings" pitchFamily="2" charset="2"/>
            </a:endParaRPr>
          </a:p>
          <a:p>
            <a:pPr indent="-119063" defTabSz="400827">
              <a:lnSpc>
                <a:spcPct val="150000"/>
              </a:lnSpc>
              <a:buClr>
                <a:schemeClr val="tx2"/>
              </a:buClr>
              <a:buFont typeface="Wingdings" charset="2"/>
              <a:buChar char="§"/>
            </a:pPr>
            <a:r>
              <a:rPr lang="en-US" altLang="ko-KR" sz="1600" dirty="0">
                <a:latin typeface="Arial"/>
                <a:cs typeface="Arial"/>
                <a:sym typeface="Wingdings" pitchFamily="2" charset="2"/>
              </a:rPr>
              <a:t> Enter the IP address, </a:t>
            </a:r>
            <a:r>
              <a:rPr lang="en-US" altLang="ko-KR" sz="1600" dirty="0" err="1">
                <a:latin typeface="Arial"/>
                <a:cs typeface="Arial"/>
                <a:sym typeface="Wingdings" pitchFamily="2" charset="2"/>
              </a:rPr>
              <a:t>Subnetmask</a:t>
            </a:r>
            <a:r>
              <a:rPr lang="en-US" altLang="ko-KR" sz="1600" dirty="0">
                <a:latin typeface="Arial"/>
                <a:cs typeface="Arial"/>
                <a:sym typeface="Wingdings" pitchFamily="2" charset="2"/>
              </a:rPr>
              <a:t>, Default Gateway, and TFTP server address</a:t>
            </a:r>
          </a:p>
          <a:p>
            <a:pPr indent="-119063" defTabSz="400827">
              <a:lnSpc>
                <a:spcPct val="150000"/>
              </a:lnSpc>
              <a:buClr>
                <a:schemeClr val="tx2"/>
              </a:buClr>
              <a:buFont typeface="Wingdings" charset="2"/>
              <a:buChar char="§"/>
            </a:pPr>
            <a:endParaRPr lang="en-US" altLang="ko-KR" sz="1600" dirty="0">
              <a:latin typeface="Arial"/>
              <a:cs typeface="Arial"/>
              <a:sym typeface="Wingdings" pitchFamily="2" charset="2"/>
            </a:endParaRPr>
          </a:p>
          <a:p>
            <a:pPr indent="-119063" defTabSz="400827">
              <a:lnSpc>
                <a:spcPct val="150000"/>
              </a:lnSpc>
              <a:buClr>
                <a:schemeClr val="tx2"/>
              </a:buClr>
              <a:buFont typeface="Wingdings" charset="2"/>
              <a:buChar char="§"/>
            </a:pPr>
            <a:endParaRPr lang="en-US" altLang="ko-KR" sz="1600" dirty="0">
              <a:latin typeface="Arial"/>
              <a:cs typeface="Arial"/>
              <a:sym typeface="Wingdings" pitchFamily="2" charset="2"/>
            </a:endParaRPr>
          </a:p>
          <a:p>
            <a:pPr indent="-119063" defTabSz="400827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Font typeface="Wingdings" charset="2"/>
              <a:buChar char="§"/>
            </a:pPr>
            <a:r>
              <a:rPr lang="en-US" altLang="ko-KR" sz="1600" dirty="0">
                <a:latin typeface="Arial"/>
                <a:cs typeface="Arial"/>
                <a:sym typeface="Wingdings" pitchFamily="2" charset="2"/>
              </a:rPr>
              <a:t> Phone downloads and writes the recovery S/W image </a:t>
            </a:r>
          </a:p>
          <a:p>
            <a:pPr indent="-119063" defTabSz="400827">
              <a:lnSpc>
                <a:spcPct val="150000"/>
              </a:lnSpc>
              <a:buClr>
                <a:schemeClr val="tx2"/>
              </a:buClr>
              <a:buFont typeface="Wingdings" charset="2"/>
              <a:buChar char="§"/>
            </a:pPr>
            <a:r>
              <a:rPr lang="en-US" altLang="ko-KR" sz="1600" dirty="0">
                <a:latin typeface="Arial"/>
                <a:cs typeface="Arial"/>
                <a:sym typeface="Wingdings" pitchFamily="2" charset="2"/>
              </a:rPr>
              <a:t> Please wait until the upgrade is automatically complete</a:t>
            </a:r>
          </a:p>
          <a:p>
            <a:pPr indent="-119063" defTabSz="400827">
              <a:lnSpc>
                <a:spcPct val="150000"/>
              </a:lnSpc>
              <a:buClr>
                <a:schemeClr val="tx2"/>
              </a:buClr>
              <a:buFont typeface="Wingdings" charset="2"/>
              <a:buChar char="§"/>
            </a:pPr>
            <a:r>
              <a:rPr lang="en-US" altLang="ko-KR" sz="1600" dirty="0">
                <a:latin typeface="Arial"/>
                <a:cs typeface="Arial"/>
                <a:sym typeface="Wingdings" pitchFamily="2" charset="2"/>
              </a:rPr>
              <a:t> </a:t>
            </a:r>
            <a:r>
              <a:rPr lang="en-US" altLang="ko-KR" sz="1600" dirty="0">
                <a:latin typeface="Arial"/>
                <a:cs typeface="Arial"/>
              </a:rPr>
              <a:t>After completion of the upgrade, the phone will return to normal operation</a:t>
            </a:r>
            <a:r>
              <a:rPr lang="en-US" altLang="ko-KR" sz="1600" dirty="0">
                <a:latin typeface="Arial"/>
                <a:cs typeface="Arial"/>
                <a:sym typeface="Wingdings" pitchFamily="2" charset="2"/>
              </a:rPr>
              <a:t> </a:t>
            </a:r>
          </a:p>
        </p:txBody>
      </p:sp>
      <p:grpSp>
        <p:nvGrpSpPr>
          <p:cNvPr id="28" name="그룹 20"/>
          <p:cNvGrpSpPr/>
          <p:nvPr/>
        </p:nvGrpSpPr>
        <p:grpSpPr>
          <a:xfrm>
            <a:off x="1527568" y="3068960"/>
            <a:ext cx="2282825" cy="733425"/>
            <a:chOff x="1115616" y="2060848"/>
            <a:chExt cx="2282825" cy="733425"/>
          </a:xfrm>
        </p:grpSpPr>
        <p:sp>
          <p:nvSpPr>
            <p:cNvPr id="29" name="Rectangle 6"/>
            <p:cNvSpPr>
              <a:spLocks noChangeAspect="1" noChangeArrowheads="1"/>
            </p:cNvSpPr>
            <p:nvPr/>
          </p:nvSpPr>
          <p:spPr bwMode="auto">
            <a:xfrm>
              <a:off x="1115616" y="2060848"/>
              <a:ext cx="2282825" cy="733425"/>
            </a:xfrm>
            <a:prstGeom prst="rect">
              <a:avLst/>
            </a:prstGeom>
            <a:solidFill>
              <a:srgbClr val="80808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0" name="Group 7"/>
            <p:cNvGrpSpPr>
              <a:grpSpLocks noChangeAspect="1"/>
            </p:cNvGrpSpPr>
            <p:nvPr/>
          </p:nvGrpSpPr>
          <p:grpSpPr bwMode="auto">
            <a:xfrm>
              <a:off x="1187782" y="2138944"/>
              <a:ext cx="2134884" cy="586740"/>
              <a:chOff x="2406" y="12523"/>
              <a:chExt cx="3897" cy="1013"/>
            </a:xfrm>
          </p:grpSpPr>
          <p:sp>
            <p:nvSpPr>
              <p:cNvPr id="31" name="AutoShape 8"/>
              <p:cNvSpPr>
                <a:spLocks noChangeAspect="1" noChangeArrowheads="1"/>
              </p:cNvSpPr>
              <p:nvPr/>
            </p:nvSpPr>
            <p:spPr bwMode="auto">
              <a:xfrm>
                <a:off x="2443" y="12525"/>
                <a:ext cx="3854" cy="1011"/>
              </a:xfrm>
              <a:prstGeom prst="roundRect">
                <a:avLst>
                  <a:gd name="adj" fmla="val 2204"/>
                </a:avLst>
              </a:prstGeom>
              <a:solidFill>
                <a:srgbClr val="FFFFFF"/>
              </a:solidFill>
              <a:ln w="317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Rectangle 11"/>
              <p:cNvSpPr>
                <a:spLocks noChangeAspect="1" noChangeArrowheads="1"/>
              </p:cNvSpPr>
              <p:nvPr/>
            </p:nvSpPr>
            <p:spPr bwMode="auto">
              <a:xfrm>
                <a:off x="2406" y="12637"/>
                <a:ext cx="3748" cy="4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54000" tIns="54000" rIns="5400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1" hangingPunct="1">
                  <a:lnSpc>
                    <a:spcPts val="800"/>
                  </a:lnSpc>
                  <a:spcBef>
                    <a:spcPts val="10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900" dirty="0" err="1">
                    <a:solidFill>
                      <a:srgbClr val="000000"/>
                    </a:solidFill>
                    <a:latin typeface="맑은 고딕" pitchFamily="50" charset="-127"/>
                    <a:ea typeface="맑은 고딕" pitchFamily="50" charset="-127"/>
                  </a:rPr>
                  <a:t>BootC</a:t>
                </a:r>
                <a:r>
                  <a:rPr lang="en-US" altLang="ko-KR" sz="900" dirty="0">
                    <a:solidFill>
                      <a:srgbClr val="000000"/>
                    </a:solidFill>
                    <a:latin typeface="맑은 고딕" pitchFamily="50" charset="-127"/>
                    <a:ea typeface="맑은 고딕" pitchFamily="50" charset="-127"/>
                  </a:rPr>
                  <a:t> Started</a:t>
                </a:r>
                <a:endParaRPr kumimoji="1" lang="en-US" altLang="ko-KR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맑은 고딕" pitchFamily="50" charset="-127"/>
                  <a:ea typeface="맑은 고딕" pitchFamily="50" charset="-127"/>
                </a:endParaRPr>
              </a:p>
              <a:p>
                <a:pPr marL="0" marR="0" lvl="0" indent="0" algn="just" defTabSz="914400" rtl="0" eaLnBrk="1" fontAlgn="base" latinLnBrk="1" hangingPunct="1">
                  <a:lnSpc>
                    <a:spcPts val="800"/>
                  </a:lnSpc>
                  <a:spcBef>
                    <a:spcPts val="10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900" dirty="0">
                    <a:latin typeface="맑은 고딕" pitchFamily="50" charset="-127"/>
                    <a:ea typeface="맑은 고딕" pitchFamily="50" charset="-127"/>
                  </a:rPr>
                  <a:t>Enter Password</a:t>
                </a:r>
              </a:p>
              <a:p>
                <a:pPr marL="0" marR="0" lvl="0" indent="0" algn="just" defTabSz="914400" rtl="0" eaLnBrk="1" fontAlgn="base" latinLnBrk="1" hangingPunct="1">
                  <a:lnSpc>
                    <a:spcPts val="800"/>
                  </a:lnSpc>
                  <a:spcBef>
                    <a:spcPts val="10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ko-KR" sz="9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맑은 고딕" pitchFamily="50" charset="-127"/>
                    <a:ea typeface="맑은 고딕" pitchFamily="50" charset="-127"/>
                  </a:rPr>
                  <a:t>****</a:t>
                </a:r>
                <a:endParaRPr kumimoji="1" lang="ko-KR" altLang="ko-KR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33" name="AutoShape 13"/>
              <p:cNvSpPr>
                <a:spLocks noChangeAspect="1" noChangeArrowheads="1"/>
              </p:cNvSpPr>
              <p:nvPr/>
            </p:nvSpPr>
            <p:spPr bwMode="auto">
              <a:xfrm>
                <a:off x="2449" y="12523"/>
                <a:ext cx="3854" cy="1013"/>
              </a:xfrm>
              <a:prstGeom prst="roundRect">
                <a:avLst>
                  <a:gd name="adj" fmla="val 2204"/>
                </a:avLst>
              </a:prstGeom>
              <a:noFill/>
              <a:ln w="285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34" name="그룹 21"/>
          <p:cNvGrpSpPr/>
          <p:nvPr/>
        </p:nvGrpSpPr>
        <p:grpSpPr>
          <a:xfrm>
            <a:off x="921023" y="4221088"/>
            <a:ext cx="2282825" cy="733425"/>
            <a:chOff x="1115616" y="2060848"/>
            <a:chExt cx="2282825" cy="733425"/>
          </a:xfrm>
        </p:grpSpPr>
        <p:sp>
          <p:nvSpPr>
            <p:cNvPr id="35" name="Rectangle 6"/>
            <p:cNvSpPr>
              <a:spLocks noChangeAspect="1" noChangeArrowheads="1"/>
            </p:cNvSpPr>
            <p:nvPr/>
          </p:nvSpPr>
          <p:spPr bwMode="auto">
            <a:xfrm>
              <a:off x="1115616" y="2060848"/>
              <a:ext cx="2282825" cy="733425"/>
            </a:xfrm>
            <a:prstGeom prst="rect">
              <a:avLst/>
            </a:prstGeom>
            <a:solidFill>
              <a:srgbClr val="80808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6" name="Group 7"/>
            <p:cNvGrpSpPr>
              <a:grpSpLocks noChangeAspect="1"/>
            </p:cNvGrpSpPr>
            <p:nvPr/>
          </p:nvGrpSpPr>
          <p:grpSpPr bwMode="auto">
            <a:xfrm>
              <a:off x="1187782" y="2138944"/>
              <a:ext cx="2134884" cy="586740"/>
              <a:chOff x="2406" y="12523"/>
              <a:chExt cx="3897" cy="1013"/>
            </a:xfrm>
          </p:grpSpPr>
          <p:sp>
            <p:nvSpPr>
              <p:cNvPr id="37" name="AutoShape 8"/>
              <p:cNvSpPr>
                <a:spLocks noChangeAspect="1" noChangeArrowheads="1"/>
              </p:cNvSpPr>
              <p:nvPr/>
            </p:nvSpPr>
            <p:spPr bwMode="auto">
              <a:xfrm>
                <a:off x="2443" y="12525"/>
                <a:ext cx="3854" cy="1011"/>
              </a:xfrm>
              <a:prstGeom prst="roundRect">
                <a:avLst>
                  <a:gd name="adj" fmla="val 2204"/>
                </a:avLst>
              </a:prstGeom>
              <a:solidFill>
                <a:srgbClr val="FFFFFF"/>
              </a:solidFill>
              <a:ln w="317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" name="Rectangle 11"/>
              <p:cNvSpPr>
                <a:spLocks noChangeAspect="1" noChangeArrowheads="1"/>
              </p:cNvSpPr>
              <p:nvPr/>
            </p:nvSpPr>
            <p:spPr bwMode="auto">
              <a:xfrm>
                <a:off x="2406" y="12637"/>
                <a:ext cx="3748" cy="4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54000" tIns="54000" rIns="5400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1" hangingPunct="1">
                  <a:lnSpc>
                    <a:spcPts val="800"/>
                  </a:lnSpc>
                  <a:spcBef>
                    <a:spcPts val="10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900" dirty="0">
                    <a:latin typeface="맑은 고딕" pitchFamily="50" charset="-127"/>
                    <a:ea typeface="맑은 고딕" pitchFamily="50" charset="-127"/>
                  </a:rPr>
                  <a:t>IP address?</a:t>
                </a:r>
              </a:p>
              <a:p>
                <a:pPr marL="0" marR="0" lvl="0" indent="0" algn="just" defTabSz="914400" rtl="0" eaLnBrk="1" fontAlgn="base" latinLnBrk="1" hangingPunct="1">
                  <a:lnSpc>
                    <a:spcPts val="800"/>
                  </a:lnSpc>
                  <a:spcBef>
                    <a:spcPts val="10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900" dirty="0">
                    <a:latin typeface="맑은 고딕" pitchFamily="50" charset="-127"/>
                    <a:ea typeface="맑은 고딕" pitchFamily="50" charset="-127"/>
                  </a:rPr>
                  <a:t>192.168.1.100</a:t>
                </a:r>
              </a:p>
              <a:p>
                <a:pPr marL="0" marR="0" lvl="0" indent="0" algn="just" defTabSz="914400" rtl="0" eaLnBrk="1" fontAlgn="base" latinLnBrk="1" hangingPunct="1">
                  <a:lnSpc>
                    <a:spcPts val="800"/>
                  </a:lnSpc>
                  <a:spcBef>
                    <a:spcPts val="10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900" dirty="0">
                    <a:latin typeface="맑은 고딕" pitchFamily="50" charset="-127"/>
                    <a:ea typeface="맑은 고딕" pitchFamily="50" charset="-127"/>
                  </a:rPr>
                  <a:t>   Back             OK</a:t>
                </a:r>
              </a:p>
            </p:txBody>
          </p:sp>
          <p:sp>
            <p:nvSpPr>
              <p:cNvPr id="39" name="AutoShape 13"/>
              <p:cNvSpPr>
                <a:spLocks noChangeAspect="1" noChangeArrowheads="1"/>
              </p:cNvSpPr>
              <p:nvPr/>
            </p:nvSpPr>
            <p:spPr bwMode="auto">
              <a:xfrm>
                <a:off x="2449" y="12523"/>
                <a:ext cx="3854" cy="1013"/>
              </a:xfrm>
              <a:prstGeom prst="roundRect">
                <a:avLst>
                  <a:gd name="adj" fmla="val 2204"/>
                </a:avLst>
              </a:prstGeom>
              <a:noFill/>
              <a:ln w="285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40" name="그룹 27"/>
          <p:cNvGrpSpPr/>
          <p:nvPr/>
        </p:nvGrpSpPr>
        <p:grpSpPr>
          <a:xfrm>
            <a:off x="3369295" y="4221088"/>
            <a:ext cx="2282825" cy="733425"/>
            <a:chOff x="1115616" y="2060848"/>
            <a:chExt cx="2282825" cy="733425"/>
          </a:xfrm>
        </p:grpSpPr>
        <p:sp>
          <p:nvSpPr>
            <p:cNvPr id="41" name="Rectangle 6"/>
            <p:cNvSpPr>
              <a:spLocks noChangeAspect="1" noChangeArrowheads="1"/>
            </p:cNvSpPr>
            <p:nvPr/>
          </p:nvSpPr>
          <p:spPr bwMode="auto">
            <a:xfrm>
              <a:off x="1115616" y="2060848"/>
              <a:ext cx="2282825" cy="733425"/>
            </a:xfrm>
            <a:prstGeom prst="rect">
              <a:avLst/>
            </a:prstGeom>
            <a:solidFill>
              <a:srgbClr val="80808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42" name="Group 7"/>
            <p:cNvGrpSpPr>
              <a:grpSpLocks noChangeAspect="1"/>
            </p:cNvGrpSpPr>
            <p:nvPr/>
          </p:nvGrpSpPr>
          <p:grpSpPr bwMode="auto">
            <a:xfrm>
              <a:off x="1187782" y="2138944"/>
              <a:ext cx="2134884" cy="586740"/>
              <a:chOff x="2406" y="12523"/>
              <a:chExt cx="3897" cy="1013"/>
            </a:xfrm>
          </p:grpSpPr>
          <p:sp>
            <p:nvSpPr>
              <p:cNvPr id="43" name="AutoShape 8"/>
              <p:cNvSpPr>
                <a:spLocks noChangeAspect="1" noChangeArrowheads="1"/>
              </p:cNvSpPr>
              <p:nvPr/>
            </p:nvSpPr>
            <p:spPr bwMode="auto">
              <a:xfrm>
                <a:off x="2443" y="12525"/>
                <a:ext cx="3854" cy="1011"/>
              </a:xfrm>
              <a:prstGeom prst="roundRect">
                <a:avLst>
                  <a:gd name="adj" fmla="val 2204"/>
                </a:avLst>
              </a:prstGeom>
              <a:solidFill>
                <a:srgbClr val="FFFFFF"/>
              </a:solidFill>
              <a:ln w="317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4" name="Rectangle 11"/>
              <p:cNvSpPr>
                <a:spLocks noChangeAspect="1" noChangeArrowheads="1"/>
              </p:cNvSpPr>
              <p:nvPr/>
            </p:nvSpPr>
            <p:spPr bwMode="auto">
              <a:xfrm>
                <a:off x="2406" y="12637"/>
                <a:ext cx="3748" cy="4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54000" tIns="54000" rIns="5400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1" hangingPunct="1">
                  <a:lnSpc>
                    <a:spcPts val="800"/>
                  </a:lnSpc>
                  <a:spcBef>
                    <a:spcPts val="10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900" dirty="0" err="1">
                    <a:latin typeface="맑은 고딕" pitchFamily="50" charset="-127"/>
                    <a:ea typeface="맑은 고딕" pitchFamily="50" charset="-127"/>
                  </a:rPr>
                  <a:t>Netmask</a:t>
                </a:r>
                <a:r>
                  <a:rPr lang="en-US" altLang="ko-KR" sz="900" dirty="0">
                    <a:latin typeface="맑은 고딕" pitchFamily="50" charset="-127"/>
                    <a:ea typeface="맑은 고딕" pitchFamily="50" charset="-127"/>
                  </a:rPr>
                  <a:t>?</a:t>
                </a:r>
              </a:p>
              <a:p>
                <a:pPr marL="0" marR="0" lvl="0" indent="0" algn="just" defTabSz="914400" rtl="0" eaLnBrk="1" fontAlgn="base" latinLnBrk="1" hangingPunct="1">
                  <a:lnSpc>
                    <a:spcPts val="800"/>
                  </a:lnSpc>
                  <a:spcBef>
                    <a:spcPts val="10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900" dirty="0">
                    <a:latin typeface="맑은 고딕" pitchFamily="50" charset="-127"/>
                    <a:ea typeface="맑은 고딕" pitchFamily="50" charset="-127"/>
                  </a:rPr>
                  <a:t>255.255.255.0</a:t>
                </a:r>
              </a:p>
              <a:p>
                <a:pPr marL="0" marR="0" lvl="0" indent="0" algn="just" defTabSz="914400" rtl="0" eaLnBrk="1" fontAlgn="base" latinLnBrk="1" hangingPunct="1">
                  <a:lnSpc>
                    <a:spcPts val="800"/>
                  </a:lnSpc>
                  <a:spcBef>
                    <a:spcPts val="10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900" dirty="0">
                    <a:latin typeface="맑은 고딕" pitchFamily="50" charset="-127"/>
                    <a:ea typeface="맑은 고딕" pitchFamily="50" charset="-127"/>
                  </a:rPr>
                  <a:t>   Back             OK</a:t>
                </a:r>
              </a:p>
            </p:txBody>
          </p:sp>
          <p:sp>
            <p:nvSpPr>
              <p:cNvPr id="45" name="AutoShape 13"/>
              <p:cNvSpPr>
                <a:spLocks noChangeAspect="1" noChangeArrowheads="1"/>
              </p:cNvSpPr>
              <p:nvPr/>
            </p:nvSpPr>
            <p:spPr bwMode="auto">
              <a:xfrm>
                <a:off x="2449" y="12523"/>
                <a:ext cx="3854" cy="1013"/>
              </a:xfrm>
              <a:prstGeom prst="roundRect">
                <a:avLst>
                  <a:gd name="adj" fmla="val 2204"/>
                </a:avLst>
              </a:prstGeom>
              <a:noFill/>
              <a:ln w="285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46" name="그룹 33"/>
          <p:cNvGrpSpPr/>
          <p:nvPr/>
        </p:nvGrpSpPr>
        <p:grpSpPr>
          <a:xfrm>
            <a:off x="5817567" y="4221088"/>
            <a:ext cx="2282825" cy="733425"/>
            <a:chOff x="1115616" y="2060848"/>
            <a:chExt cx="2282825" cy="733425"/>
          </a:xfrm>
        </p:grpSpPr>
        <p:sp>
          <p:nvSpPr>
            <p:cNvPr id="47" name="Rectangle 6"/>
            <p:cNvSpPr>
              <a:spLocks noChangeAspect="1" noChangeArrowheads="1"/>
            </p:cNvSpPr>
            <p:nvPr/>
          </p:nvSpPr>
          <p:spPr bwMode="auto">
            <a:xfrm>
              <a:off x="1115616" y="2060848"/>
              <a:ext cx="2282825" cy="733425"/>
            </a:xfrm>
            <a:prstGeom prst="rect">
              <a:avLst/>
            </a:prstGeom>
            <a:solidFill>
              <a:srgbClr val="80808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48" name="Group 7"/>
            <p:cNvGrpSpPr>
              <a:grpSpLocks noChangeAspect="1"/>
            </p:cNvGrpSpPr>
            <p:nvPr/>
          </p:nvGrpSpPr>
          <p:grpSpPr bwMode="auto">
            <a:xfrm>
              <a:off x="1187782" y="2138944"/>
              <a:ext cx="2134884" cy="586740"/>
              <a:chOff x="2406" y="12523"/>
              <a:chExt cx="3897" cy="1013"/>
            </a:xfrm>
          </p:grpSpPr>
          <p:sp>
            <p:nvSpPr>
              <p:cNvPr id="49" name="AutoShape 8"/>
              <p:cNvSpPr>
                <a:spLocks noChangeAspect="1" noChangeArrowheads="1"/>
              </p:cNvSpPr>
              <p:nvPr/>
            </p:nvSpPr>
            <p:spPr bwMode="auto">
              <a:xfrm>
                <a:off x="2443" y="12525"/>
                <a:ext cx="3854" cy="1011"/>
              </a:xfrm>
              <a:prstGeom prst="roundRect">
                <a:avLst>
                  <a:gd name="adj" fmla="val 2204"/>
                </a:avLst>
              </a:prstGeom>
              <a:solidFill>
                <a:srgbClr val="FFFFFF"/>
              </a:solidFill>
              <a:ln w="3175">
                <a:solidFill>
                  <a:srgbClr val="5F5F5F"/>
                </a:solidFill>
                <a:round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0" name="Rectangle 11"/>
              <p:cNvSpPr>
                <a:spLocks noChangeAspect="1" noChangeArrowheads="1"/>
              </p:cNvSpPr>
              <p:nvPr/>
            </p:nvSpPr>
            <p:spPr bwMode="auto">
              <a:xfrm>
                <a:off x="2406" y="12637"/>
                <a:ext cx="3748" cy="4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54000" tIns="54000" rIns="5400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1" hangingPunct="1">
                  <a:lnSpc>
                    <a:spcPts val="800"/>
                  </a:lnSpc>
                  <a:spcBef>
                    <a:spcPts val="10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900" dirty="0">
                    <a:latin typeface="맑은 고딕" pitchFamily="50" charset="-127"/>
                    <a:ea typeface="맑은 고딕" pitchFamily="50" charset="-127"/>
                  </a:rPr>
                  <a:t>Default GW</a:t>
                </a:r>
              </a:p>
              <a:p>
                <a:pPr marL="0" marR="0" lvl="0" indent="0" algn="just" defTabSz="914400" rtl="0" eaLnBrk="1" fontAlgn="base" latinLnBrk="1" hangingPunct="1">
                  <a:lnSpc>
                    <a:spcPts val="800"/>
                  </a:lnSpc>
                  <a:spcBef>
                    <a:spcPts val="10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900" dirty="0">
                    <a:latin typeface="맑은 고딕" pitchFamily="50" charset="-127"/>
                    <a:ea typeface="맑은 고딕" pitchFamily="50" charset="-127"/>
                  </a:rPr>
                  <a:t>192.168.1.254</a:t>
                </a:r>
              </a:p>
              <a:p>
                <a:pPr marL="0" marR="0" lvl="0" indent="0" algn="just" defTabSz="914400" rtl="0" eaLnBrk="1" fontAlgn="base" latinLnBrk="1" hangingPunct="1">
                  <a:lnSpc>
                    <a:spcPts val="800"/>
                  </a:lnSpc>
                  <a:spcBef>
                    <a:spcPts val="10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900" dirty="0">
                    <a:latin typeface="맑은 고딕" pitchFamily="50" charset="-127"/>
                    <a:ea typeface="맑은 고딕" pitchFamily="50" charset="-127"/>
                  </a:rPr>
                  <a:t>   Back             OK</a:t>
                </a:r>
              </a:p>
            </p:txBody>
          </p:sp>
          <p:sp>
            <p:nvSpPr>
              <p:cNvPr id="51" name="AutoShape 13"/>
              <p:cNvSpPr>
                <a:spLocks noChangeAspect="1" noChangeArrowheads="1"/>
              </p:cNvSpPr>
              <p:nvPr/>
            </p:nvSpPr>
            <p:spPr bwMode="auto">
              <a:xfrm>
                <a:off x="2449" y="12523"/>
                <a:ext cx="3854" cy="1013"/>
              </a:xfrm>
              <a:prstGeom prst="roundRect">
                <a:avLst>
                  <a:gd name="adj" fmla="val 2204"/>
                </a:avLst>
              </a:prstGeom>
              <a:noFill/>
              <a:ln w="285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sp>
        <p:nvSpPr>
          <p:cNvPr id="52" name="텍스트 개체 틀 12"/>
          <p:cNvSpPr txBox="1">
            <a:spLocks/>
          </p:cNvSpPr>
          <p:nvPr/>
        </p:nvSpPr>
        <p:spPr bwMode="auto">
          <a:xfrm>
            <a:off x="235743" y="840135"/>
            <a:ext cx="6064449" cy="428625"/>
          </a:xfrm>
          <a:prstGeom prst="rect">
            <a:avLst/>
          </a:prstGeom>
        </p:spPr>
        <p:txBody>
          <a:bodyPr vert="horz" lIns="80165" tIns="40083" rIns="80165" bIns="40083" rtlCol="0">
            <a:noAutofit/>
          </a:bodyPr>
          <a:lstStyle>
            <a:defPPr>
              <a:defRPr lang="ko-KR"/>
            </a:defPPr>
            <a:lvl1pPr indent="-119063" defTabSz="400827">
              <a:spcBef>
                <a:spcPts val="0"/>
              </a:spcBef>
              <a:buClr>
                <a:schemeClr val="tx2"/>
              </a:buClr>
              <a:buFont typeface="Wingdings" charset="2"/>
              <a:buChar char="§"/>
              <a:defRPr sz="2000" b="0" i="0">
                <a:latin typeface="Arial"/>
                <a:cs typeface="Arial"/>
              </a:defRPr>
            </a:lvl1pPr>
            <a:lvl2pPr marL="623888" indent="-223838" defTabSz="400827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›"/>
              <a:tabLst>
                <a:tab pos="623888" algn="l"/>
              </a:tabLst>
              <a:defRPr b="0" i="0">
                <a:latin typeface="Arial"/>
                <a:cs typeface="Arial"/>
              </a:defRPr>
            </a:lvl2pPr>
            <a:lvl3pPr marL="896938" indent="-179388" defTabSz="400827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62050" indent="-179388" defTabSz="400827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−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41438" indent="-179388" defTabSz="400827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.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04550" indent="-200414" defTabSz="400827">
              <a:spcBef>
                <a:spcPct val="20000"/>
              </a:spcBef>
              <a:buFont typeface="Arial"/>
              <a:buChar char="•"/>
            </a:lvl6pPr>
            <a:lvl7pPr marL="2605377" indent="-200414" defTabSz="400827">
              <a:spcBef>
                <a:spcPct val="20000"/>
              </a:spcBef>
              <a:buFont typeface="Arial"/>
              <a:buChar char="•"/>
            </a:lvl7pPr>
            <a:lvl8pPr marL="3006204" indent="-200414" defTabSz="400827">
              <a:spcBef>
                <a:spcPct val="20000"/>
              </a:spcBef>
              <a:buFont typeface="Arial"/>
              <a:buChar char="•"/>
            </a:lvl8pPr>
            <a:lvl9pPr marL="3407032" indent="-200414" defTabSz="400827">
              <a:spcBef>
                <a:spcPct val="20000"/>
              </a:spcBef>
              <a:buFont typeface="Arial"/>
              <a:buChar char="•"/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altLang="ko-KR" b="1" dirty="0">
                <a:solidFill>
                  <a:schemeClr val="tx2"/>
                </a:solidFill>
              </a:rPr>
              <a:t> </a:t>
            </a:r>
            <a:r>
              <a:rPr lang="en-US" altLang="ko-KR" b="1" dirty="0" err="1">
                <a:solidFill>
                  <a:schemeClr val="tx2"/>
                </a:solidFill>
                <a:sym typeface="Wingdings" pitchFamily="2" charset="2"/>
              </a:rPr>
              <a:t>BootC</a:t>
            </a:r>
            <a:r>
              <a:rPr lang="en-US" altLang="ko-KR" b="1" dirty="0">
                <a:solidFill>
                  <a:schemeClr val="tx2"/>
                </a:solidFill>
                <a:sym typeface="Wingdings" pitchFamily="2" charset="2"/>
              </a:rPr>
              <a:t> : used to recover the locked-up phone</a:t>
            </a:r>
            <a:r>
              <a:rPr lang="ko-KR" altLang="en-US" b="1" dirty="0">
                <a:solidFill>
                  <a:schemeClr val="tx2"/>
                </a:solidFill>
              </a:rPr>
              <a:t> </a:t>
            </a:r>
            <a:r>
              <a:rPr lang="en-US" altLang="ko-KR" b="1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45787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 txBox="1">
            <a:spLocks/>
          </p:cNvSpPr>
          <p:nvPr/>
        </p:nvSpPr>
        <p:spPr>
          <a:xfrm>
            <a:off x="457200" y="838200"/>
            <a:ext cx="8229600" cy="4525963"/>
          </a:xfrm>
          <a:prstGeom prst="rect">
            <a:avLst/>
          </a:prstGeom>
        </p:spPr>
        <p:txBody>
          <a:bodyPr/>
          <a:lstStyle>
            <a:lvl1pPr marL="300583" marR="0" indent="-300583" algn="l" defTabSz="400777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Char char="§"/>
              <a:tabLst/>
              <a:defRPr sz="1900" b="0" i="0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651264" indent="-250486" algn="l" defTabSz="400777" rtl="0" eaLnBrk="1" latinLnBrk="1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sz="1900" b="0" i="0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2pPr>
            <a:lvl3pPr marL="1144455" indent="-342900" algn="l" defTabSz="400777" rtl="0" eaLnBrk="1" latinLnBrk="1" hangingPunct="1">
              <a:spcBef>
                <a:spcPct val="20000"/>
              </a:spcBef>
              <a:buClr>
                <a:schemeClr val="tx2"/>
              </a:buClr>
              <a:buSzPct val="100000"/>
              <a:buFont typeface="AppleGothic"/>
              <a:buChar char="-"/>
              <a:defRPr sz="1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88083" indent="-285750" algn="l" defTabSz="400777" rtl="0" eaLnBrk="1" latinLnBrk="1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ü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3111" indent="0" algn="l" defTabSz="400777" rtl="0" eaLnBrk="1" latinLnBrk="1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04277" indent="-200389" algn="l" defTabSz="400777" rtl="0" eaLnBrk="1" latinLnBrk="1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05054" indent="-200389" algn="l" defTabSz="400777" rtl="0" eaLnBrk="1" latinLnBrk="1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05833" indent="-200389" algn="l" defTabSz="400777" rtl="0" eaLnBrk="1" latinLnBrk="1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06611" indent="-200389" algn="l" defTabSz="400777" rtl="0" eaLnBrk="1" latinLnBrk="1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endParaRPr kumimoji="0" lang="en-US" altLang="ko-KR" sz="5400">
              <a:ea typeface="굴림" pitchFamily="50" charset="-127"/>
            </a:endParaRPr>
          </a:p>
          <a:p>
            <a:pPr marL="0" indent="0">
              <a:buFont typeface="Wingdings" charset="2"/>
              <a:buNone/>
            </a:pPr>
            <a:endParaRPr kumimoji="0" lang="en-US" altLang="ko-KR" sz="5400">
              <a:ea typeface="굴림" pitchFamily="50" charset="-127"/>
            </a:endParaRPr>
          </a:p>
          <a:p>
            <a:pPr marL="0" indent="0">
              <a:buFont typeface="Wingdings" charset="2"/>
              <a:buNone/>
            </a:pPr>
            <a:r>
              <a:rPr kumimoji="0" lang="en-US" altLang="ko-KR" sz="5400">
                <a:ea typeface="굴림" pitchFamily="50" charset="-127"/>
              </a:rPr>
              <a:t>Back-up</a:t>
            </a:r>
            <a:endParaRPr kumimoji="0" lang="en-US" altLang="ko-KR" sz="5400" dirty="0"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83622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S/W Upgrade Precautions</a:t>
            </a:r>
            <a:endParaRPr lang="ko-KR" alt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62302" y="4159777"/>
            <a:ext cx="7858180" cy="1200329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342900" indent="-342900">
              <a:defRPr>
                <a:latin typeface="+mn-ea"/>
              </a:defRPr>
            </a:lvl1pPr>
          </a:lstStyle>
          <a:p>
            <a:r>
              <a:rPr lang="en-US" altLang="ko-KR" dirty="0"/>
              <a:t>- Upgrade IP Phones during users do not use phone (e.g. at dawn)</a:t>
            </a:r>
          </a:p>
          <a:p>
            <a:r>
              <a:rPr lang="en-US" altLang="ko-KR" dirty="0">
                <a:sym typeface="Wingdings" pitchFamily="2" charset="2"/>
              </a:rPr>
              <a:t>- </a:t>
            </a:r>
            <a:r>
              <a:rPr lang="en-US" altLang="ko-KR" dirty="0">
                <a:solidFill>
                  <a:srgbClr val="FF0000"/>
                </a:solidFill>
                <a:sym typeface="Wingdings" pitchFamily="2" charset="2"/>
              </a:rPr>
              <a:t>Don’t</a:t>
            </a:r>
            <a:r>
              <a:rPr lang="ko-KR" altLang="en-US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altLang="ko-KR" dirty="0">
                <a:solidFill>
                  <a:srgbClr val="FF0000"/>
                </a:solidFill>
                <a:sym typeface="Wingdings" pitchFamily="2" charset="2"/>
              </a:rPr>
              <a:t>Power-Off </a:t>
            </a:r>
            <a:r>
              <a:rPr lang="en-US" altLang="ko-KR" dirty="0">
                <a:sym typeface="Wingdings" pitchFamily="2" charset="2"/>
              </a:rPr>
              <a:t>during upgrade </a:t>
            </a:r>
            <a:endParaRPr lang="en-US" altLang="ko-KR" dirty="0"/>
          </a:p>
          <a:p>
            <a:r>
              <a:rPr lang="en-US" altLang="ko-KR" dirty="0"/>
              <a:t>- Turn off the S/W Upgrade option before power construction such as the replacement of UPS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11560" y="1628800"/>
            <a:ext cx="7855712" cy="1477328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342900" indent="-342900"/>
            <a:r>
              <a:rPr lang="en-US" altLang="ko-KR" dirty="0">
                <a:latin typeface="+mn-ea"/>
                <a:ea typeface="+mn-ea"/>
              </a:rPr>
              <a:t>- Limit the number of simultaneous upgrade phones to prevent from </a:t>
            </a:r>
            <a:r>
              <a:rPr lang="en-US" altLang="ko-KR" dirty="0">
                <a:latin typeface="+mn-ea"/>
              </a:rPr>
              <a:t>exceeding the server capacity and network overload</a:t>
            </a:r>
            <a:endParaRPr lang="en-US" altLang="ko-KR" dirty="0">
              <a:solidFill>
                <a:srgbClr val="0000FF"/>
              </a:solidFill>
              <a:latin typeface="+mn-ea"/>
            </a:endParaRPr>
          </a:p>
          <a:p>
            <a:pPr marL="342900" indent="-342900"/>
            <a:r>
              <a:rPr lang="en-US" altLang="ko-KR" dirty="0">
                <a:latin typeface="+mn-ea"/>
                <a:ea typeface="+mn-ea"/>
              </a:rPr>
              <a:t>- Use the HTTP(S) or FTP as the transport protocol</a:t>
            </a:r>
          </a:p>
          <a:p>
            <a:pPr marL="342900" indent="-342900"/>
            <a:r>
              <a:rPr lang="en-US" altLang="ko-KR" dirty="0">
                <a:latin typeface="+mn-ea"/>
                <a:ea typeface="+mn-ea"/>
                <a:sym typeface="Wingdings" pitchFamily="2" charset="2"/>
              </a:rPr>
              <a:t>- Use the official S/W package</a:t>
            </a:r>
          </a:p>
          <a:p>
            <a:pPr marL="342900" indent="-342900"/>
            <a:r>
              <a:rPr lang="en-US" altLang="ko-KR" dirty="0">
                <a:latin typeface="+mn-ea"/>
                <a:ea typeface="+mn-ea"/>
              </a:rPr>
              <a:t>- Enter the correct server address </a:t>
            </a:r>
          </a:p>
        </p:txBody>
      </p:sp>
      <p:sp>
        <p:nvSpPr>
          <p:cNvPr id="30" name="텍스트 개체 틀 12"/>
          <p:cNvSpPr txBox="1">
            <a:spLocks/>
          </p:cNvSpPr>
          <p:nvPr/>
        </p:nvSpPr>
        <p:spPr bwMode="auto">
          <a:xfrm>
            <a:off x="251902" y="1150000"/>
            <a:ext cx="6768370" cy="428625"/>
          </a:xfrm>
          <a:prstGeom prst="rect">
            <a:avLst/>
          </a:prstGeom>
        </p:spPr>
        <p:txBody>
          <a:bodyPr vert="horz" lIns="80165" tIns="40083" rIns="80165" bIns="40083" rtlCol="0">
            <a:noAutofit/>
          </a:bodyPr>
          <a:lstStyle>
            <a:defPPr>
              <a:defRPr lang="ko-KR"/>
            </a:defPPr>
            <a:lvl1pPr indent="-119063" defTabSz="400827">
              <a:spcBef>
                <a:spcPts val="0"/>
              </a:spcBef>
              <a:buClr>
                <a:schemeClr val="tx2"/>
              </a:buClr>
              <a:buFont typeface="Wingdings" charset="2"/>
              <a:buChar char="§"/>
              <a:defRPr sz="2000" b="0" i="0">
                <a:latin typeface="Arial"/>
                <a:cs typeface="Arial"/>
              </a:defRPr>
            </a:lvl1pPr>
            <a:lvl2pPr marL="623888" indent="-223838" defTabSz="400827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›"/>
              <a:tabLst>
                <a:tab pos="623888" algn="l"/>
              </a:tabLst>
              <a:defRPr b="0" i="0">
                <a:latin typeface="Arial"/>
                <a:cs typeface="Arial"/>
              </a:defRPr>
            </a:lvl2pPr>
            <a:lvl3pPr marL="896938" indent="-179388" defTabSz="400827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62050" indent="-179388" defTabSz="400827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−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41438" indent="-179388" defTabSz="400827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.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04550" indent="-200414" defTabSz="400827">
              <a:spcBef>
                <a:spcPct val="20000"/>
              </a:spcBef>
              <a:buFont typeface="Arial"/>
              <a:buChar char="•"/>
            </a:lvl6pPr>
            <a:lvl7pPr marL="2605377" indent="-200414" defTabSz="400827">
              <a:spcBef>
                <a:spcPct val="20000"/>
              </a:spcBef>
              <a:buFont typeface="Arial"/>
              <a:buChar char="•"/>
            </a:lvl7pPr>
            <a:lvl8pPr marL="3006204" indent="-200414" defTabSz="400827">
              <a:spcBef>
                <a:spcPct val="20000"/>
              </a:spcBef>
              <a:buFont typeface="Arial"/>
              <a:buChar char="•"/>
            </a:lvl8pPr>
            <a:lvl9pPr marL="3407032" indent="-200414" defTabSz="400827">
              <a:spcBef>
                <a:spcPct val="20000"/>
              </a:spcBef>
              <a:buFont typeface="Arial"/>
              <a:buChar char="•"/>
            </a:lvl9pPr>
          </a:lstStyle>
          <a:p>
            <a:r>
              <a:rPr lang="en-US" altLang="ko-KR" b="1" dirty="0">
                <a:solidFill>
                  <a:schemeClr val="tx2"/>
                </a:solidFill>
              </a:rPr>
              <a:t> Network overload and transmission error</a:t>
            </a:r>
            <a:r>
              <a:rPr lang="ko-KR" altLang="en-US" b="1" dirty="0">
                <a:solidFill>
                  <a:schemeClr val="tx2"/>
                </a:solidFill>
              </a:rPr>
              <a:t> </a:t>
            </a:r>
            <a:r>
              <a:rPr lang="en-US" altLang="ko-KR" b="1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1" name="텍스트 개체 틀 12"/>
          <p:cNvSpPr txBox="1">
            <a:spLocks/>
          </p:cNvSpPr>
          <p:nvPr/>
        </p:nvSpPr>
        <p:spPr bwMode="auto">
          <a:xfrm>
            <a:off x="316314" y="3645024"/>
            <a:ext cx="5767853" cy="428625"/>
          </a:xfrm>
          <a:prstGeom prst="rect">
            <a:avLst/>
          </a:prstGeom>
        </p:spPr>
        <p:txBody>
          <a:bodyPr vert="horz" lIns="80165" tIns="40083" rIns="80165" bIns="40083" rtlCol="0">
            <a:noAutofit/>
          </a:bodyPr>
          <a:lstStyle>
            <a:defPPr>
              <a:defRPr lang="ko-KR"/>
            </a:defPPr>
            <a:lvl1pPr indent="-119063" defTabSz="400827">
              <a:spcBef>
                <a:spcPts val="0"/>
              </a:spcBef>
              <a:buClr>
                <a:schemeClr val="tx2"/>
              </a:buClr>
              <a:buFont typeface="Wingdings" charset="2"/>
              <a:buChar char="§"/>
              <a:defRPr sz="2000" b="0" i="0">
                <a:latin typeface="Arial"/>
                <a:cs typeface="Arial"/>
              </a:defRPr>
            </a:lvl1pPr>
            <a:lvl2pPr marL="623888" indent="-223838" defTabSz="400827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›"/>
              <a:tabLst>
                <a:tab pos="623888" algn="l"/>
              </a:tabLst>
              <a:defRPr b="0" i="0">
                <a:latin typeface="Arial"/>
                <a:cs typeface="Arial"/>
              </a:defRPr>
            </a:lvl2pPr>
            <a:lvl3pPr marL="896938" indent="-179388" defTabSz="400827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62050" indent="-179388" defTabSz="400827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−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41438" indent="-179388" defTabSz="400827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.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04550" indent="-200414" defTabSz="400827">
              <a:spcBef>
                <a:spcPct val="20000"/>
              </a:spcBef>
              <a:buFont typeface="Arial"/>
              <a:buChar char="•"/>
            </a:lvl6pPr>
            <a:lvl7pPr marL="2605377" indent="-200414" defTabSz="400827">
              <a:spcBef>
                <a:spcPct val="20000"/>
              </a:spcBef>
              <a:buFont typeface="Arial"/>
              <a:buChar char="•"/>
            </a:lvl7pPr>
            <a:lvl8pPr marL="3006204" indent="-200414" defTabSz="400827">
              <a:spcBef>
                <a:spcPct val="20000"/>
              </a:spcBef>
              <a:buFont typeface="Arial"/>
              <a:buChar char="•"/>
            </a:lvl8pPr>
            <a:lvl9pPr marL="3407032" indent="-200414" defTabSz="400827">
              <a:spcBef>
                <a:spcPct val="20000"/>
              </a:spcBef>
              <a:buFont typeface="Arial"/>
              <a:buChar char="•"/>
            </a:lvl9pPr>
          </a:lstStyle>
          <a:p>
            <a:r>
              <a:rPr lang="en-US" altLang="ko-KR" b="1" dirty="0">
                <a:solidFill>
                  <a:schemeClr val="tx2"/>
                </a:solidFill>
              </a:rPr>
              <a:t> Abnormal termination during upgrade</a:t>
            </a:r>
          </a:p>
        </p:txBody>
      </p:sp>
      <p:sp>
        <p:nvSpPr>
          <p:cNvPr id="8" name="Rounded Rectangle 68"/>
          <p:cNvSpPr/>
          <p:nvPr/>
        </p:nvSpPr>
        <p:spPr>
          <a:xfrm>
            <a:off x="611560" y="1628800"/>
            <a:ext cx="7992888" cy="1584176"/>
          </a:xfrm>
          <a:prstGeom prst="roundRect">
            <a:avLst>
              <a:gd name="adj" fmla="val 2922"/>
            </a:avLst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Rounded Rectangle 68"/>
          <p:cNvSpPr/>
          <p:nvPr/>
        </p:nvSpPr>
        <p:spPr>
          <a:xfrm>
            <a:off x="613761" y="4123915"/>
            <a:ext cx="7992888" cy="1236191"/>
          </a:xfrm>
          <a:prstGeom prst="roundRect">
            <a:avLst>
              <a:gd name="adj" fmla="val 2922"/>
            </a:avLst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5787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20150423_iPECS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iPECS_Template_09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iPECS_Template_10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iPECS_Template_11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iPECS_Template_12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iPECS_Template_13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iPECS_Template_14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iPECS_Template_15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iPECS_Template_16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8.xml><?xml version="1.0" encoding="utf-8"?>
<a:theme xmlns:a="http://schemas.openxmlformats.org/drawingml/2006/main" name="iPECS_Template_17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9.xml><?xml version="1.0" encoding="utf-8"?>
<a:theme xmlns:a="http://schemas.openxmlformats.org/drawingml/2006/main" name="iPECS_Template_18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PECS_Template_01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0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iPECS_Template_01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iPECS_Template_03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iPECS_Template_04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iPECS_Template_05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iPECS_Template_06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iPECS_Template_07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iPECS_Template_08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20150423_iPECS_PPT_Template</Template>
  <TotalTime>4400</TotalTime>
  <Words>289</Words>
  <Application>Microsoft Office PowerPoint</Application>
  <PresentationFormat>On-screen Show (4:3)</PresentationFormat>
  <Paragraphs>61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6</vt:i4>
      </vt:variant>
    </vt:vector>
  </HeadingPairs>
  <TitlesOfParts>
    <vt:vector size="34" baseType="lpstr">
      <vt:lpstr>AppleGothic</vt:lpstr>
      <vt:lpstr>iPECS</vt:lpstr>
      <vt:lpstr>굴림</vt:lpstr>
      <vt:lpstr>굴림체</vt:lpstr>
      <vt:lpstr>맑은 고딕</vt:lpstr>
      <vt:lpstr>Arial</vt:lpstr>
      <vt:lpstr>Calibri</vt:lpstr>
      <vt:lpstr>Tahoma</vt:lpstr>
      <vt:lpstr>Wingdings</vt:lpstr>
      <vt:lpstr>20150423_iPECS_PPT_Template</vt:lpstr>
      <vt:lpstr>iPECS_Template_01</vt:lpstr>
      <vt:lpstr>1_iPECS_Template_01</vt:lpstr>
      <vt:lpstr>iPECS_Template_03</vt:lpstr>
      <vt:lpstr>iPECS_Template_04</vt:lpstr>
      <vt:lpstr>iPECS_Template_05</vt:lpstr>
      <vt:lpstr>iPECS_Template_06</vt:lpstr>
      <vt:lpstr>iPECS_Template_07</vt:lpstr>
      <vt:lpstr>iPECS_Template_08</vt:lpstr>
      <vt:lpstr>iPECS_Template_09</vt:lpstr>
      <vt:lpstr>iPECS_Template_10</vt:lpstr>
      <vt:lpstr>iPECS_Template_11</vt:lpstr>
      <vt:lpstr>iPECS_Template_12</vt:lpstr>
      <vt:lpstr>iPECS_Template_13</vt:lpstr>
      <vt:lpstr>iPECS_Template_14</vt:lpstr>
      <vt:lpstr>iPECS_Template_15</vt:lpstr>
      <vt:lpstr>iPECS_Template_16</vt:lpstr>
      <vt:lpstr>iPECS_Template_17</vt:lpstr>
      <vt:lpstr>iPECS_Template_18</vt:lpstr>
      <vt:lpstr>LIP-8000E / IP8800E Recovery  Guide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R&amp;D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Jeongkyu Kim</cp:lastModifiedBy>
  <cp:revision>328</cp:revision>
  <dcterms:created xsi:type="dcterms:W3CDTF">2006-10-05T04:04:58Z</dcterms:created>
  <dcterms:modified xsi:type="dcterms:W3CDTF">2017-03-20T10:32:41Z</dcterms:modified>
</cp:coreProperties>
</file>