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18.xml" ContentType="application/vnd.openxmlformats-officedocument.theme+xml"/>
  <Override PartName="/ppt/notesSlides/notesSlide16.xml" ContentType="application/vnd.openxmlformats-officedocument.presentationml.notesSl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10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9.xml" ContentType="application/vnd.openxmlformats-officedocument.them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slideMasters/slideMaster13.xml" ContentType="application/vnd.openxmlformats-officedocument.presentationml.slideMaster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Masters/slideMaster18.xml" ContentType="application/vnd.openxmlformats-officedocument.presentationml.slideMaster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7.xml" ContentType="application/vnd.openxmlformats-officedocument.them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7" r:id="rId1"/>
    <p:sldMasterId id="2147483899" r:id="rId2"/>
    <p:sldMasterId id="2147483904" r:id="rId3"/>
    <p:sldMasterId id="2147483969" r:id="rId4"/>
    <p:sldMasterId id="2147483909" r:id="rId5"/>
    <p:sldMasterId id="2147483914" r:id="rId6"/>
    <p:sldMasterId id="2147483919" r:id="rId7"/>
    <p:sldMasterId id="2147483924" r:id="rId8"/>
    <p:sldMasterId id="2147483929" r:id="rId9"/>
    <p:sldMasterId id="2147483886" r:id="rId10"/>
    <p:sldMasterId id="2147483934" r:id="rId11"/>
    <p:sldMasterId id="2147483939" r:id="rId12"/>
    <p:sldMasterId id="2147483944" r:id="rId13"/>
    <p:sldMasterId id="2147483949" r:id="rId14"/>
    <p:sldMasterId id="2147483954" r:id="rId15"/>
    <p:sldMasterId id="2147483959" r:id="rId16"/>
    <p:sldMasterId id="2147483964" r:id="rId17"/>
    <p:sldMasterId id="2147484002" r:id="rId18"/>
  </p:sldMasterIdLst>
  <p:notesMasterIdLst>
    <p:notesMasterId r:id="rId35"/>
  </p:notesMasterIdLst>
  <p:sldIdLst>
    <p:sldId id="269" r:id="rId19"/>
    <p:sldId id="257" r:id="rId20"/>
    <p:sldId id="367" r:id="rId21"/>
    <p:sldId id="368" r:id="rId22"/>
    <p:sldId id="369" r:id="rId23"/>
    <p:sldId id="370" r:id="rId24"/>
    <p:sldId id="372" r:id="rId25"/>
    <p:sldId id="376" r:id="rId26"/>
    <p:sldId id="373" r:id="rId27"/>
    <p:sldId id="374" r:id="rId28"/>
    <p:sldId id="375" r:id="rId29"/>
    <p:sldId id="377" r:id="rId30"/>
    <p:sldId id="378" r:id="rId31"/>
    <p:sldId id="379" r:id="rId32"/>
    <p:sldId id="380" r:id="rId33"/>
    <p:sldId id="381" r:id="rId34"/>
  </p:sldIdLst>
  <p:sldSz cx="10688638" cy="7562850"/>
  <p:notesSz cx="9144000" cy="6858000"/>
  <p:defaultTextStyle>
    <a:defPPr>
      <a:defRPr lang="en-US"/>
    </a:defPPr>
    <a:lvl1pPr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1pPr>
    <a:lvl2pPr marL="457200"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2pPr>
    <a:lvl3pPr marL="914400"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3pPr>
    <a:lvl4pPr marL="1371600"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4pPr>
    <a:lvl5pPr marL="1828800" algn="l" defTabSz="457200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40">
          <p15:clr>
            <a:srgbClr val="A4A3A4"/>
          </p15:clr>
        </p15:guide>
        <p15:guide id="2" pos="3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FF0000"/>
    <a:srgbClr val="000099"/>
    <a:srgbClr val="2F6CCF"/>
    <a:srgbClr val="5085D7"/>
    <a:srgbClr val="EDD1F3"/>
    <a:srgbClr val="FFFF66"/>
    <a:srgbClr val="CC9B00"/>
    <a:srgbClr val="15FF7F"/>
    <a:srgbClr val="D7D8D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50" autoAdjust="0"/>
    <p:restoredTop sz="93208" autoAdjust="0"/>
  </p:normalViewPr>
  <p:slideViewPr>
    <p:cSldViewPr>
      <p:cViewPr varScale="1">
        <p:scale>
          <a:sx n="97" d="100"/>
          <a:sy n="97" d="100"/>
        </p:scale>
        <p:origin x="-2094" y="-108"/>
      </p:cViewPr>
      <p:guideLst>
        <p:guide orient="horz" pos="840"/>
        <p:guide pos="37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9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044C871-540D-4D7A-8916-F354505D6134}" type="datetimeFigureOut">
              <a:rPr lang="ko-KR" altLang="en-US"/>
              <a:pPr>
                <a:defRPr/>
              </a:pPr>
              <a:t>2017-02-16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54313" y="514350"/>
            <a:ext cx="36353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noProof="0"/>
              <a:t>Click to edit Master text styles</a:t>
            </a:r>
          </a:p>
          <a:p>
            <a:pPr lvl="1"/>
            <a:r>
              <a:rPr lang="en-US" altLang="ko-KR" noProof="0"/>
              <a:t>Second level</a:t>
            </a:r>
          </a:p>
          <a:p>
            <a:pPr lvl="2"/>
            <a:r>
              <a:rPr lang="en-US" altLang="ko-KR" noProof="0"/>
              <a:t>Third level</a:t>
            </a:r>
          </a:p>
          <a:p>
            <a:pPr lvl="3"/>
            <a:r>
              <a:rPr lang="en-US" altLang="ko-KR" noProof="0"/>
              <a:t>Fourth level</a:t>
            </a:r>
          </a:p>
          <a:p>
            <a:pPr lvl="4"/>
            <a:r>
              <a:rPr lang="en-US" altLang="ko-KR" noProof="0"/>
              <a:t>Fifth level</a:t>
            </a:r>
            <a:endParaRPr lang="ko-KR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594998A-55FF-49A0-9BE3-DCDB5671ACB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88331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48796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4998A-55FF-49A0-9BE3-DCDB5671ACB8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3584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6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6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7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7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454585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5116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14239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99022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416785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32775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58982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950204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58912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588221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6258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0219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2947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9935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059391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0925107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6241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264351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823578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024580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561513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21805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7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5916787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59455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9948349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6390711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4485847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409439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231335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8064511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903979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3206017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25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81477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613199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1347094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5259007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4173410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98298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085770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5605403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7125087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9586247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3841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230563"/>
            <a:ext cx="37925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30613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47933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6986171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835630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1955242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596405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79411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68768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7204234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2169193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6107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252413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_-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510396" y="1768172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830490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9697735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0864169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611633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532852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631130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9030194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2551950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58169271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8826144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5139745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1597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432"/>
              </a:spcBef>
              <a:buNone/>
              <a:defRPr sz="20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69167279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1523021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164598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78156979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11408931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135258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354490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0369773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9289062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0788811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1761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5113" y="6943725"/>
            <a:ext cx="12715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latinLnBrk="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23807357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9623006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3270758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510396" y="1768173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hangingPunct="0">
              <a:defRPr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4522122"/>
            <a:ext cx="8629072" cy="631502"/>
          </a:xfrm>
          <a:prstGeom prst="rect">
            <a:avLst/>
          </a:prstGeom>
        </p:spPr>
        <p:txBody>
          <a:bodyPr vert="horz" lIns="0" tIns="0"/>
          <a:lstStyle>
            <a:lvl1pPr marL="0" indent="0" hangingPunct="0">
              <a:spcBef>
                <a:spcPts val="432"/>
              </a:spcBef>
              <a:buNone/>
              <a:defRPr sz="20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875938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0688638" cy="763924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6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2138"/>
            <a:ext cx="127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itle 5"/>
          <p:cNvSpPr>
            <a:spLocks noGrp="1"/>
          </p:cNvSpPr>
          <p:nvPr>
            <p:ph type="title"/>
          </p:nvPr>
        </p:nvSpPr>
        <p:spPr>
          <a:xfrm>
            <a:off x="525439" y="158388"/>
            <a:ext cx="8116184" cy="374770"/>
          </a:xfrm>
          <a:prstGeom prst="rect">
            <a:avLst/>
          </a:prstGeom>
        </p:spPr>
        <p:txBody>
          <a:bodyPr vert="horz" wrap="none" lIns="0" tIns="0" rIns="0" bIns="0" anchor="t" anchorCtr="0">
            <a:noAutofit/>
          </a:bodyPr>
          <a:lstStyle>
            <a:lvl1pPr algn="l">
              <a:defRPr sz="3000" baseline="0">
                <a:solidFill>
                  <a:srgbClr val="FFFFFF"/>
                </a:solidFill>
                <a:latin typeface="iPECS" panose="020B0603000000000000" pitchFamily="50" charset="-127"/>
                <a:ea typeface="iPECS" panose="020B0603000000000000" pitchFamily="50" charset="-127"/>
                <a:cs typeface="Arial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771318" y="1399578"/>
            <a:ext cx="9149838" cy="3860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432"/>
              </a:spcBef>
              <a:buNone/>
              <a:defRPr sz="28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8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771318" y="2125241"/>
            <a:ext cx="9149838" cy="4673684"/>
          </a:xfrm>
          <a:prstGeom prst="rect">
            <a:avLst/>
          </a:prstGeom>
        </p:spPr>
        <p:txBody>
          <a:bodyPr vert="horz" lIns="0" tIns="0" rIns="0" bIns="0"/>
          <a:lstStyle>
            <a:lvl1pPr marL="284400" indent="-284400" hangingPunct="0">
              <a:spcBef>
                <a:spcPts val="600"/>
              </a:spcBef>
              <a:buClr>
                <a:schemeClr val="tx2"/>
              </a:buClr>
              <a:buSzPct val="100000"/>
              <a:buFont typeface="AppleGothic"/>
              <a:buChar char="￭"/>
              <a:defRPr sz="2200" b="0" i="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9897678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650" y="1922463"/>
            <a:ext cx="12747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2402248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8288" y="25558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_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050" y="3230563"/>
            <a:ext cx="37893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71670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63285202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53982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2028204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92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16200000">
            <a:off x="1023811" y="247128"/>
            <a:ext cx="1765201" cy="1270941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latinLnBrk="0">
              <a:defRPr/>
            </a:pPr>
            <a:endParaRPr kumimoji="0" lang="en-US" altLang="ko-KR">
              <a:solidFill>
                <a:srgbClr val="FFFFFF"/>
              </a:solidFill>
              <a:ea typeface="굴림" pitchFamily="50" charset="-127"/>
            </a:endParaRPr>
          </a:p>
        </p:txBody>
      </p:sp>
      <p:pic>
        <p:nvPicPr>
          <p:cNvPr id="3" name="Picture 2" descr="_-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928813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6549774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56673922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4372771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41460452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77121234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>
            <a:grpSpLocks/>
          </p:cNvGrpSpPr>
          <p:nvPr userDrawn="1"/>
        </p:nvGrpSpPr>
        <p:grpSpPr bwMode="auto">
          <a:xfrm>
            <a:off x="0" y="0"/>
            <a:ext cx="10704513" cy="7562850"/>
            <a:chOff x="0" y="0"/>
            <a:chExt cx="10705155" cy="75628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0457490" y="0"/>
              <a:ext cx="247665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815" y="-5220815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 rot="5400000">
              <a:off x="5220815" y="2089623"/>
              <a:ext cx="247650" cy="1068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defRPr/>
              </a:pPr>
              <a:endParaRPr kumimoji="0" lang="en-US" altLang="ko-KR">
                <a:solidFill>
                  <a:srgbClr val="FFFFFF"/>
                </a:solidFill>
                <a:ea typeface="굴림" pitchFamily="50" charset="-127"/>
              </a:endParaRPr>
            </a:p>
          </p:txBody>
        </p:sp>
      </p:grp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6700" y="6943725"/>
            <a:ext cx="1270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2700" y="490538"/>
            <a:ext cx="127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60350" y="244475"/>
            <a:ext cx="10203085" cy="706852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/>
          <a:lstStyle/>
          <a:p>
            <a:pPr lvl="0"/>
            <a:r>
              <a:rPr lang="en-US" altLang="ko-KR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Title 5"/>
          <p:cNvSpPr>
            <a:spLocks noGrp="1"/>
          </p:cNvSpPr>
          <p:nvPr>
            <p:ph type="title"/>
          </p:nvPr>
        </p:nvSpPr>
        <p:spPr>
          <a:xfrm>
            <a:off x="510396" y="2024399"/>
            <a:ext cx="9676800" cy="2251533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68000" tIns="144000" anchor="ctr" anchorCtr="0"/>
          <a:lstStyle>
            <a:lvl1pPr algn="l" latinLnBrk="0" hangingPunct="0">
              <a:defRPr sz="44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029134" y="6263303"/>
            <a:ext cx="5075476" cy="415245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29134" y="6678548"/>
            <a:ext cx="5075476" cy="425847"/>
          </a:xfrm>
          <a:prstGeom prst="rect">
            <a:avLst/>
          </a:prstGeom>
        </p:spPr>
        <p:txBody>
          <a:bodyPr vert="horz" lIns="0" tIns="0"/>
          <a:lstStyle>
            <a:lvl1pPr marL="0" indent="0">
              <a:spcBef>
                <a:spcPts val="432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76030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9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theme" Target="../theme/theme15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theme" Target="../theme/theme16.xml"/><Relationship Id="rId5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9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theme" Target="../theme/theme17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5" Type="http://schemas.openxmlformats.org/officeDocument/2006/relationships/slideLayout" Target="../slideLayouts/slideLayout90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48" r:id="rId1"/>
    <p:sldLayoutId id="2147484431" r:id="rId2"/>
    <p:sldLayoutId id="2147484449" r:id="rId3"/>
    <p:sldLayoutId id="2147484450" r:id="rId4"/>
    <p:sldLayoutId id="2147484451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40" r:id="rId2"/>
    <p:sldLayoutId id="2147484485" r:id="rId3"/>
    <p:sldLayoutId id="2147484486" r:id="rId4"/>
    <p:sldLayoutId id="2147484487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41" r:id="rId2"/>
    <p:sldLayoutId id="2147484489" r:id="rId3"/>
    <p:sldLayoutId id="2147484490" r:id="rId4"/>
    <p:sldLayoutId id="2147484491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42" r:id="rId2"/>
    <p:sldLayoutId id="2147484493" r:id="rId3"/>
    <p:sldLayoutId id="2147484494" r:id="rId4"/>
    <p:sldLayoutId id="2147484495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96" r:id="rId1"/>
    <p:sldLayoutId id="2147484443" r:id="rId2"/>
    <p:sldLayoutId id="2147484497" r:id="rId3"/>
    <p:sldLayoutId id="2147484498" r:id="rId4"/>
    <p:sldLayoutId id="2147484499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00" r:id="rId1"/>
    <p:sldLayoutId id="2147484444" r:id="rId2"/>
    <p:sldLayoutId id="2147484501" r:id="rId3"/>
    <p:sldLayoutId id="2147484502" r:id="rId4"/>
    <p:sldLayoutId id="2147484503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04" r:id="rId1"/>
    <p:sldLayoutId id="2147484445" r:id="rId2"/>
    <p:sldLayoutId id="2147484505" r:id="rId3"/>
    <p:sldLayoutId id="2147484506" r:id="rId4"/>
    <p:sldLayoutId id="2147484507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08" r:id="rId1"/>
    <p:sldLayoutId id="2147484446" r:id="rId2"/>
    <p:sldLayoutId id="2147484509" r:id="rId3"/>
    <p:sldLayoutId id="2147484510" r:id="rId4"/>
    <p:sldLayoutId id="2147484511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12" r:id="rId1"/>
    <p:sldLayoutId id="2147484447" r:id="rId2"/>
    <p:sldLayoutId id="2147484513" r:id="rId3"/>
    <p:sldLayoutId id="2147484514" r:id="rId4"/>
    <p:sldLayoutId id="2147484515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16" r:id="rId1"/>
    <p:sldLayoutId id="2147484517" r:id="rId2"/>
    <p:sldLayoutId id="2147484518" r:id="rId3"/>
    <p:sldLayoutId id="2147484519" r:id="rId4"/>
    <p:sldLayoutId id="2147484520" r:id="rId5"/>
    <p:sldLayoutId id="2147484521" r:id="rId6"/>
    <p:sldLayoutId id="2147484522" r:id="rId7"/>
    <p:sldLayoutId id="2147484523" r:id="rId8"/>
    <p:sldLayoutId id="2147484524" r:id="rId9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52" r:id="rId1"/>
    <p:sldLayoutId id="2147484432" r:id="rId2"/>
    <p:sldLayoutId id="2147484453" r:id="rId3"/>
    <p:sldLayoutId id="2147484454" r:id="rId4"/>
    <p:sldLayoutId id="2147484455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56" r:id="rId1"/>
    <p:sldLayoutId id="2147484433" r:id="rId2"/>
    <p:sldLayoutId id="2147484457" r:id="rId3"/>
    <p:sldLayoutId id="2147484458" r:id="rId4"/>
    <p:sldLayoutId id="2147484459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60" r:id="rId1"/>
    <p:sldLayoutId id="2147484434" r:id="rId2"/>
    <p:sldLayoutId id="2147484461" r:id="rId3"/>
    <p:sldLayoutId id="2147484462" r:id="rId4"/>
    <p:sldLayoutId id="2147484463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35" r:id="rId2"/>
    <p:sldLayoutId id="2147484465" r:id="rId3"/>
    <p:sldLayoutId id="2147484466" r:id="rId4"/>
    <p:sldLayoutId id="2147484467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68" r:id="rId1"/>
    <p:sldLayoutId id="2147484436" r:id="rId2"/>
    <p:sldLayoutId id="2147484469" r:id="rId3"/>
    <p:sldLayoutId id="2147484470" r:id="rId4"/>
    <p:sldLayoutId id="2147484471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37" r:id="rId2"/>
    <p:sldLayoutId id="2147484473" r:id="rId3"/>
    <p:sldLayoutId id="2147484474" r:id="rId4"/>
    <p:sldLayoutId id="2147484475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38" r:id="rId2"/>
    <p:sldLayoutId id="2147484477" r:id="rId3"/>
    <p:sldLayoutId id="2147484478" r:id="rId4"/>
    <p:sldLayoutId id="2147484479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80" r:id="rId1"/>
    <p:sldLayoutId id="2147484439" r:id="rId2"/>
    <p:sldLayoutId id="2147484481" r:id="rId3"/>
    <p:sldLayoutId id="2147484482" r:id="rId4"/>
    <p:sldLayoutId id="2147484483" r:id="rId5"/>
  </p:sldLayoutIdLst>
  <p:txStyles>
    <p:titleStyle>
      <a:lvl1pPr algn="ctr" defTabSz="457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lnSpc>
                <a:spcPts val="5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ko-KR" sz="3600" b="1" dirty="0"/>
              <a:t>IP Phone(IP KTS) S/W Upgrade </a:t>
            </a:r>
            <a:br>
              <a:rPr lang="en-US" altLang="ko-KR" sz="3600" b="1" dirty="0"/>
            </a:br>
            <a:r>
              <a:rPr lang="en-US" altLang="ko-KR" sz="3600" b="1" dirty="0"/>
              <a:t>Guide for </a:t>
            </a:r>
            <a:r>
              <a:rPr lang="en-US" altLang="ko-KR" sz="3600" b="1" dirty="0" smtClean="0"/>
              <a:t>SBG</a:t>
            </a:r>
            <a:endParaRPr lang="ko-KR" altLang="en-US" sz="3600" b="1" dirty="0"/>
          </a:p>
        </p:txBody>
      </p:sp>
      <p:sp>
        <p:nvSpPr>
          <p:cNvPr id="79878" name="텍스트 개체 틀 3"/>
          <p:cNvSpPr>
            <a:spLocks noGrp="1"/>
          </p:cNvSpPr>
          <p:nvPr>
            <p:ph type="body" sz="quarter" idx="11"/>
          </p:nvPr>
        </p:nvSpPr>
        <p:spPr bwMode="auto">
          <a:xfrm>
            <a:off x="879475" y="5924550"/>
            <a:ext cx="6691313" cy="88106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38"/>
              </a:spcBef>
            </a:pPr>
            <a:r>
              <a:rPr lang="en-US" altLang="ko-KR" sz="2000" dirty="0"/>
              <a:t>EKR) R&amp;D</a:t>
            </a:r>
          </a:p>
          <a:p>
            <a:pPr eaLnBrk="1" hangingPunct="1">
              <a:spcBef>
                <a:spcPts val="438"/>
              </a:spcBef>
            </a:pPr>
            <a:r>
              <a:rPr lang="en-US" altLang="ko-KR" sz="2000" dirty="0"/>
              <a:t>Feb. 14, 2017</a:t>
            </a:r>
            <a:endParaRPr lang="ko-KR" alt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9. Check the Select box and press {Upgrade} </a:t>
            </a:r>
            <a:r>
              <a:rPr lang="en-US" altLang="ko-KR" dirty="0" smtClean="0"/>
              <a:t>button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5" name="그림 4" descr="sbg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847" y="1549177"/>
            <a:ext cx="8496944" cy="510651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10. When kernel upgrading is finished and the phone is registered to the SBG, </a:t>
            </a:r>
          </a:p>
          <a:p>
            <a:r>
              <a:rPr lang="en-US" altLang="ko-KR" dirty="0" smtClean="0"/>
              <a:t> </a:t>
            </a:r>
            <a:r>
              <a:rPr lang="en-US" altLang="ko-KR" dirty="0" smtClean="0"/>
              <a:t>       press {Device Upgrade} button </a:t>
            </a:r>
            <a:endParaRPr lang="ko-KR" altLang="en-US" dirty="0"/>
          </a:p>
        </p:txBody>
      </p:sp>
      <p:pic>
        <p:nvPicPr>
          <p:cNvPr id="5" name="그림 4" descr="sbg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823" y="1837209"/>
            <a:ext cx="8856984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11. </a:t>
            </a:r>
            <a:r>
              <a:rPr lang="en-US" altLang="ko-KR" dirty="0" smtClean="0"/>
              <a:t>Press </a:t>
            </a:r>
            <a:r>
              <a:rPr lang="en-US" altLang="ko-KR" dirty="0" smtClean="0"/>
              <a:t>{Choose File} </a:t>
            </a:r>
            <a:r>
              <a:rPr lang="en-US" altLang="ko-KR" dirty="0" smtClean="0"/>
              <a:t>button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5" name="그림 4" descr="sbg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31" y="1549178"/>
            <a:ext cx="8784976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12. Select LIP-80xxE app rom.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5807" y="154917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ALL </a:t>
            </a:r>
            <a:r>
              <a:rPr lang="en-US" altLang="ko-KR" dirty="0" smtClean="0"/>
              <a:t>-&gt; GS98P12Ab-app.rom</a:t>
            </a:r>
            <a:endParaRPr lang="en-US" altLang="ko-KR" dirty="0" smtClean="0"/>
          </a:p>
        </p:txBody>
      </p:sp>
      <p:pic>
        <p:nvPicPr>
          <p:cNvPr id="6" name="그림 5" descr="sbg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855" y="2125241"/>
            <a:ext cx="8393757" cy="47292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13. </a:t>
            </a:r>
            <a:r>
              <a:rPr lang="en-US" altLang="ko-KR" dirty="0" smtClean="0"/>
              <a:t>Press </a:t>
            </a:r>
            <a:r>
              <a:rPr lang="en-US" altLang="ko-KR" dirty="0" smtClean="0"/>
              <a:t>{Upload} </a:t>
            </a:r>
            <a:r>
              <a:rPr lang="en-US" altLang="ko-KR" dirty="0" smtClean="0"/>
              <a:t>button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6" name="그림 5" descr="sbg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31" y="1549177"/>
            <a:ext cx="8928992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14. After uploading, it is displayed like below.</a:t>
            </a:r>
            <a:endParaRPr lang="ko-KR" altLang="en-US" dirty="0"/>
          </a:p>
        </p:txBody>
      </p:sp>
      <p:pic>
        <p:nvPicPr>
          <p:cNvPr id="6" name="그림 5" descr="sbg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15" y="1621185"/>
            <a:ext cx="9001000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15. Check the Select box and press {Upgrade} </a:t>
            </a:r>
            <a:r>
              <a:rPr lang="en-US" altLang="ko-KR" dirty="0" smtClean="0"/>
              <a:t>button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7" name="그림 6" descr="sbg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15" y="1549177"/>
            <a:ext cx="8856984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775" y="973113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1. Enter the web-admin of SBG.</a:t>
            </a:r>
            <a:endParaRPr lang="ko-KR" altLang="en-US" dirty="0"/>
          </a:p>
        </p:txBody>
      </p:sp>
      <p:pic>
        <p:nvPicPr>
          <p:cNvPr id="16" name="그림 15" descr="sb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15" y="1549177"/>
            <a:ext cx="9297703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973113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</a:t>
            </a:r>
            <a:r>
              <a:rPr lang="en-US" altLang="ko-KR" dirty="0" smtClean="0"/>
              <a:t>. Press {Service} button.</a:t>
            </a:r>
            <a:endParaRPr lang="ko-KR" altLang="en-US" dirty="0"/>
          </a:p>
        </p:txBody>
      </p:sp>
      <p:pic>
        <p:nvPicPr>
          <p:cNvPr id="5" name="그림 4" descr="sbg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839" y="1549177"/>
            <a:ext cx="9297703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3. </a:t>
            </a:r>
            <a:r>
              <a:rPr lang="en-US" altLang="ko-KR" dirty="0" smtClean="0"/>
              <a:t>Press </a:t>
            </a:r>
            <a:r>
              <a:rPr lang="en-US" altLang="ko-KR" dirty="0" smtClean="0"/>
              <a:t>{Voice </a:t>
            </a:r>
            <a:r>
              <a:rPr lang="en-US" altLang="ko-KR" dirty="0" err="1" smtClean="0"/>
              <a:t>Maint</a:t>
            </a:r>
            <a:r>
              <a:rPr lang="en-US" altLang="ko-KR" dirty="0" smtClean="0"/>
              <a:t>} </a:t>
            </a:r>
            <a:r>
              <a:rPr lang="en-US" altLang="ko-KR" dirty="0" smtClean="0"/>
              <a:t>button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5" name="그림 4" descr="sbg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99" y="1549177"/>
            <a:ext cx="9361040" cy="51473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4. </a:t>
            </a:r>
            <a:r>
              <a:rPr lang="en-US" altLang="ko-KR" dirty="0" smtClean="0"/>
              <a:t>Press </a:t>
            </a:r>
            <a:r>
              <a:rPr lang="en-US" altLang="ko-KR" dirty="0" smtClean="0"/>
              <a:t>{Upgrade} </a:t>
            </a:r>
            <a:r>
              <a:rPr lang="en-US" altLang="ko-KR" dirty="0" smtClean="0"/>
              <a:t>button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7" name="그림 6" descr="sbg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823" y="1549177"/>
            <a:ext cx="8928992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</a:t>
            </a:r>
            <a:r>
              <a:rPr lang="en-US" altLang="ko-KR" dirty="0" smtClean="0"/>
              <a:t>. </a:t>
            </a:r>
            <a:r>
              <a:rPr lang="en-US" altLang="ko-KR" dirty="0" smtClean="0"/>
              <a:t>Press </a:t>
            </a:r>
            <a:r>
              <a:rPr lang="en-US" altLang="ko-KR" dirty="0" smtClean="0"/>
              <a:t>{Choose File} </a:t>
            </a:r>
            <a:r>
              <a:rPr lang="en-US" altLang="ko-KR" dirty="0" smtClean="0"/>
              <a:t>button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5" name="그림 4" descr="sbg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31" y="1549178"/>
            <a:ext cx="8784976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7. Select LIP-80xxE kernel rom.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5807" y="1549177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LIP-8008 E -&gt; </a:t>
            </a:r>
            <a:r>
              <a:rPr lang="en-US" altLang="ko-KR" dirty="0" smtClean="0"/>
              <a:t>GS98P12Ab-kernel_8008.rom</a:t>
            </a:r>
          </a:p>
          <a:p>
            <a:r>
              <a:rPr lang="en-US" altLang="ko-KR" dirty="0" smtClean="0"/>
              <a:t>Others        -&gt; GS98P12Ab-kernel_8000.rom</a:t>
            </a:r>
            <a:endParaRPr lang="ko-KR" altLang="en-US" dirty="0"/>
          </a:p>
        </p:txBody>
      </p:sp>
      <p:pic>
        <p:nvPicPr>
          <p:cNvPr id="9" name="그림 8" descr="sbg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927" y="2269257"/>
            <a:ext cx="6467475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8. </a:t>
            </a:r>
            <a:r>
              <a:rPr lang="en-US" altLang="ko-KR" dirty="0" smtClean="0"/>
              <a:t>Press </a:t>
            </a:r>
            <a:r>
              <a:rPr lang="en-US" altLang="ko-KR" dirty="0" smtClean="0"/>
              <a:t>{Upload} </a:t>
            </a:r>
            <a:r>
              <a:rPr lang="en-US" altLang="ko-KR" dirty="0" smtClean="0"/>
              <a:t>button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5" name="그림 4" descr="sbg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15" y="1477169"/>
            <a:ext cx="8856984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3"/>
          <p:cNvSpPr>
            <a:spLocks noGrp="1"/>
          </p:cNvSpPr>
          <p:nvPr>
            <p:ph type="title"/>
          </p:nvPr>
        </p:nvSpPr>
        <p:spPr bwMode="auto">
          <a:xfrm>
            <a:off x="323776" y="158750"/>
            <a:ext cx="8116887" cy="3746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Upgrade procedure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783" y="104512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8. After uploading, it is displayed like below.</a:t>
            </a:r>
            <a:endParaRPr lang="ko-KR" altLang="en-US" dirty="0"/>
          </a:p>
        </p:txBody>
      </p:sp>
      <p:pic>
        <p:nvPicPr>
          <p:cNvPr id="5" name="그림 4" descr="sbg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31" y="1549177"/>
            <a:ext cx="8640960" cy="51125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0131118_iPECS_PPT_Template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iPECS_2_Orange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iPECS_2_Gold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iPECS_2_Silver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iPECS_2_0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iPECS_2_02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iPECS_2_03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iPECS_2_04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iPECS_2_05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PPT_Thmx_v131018 IMG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PECS_1_Gold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iPECS_1_Silver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iPECS_1_Black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IPECS_1_0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IPECS_1_02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IPECS_1_03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IPECS_1_04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IPECS_1_05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20131118_iPECS_PPT_Template</Template>
  <TotalTime>51330</TotalTime>
  <Words>222</Words>
  <Application>Microsoft Office PowerPoint</Application>
  <PresentationFormat>사용자 지정</PresentationFormat>
  <Paragraphs>53</Paragraphs>
  <Slides>16</Slides>
  <Notes>16</Notes>
  <HiddenSlides>0</HiddenSlides>
  <MMClips>0</MMClips>
  <ScaleCrop>false</ScaleCrop>
  <HeadingPairs>
    <vt:vector size="4" baseType="variant">
      <vt:variant>
        <vt:lpstr>테마</vt:lpstr>
      </vt:variant>
      <vt:variant>
        <vt:i4>18</vt:i4>
      </vt:variant>
      <vt:variant>
        <vt:lpstr>슬라이드 제목</vt:lpstr>
      </vt:variant>
      <vt:variant>
        <vt:i4>16</vt:i4>
      </vt:variant>
    </vt:vector>
  </HeadingPairs>
  <TitlesOfParts>
    <vt:vector size="34" baseType="lpstr">
      <vt:lpstr>20131118_iPECS_PPT_Template</vt:lpstr>
      <vt:lpstr>iPECS_1_Gold</vt:lpstr>
      <vt:lpstr>iPECS_1_Silver</vt:lpstr>
      <vt:lpstr>iPECS_1_Black</vt:lpstr>
      <vt:lpstr>IPECS_1_01</vt:lpstr>
      <vt:lpstr>IPECS_1_02</vt:lpstr>
      <vt:lpstr>IPECS_1_03</vt:lpstr>
      <vt:lpstr>IPECS_1_04</vt:lpstr>
      <vt:lpstr>IPECS_1_05</vt:lpstr>
      <vt:lpstr>iPECS_2_Orange</vt:lpstr>
      <vt:lpstr>iPECS_2_Gold</vt:lpstr>
      <vt:lpstr>iPECS_2_Silver</vt:lpstr>
      <vt:lpstr>iPECS_2_01</vt:lpstr>
      <vt:lpstr>iPECS_2_02</vt:lpstr>
      <vt:lpstr>iPECS_2_03</vt:lpstr>
      <vt:lpstr>iPECS_2_04</vt:lpstr>
      <vt:lpstr>iPECS_2_05</vt:lpstr>
      <vt:lpstr>PPT_Thmx_v131018 IMG</vt:lpstr>
      <vt:lpstr>IP Phone(IP KTS) S/W Upgrade  Guide for SBG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  <vt:lpstr>Upgrade procedure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JUNGHOONLEE</dc:creator>
  <cp:lastModifiedBy>okokokok</cp:lastModifiedBy>
  <cp:revision>1517</cp:revision>
  <dcterms:created xsi:type="dcterms:W3CDTF">2013-12-04T06:36:48Z</dcterms:created>
  <dcterms:modified xsi:type="dcterms:W3CDTF">2017-02-16T04:18:55Z</dcterms:modified>
</cp:coreProperties>
</file>