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79" r:id="rId5"/>
    <p:sldMasterId id="2147483688" r:id="rId6"/>
    <p:sldMasterId id="2147483694" r:id="rId7"/>
    <p:sldMasterId id="2147483700" r:id="rId8"/>
    <p:sldMasterId id="2147483706" r:id="rId9"/>
    <p:sldMasterId id="2147483712" r:id="rId10"/>
  </p:sldMasterIdLst>
  <p:notesMasterIdLst>
    <p:notesMasterId r:id="rId32"/>
  </p:notesMasterIdLst>
  <p:sldIdLst>
    <p:sldId id="583" r:id="rId11"/>
    <p:sldId id="592" r:id="rId12"/>
    <p:sldId id="499" r:id="rId13"/>
    <p:sldId id="586" r:id="rId14"/>
    <p:sldId id="587" r:id="rId15"/>
    <p:sldId id="593" r:id="rId16"/>
    <p:sldId id="595" r:id="rId17"/>
    <p:sldId id="597" r:id="rId18"/>
    <p:sldId id="604" r:id="rId19"/>
    <p:sldId id="605" r:id="rId20"/>
    <p:sldId id="601" r:id="rId21"/>
    <p:sldId id="606" r:id="rId22"/>
    <p:sldId id="602" r:id="rId23"/>
    <p:sldId id="594" r:id="rId24"/>
    <p:sldId id="611" r:id="rId25"/>
    <p:sldId id="267" r:id="rId26"/>
    <p:sldId id="264" r:id="rId27"/>
    <p:sldId id="607" r:id="rId28"/>
    <p:sldId id="610" r:id="rId29"/>
    <p:sldId id="609" r:id="rId30"/>
    <p:sldId id="582" r:id="rId3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484" userDrawn="1">
          <p15:clr>
            <a:srgbClr val="A4A3A4"/>
          </p15:clr>
        </p15:guide>
        <p15:guide id="3" orient="horz" pos="618" userDrawn="1">
          <p15:clr>
            <a:srgbClr val="A4A3A4"/>
          </p15:clr>
        </p15:guide>
        <p15:guide id="4" pos="325" userDrawn="1">
          <p15:clr>
            <a:srgbClr val="A4A3A4"/>
          </p15:clr>
        </p15:guide>
        <p15:guide id="5" pos="37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nho Choi" initials="JC" lastIdx="3" clrIdx="0">
    <p:extLst>
      <p:ext uri="{19B8F6BF-5375-455C-9EA6-DF929625EA0E}">
        <p15:presenceInfo xmlns:p15="http://schemas.microsoft.com/office/powerpoint/2012/main" userId="S::jinho.choi@ericsson.com::eb4654bc-a6f2-47c3-91c6-ab0a75d0f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57C09"/>
    <a:srgbClr val="FF9900"/>
    <a:srgbClr val="FEF6DE"/>
    <a:srgbClr val="EB7703"/>
    <a:srgbClr val="EE8E00"/>
    <a:srgbClr val="1F4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E7910-A022-47D5-9487-EA8293009E85}" v="11" dt="2023-10-20T06:00:05.79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5000" autoAdjust="0"/>
  </p:normalViewPr>
  <p:slideViewPr>
    <p:cSldViewPr snapToGrid="0">
      <p:cViewPr varScale="1">
        <p:scale>
          <a:sx n="80" d="100"/>
          <a:sy n="80" d="100"/>
        </p:scale>
        <p:origin x="180" y="44"/>
      </p:cViewPr>
      <p:guideLst>
        <p:guide orient="horz" pos="595"/>
        <p:guide pos="484"/>
        <p:guide orient="horz" pos="618"/>
        <p:guide pos="325"/>
        <p:guide pos="3727"/>
      </p:guideLst>
    </p:cSldViewPr>
  </p:slideViewPr>
  <p:outlineViewPr>
    <p:cViewPr>
      <p:scale>
        <a:sx n="33" d="100"/>
        <a:sy n="33" d="100"/>
      </p:scale>
      <p:origin x="0" y="-3888"/>
    </p:cViewPr>
  </p:outlineViewPr>
  <p:notesTextViewPr>
    <p:cViewPr>
      <p:scale>
        <a:sx n="1" d="1"/>
        <a:sy n="1" d="1"/>
      </p:scale>
      <p:origin x="0" y="0"/>
    </p:cViewPr>
  </p:notesTextViewPr>
  <p:sorterViewPr>
    <p:cViewPr>
      <p:scale>
        <a:sx n="125" d="100"/>
        <a:sy n="125" d="100"/>
      </p:scale>
      <p:origin x="0" y="-3138"/>
    </p:cViewPr>
  </p:sorterViewPr>
  <p:notesViewPr>
    <p:cSldViewPr snapToGrid="0">
      <p:cViewPr varScale="1">
        <p:scale>
          <a:sx n="89" d="100"/>
          <a:sy n="89" d="100"/>
        </p:scale>
        <p:origin x="41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unsup Choi" userId="84f63a78-7429-448e-a24e-fcf5ae687a3e" providerId="ADAL" clId="{5B5E7910-A022-47D5-9487-EA8293009E85}"/>
    <pc:docChg chg="custSel delSld modSld">
      <pc:chgData name="Keunsup Choi" userId="84f63a78-7429-448e-a24e-fcf5ae687a3e" providerId="ADAL" clId="{5B5E7910-A022-47D5-9487-EA8293009E85}" dt="2023-10-20T06:23:14.250" v="331" actId="6549"/>
      <pc:docMkLst>
        <pc:docMk/>
      </pc:docMkLst>
      <pc:sldChg chg="del">
        <pc:chgData name="Keunsup Choi" userId="84f63a78-7429-448e-a24e-fcf5ae687a3e" providerId="ADAL" clId="{5B5E7910-A022-47D5-9487-EA8293009E85}" dt="2023-10-19T09:04:18.228" v="0" actId="47"/>
        <pc:sldMkLst>
          <pc:docMk/>
          <pc:sldMk cId="2393003640" sldId="585"/>
        </pc:sldMkLst>
      </pc:sldChg>
      <pc:sldChg chg="addSp modSp mod">
        <pc:chgData name="Keunsup Choi" userId="84f63a78-7429-448e-a24e-fcf5ae687a3e" providerId="ADAL" clId="{5B5E7910-A022-47D5-9487-EA8293009E85}" dt="2023-10-20T06:00:22.941" v="316" actId="14861"/>
        <pc:sldMkLst>
          <pc:docMk/>
          <pc:sldMk cId="758189680" sldId="602"/>
        </pc:sldMkLst>
        <pc:spChg chg="add mod">
          <ac:chgData name="Keunsup Choi" userId="84f63a78-7429-448e-a24e-fcf5ae687a3e" providerId="ADAL" clId="{5B5E7910-A022-47D5-9487-EA8293009E85}" dt="2023-10-20T05:56:42.635" v="313" actId="164"/>
          <ac:spMkLst>
            <pc:docMk/>
            <pc:sldMk cId="758189680" sldId="602"/>
            <ac:spMk id="2" creationId="{D4272A6A-4990-90E5-CD14-D0C36619D718}"/>
          </ac:spMkLst>
        </pc:spChg>
        <pc:grpChg chg="add mod">
          <ac:chgData name="Keunsup Choi" userId="84f63a78-7429-448e-a24e-fcf5ae687a3e" providerId="ADAL" clId="{5B5E7910-A022-47D5-9487-EA8293009E85}" dt="2023-10-20T05:56:42.635" v="313" actId="164"/>
          <ac:grpSpMkLst>
            <pc:docMk/>
            <pc:sldMk cId="758189680" sldId="602"/>
            <ac:grpSpMk id="4" creationId="{44245D43-4A9C-8DBB-1707-90DBF73B9434}"/>
          </ac:grpSpMkLst>
        </pc:grpChg>
        <pc:grpChg chg="mod">
          <ac:chgData name="Keunsup Choi" userId="84f63a78-7429-448e-a24e-fcf5ae687a3e" providerId="ADAL" clId="{5B5E7910-A022-47D5-9487-EA8293009E85}" dt="2023-10-20T05:36:45.427" v="300" actId="1076"/>
          <ac:grpSpMkLst>
            <pc:docMk/>
            <pc:sldMk cId="758189680" sldId="602"/>
            <ac:grpSpMk id="14" creationId="{E60957C0-B902-0E82-ADF9-94E9E44C2C61}"/>
          </ac:grpSpMkLst>
        </pc:grpChg>
        <pc:graphicFrameChg chg="modGraphic">
          <ac:chgData name="Keunsup Choi" userId="84f63a78-7429-448e-a24e-fcf5ae687a3e" providerId="ADAL" clId="{5B5E7910-A022-47D5-9487-EA8293009E85}" dt="2023-10-20T05:36:38.863" v="299" actId="20577"/>
          <ac:graphicFrameMkLst>
            <pc:docMk/>
            <pc:sldMk cId="758189680" sldId="602"/>
            <ac:graphicFrameMk id="5" creationId="{BB470E32-A7C6-67B4-F83A-EAE16A51A655}"/>
          </ac:graphicFrameMkLst>
        </pc:graphicFrameChg>
        <pc:picChg chg="ord">
          <ac:chgData name="Keunsup Choi" userId="84f63a78-7429-448e-a24e-fcf5ae687a3e" providerId="ADAL" clId="{5B5E7910-A022-47D5-9487-EA8293009E85}" dt="2023-10-20T05:56:47.431" v="314" actId="166"/>
          <ac:picMkLst>
            <pc:docMk/>
            <pc:sldMk cId="758189680" sldId="602"/>
            <ac:picMk id="3" creationId="{C84ACB25-0328-69E0-7713-01E72C185F59}"/>
          </ac:picMkLst>
        </pc:picChg>
        <pc:picChg chg="ord">
          <ac:chgData name="Keunsup Choi" userId="84f63a78-7429-448e-a24e-fcf5ae687a3e" providerId="ADAL" clId="{5B5E7910-A022-47D5-9487-EA8293009E85}" dt="2023-10-20T05:56:47.431" v="314" actId="166"/>
          <ac:picMkLst>
            <pc:docMk/>
            <pc:sldMk cId="758189680" sldId="602"/>
            <ac:picMk id="6" creationId="{344FCF2E-D39B-A607-56F7-B564B264556E}"/>
          </ac:picMkLst>
        </pc:picChg>
        <pc:picChg chg="mod">
          <ac:chgData name="Keunsup Choi" userId="84f63a78-7429-448e-a24e-fcf5ae687a3e" providerId="ADAL" clId="{5B5E7910-A022-47D5-9487-EA8293009E85}" dt="2023-10-20T06:00:22.941" v="316" actId="14861"/>
          <ac:picMkLst>
            <pc:docMk/>
            <pc:sldMk cId="758189680" sldId="602"/>
            <ac:picMk id="10" creationId="{30049F52-583D-49CB-C4DC-39FA6FDAB281}"/>
          </ac:picMkLst>
        </pc:picChg>
        <pc:picChg chg="add mod">
          <ac:chgData name="Keunsup Choi" userId="84f63a78-7429-448e-a24e-fcf5ae687a3e" providerId="ADAL" clId="{5B5E7910-A022-47D5-9487-EA8293009E85}" dt="2023-10-20T06:00:05.790" v="315" actId="14861"/>
          <ac:picMkLst>
            <pc:docMk/>
            <pc:sldMk cId="758189680" sldId="602"/>
            <ac:picMk id="1026" creationId="{3ED24A53-7C89-9111-F3DE-79319E6F4D51}"/>
          </ac:picMkLst>
        </pc:picChg>
      </pc:sldChg>
      <pc:sldChg chg="modSp mod">
        <pc:chgData name="Keunsup Choi" userId="84f63a78-7429-448e-a24e-fcf5ae687a3e" providerId="ADAL" clId="{5B5E7910-A022-47D5-9487-EA8293009E85}" dt="2023-10-20T06:23:14.250" v="331" actId="6549"/>
        <pc:sldMkLst>
          <pc:docMk/>
          <pc:sldMk cId="2841671758" sldId="610"/>
        </pc:sldMkLst>
        <pc:spChg chg="mod">
          <ac:chgData name="Keunsup Choi" userId="84f63a78-7429-448e-a24e-fcf5ae687a3e" providerId="ADAL" clId="{5B5E7910-A022-47D5-9487-EA8293009E85}" dt="2023-10-20T02:25:07.514" v="195" actId="1037"/>
          <ac:spMkLst>
            <pc:docMk/>
            <pc:sldMk cId="2841671758" sldId="610"/>
            <ac:spMk id="23" creationId="{CB744D9D-30EF-9AA5-78BF-F269FCF8A8DA}"/>
          </ac:spMkLst>
        </pc:spChg>
        <pc:spChg chg="mod">
          <ac:chgData name="Keunsup Choi" userId="84f63a78-7429-448e-a24e-fcf5ae687a3e" providerId="ADAL" clId="{5B5E7910-A022-47D5-9487-EA8293009E85}" dt="2023-10-20T02:25:13.766" v="201" actId="1036"/>
          <ac:spMkLst>
            <pc:docMk/>
            <pc:sldMk cId="2841671758" sldId="610"/>
            <ac:spMk id="25" creationId="{9F1B8BA8-6352-E5AF-BD29-0055CA0147CF}"/>
          </ac:spMkLst>
        </pc:spChg>
        <pc:spChg chg="mod">
          <ac:chgData name="Keunsup Choi" userId="84f63a78-7429-448e-a24e-fcf5ae687a3e" providerId="ADAL" clId="{5B5E7910-A022-47D5-9487-EA8293009E85}" dt="2023-10-20T06:23:03.077" v="326" actId="20577"/>
          <ac:spMkLst>
            <pc:docMk/>
            <pc:sldMk cId="2841671758" sldId="610"/>
            <ac:spMk id="27" creationId="{B4211F26-FD3C-E756-6C08-5236A8FCF210}"/>
          </ac:spMkLst>
        </pc:spChg>
        <pc:spChg chg="mod">
          <ac:chgData name="Keunsup Choi" userId="84f63a78-7429-448e-a24e-fcf5ae687a3e" providerId="ADAL" clId="{5B5E7910-A022-47D5-9487-EA8293009E85}" dt="2023-10-20T02:24:51.482" v="173" actId="1036"/>
          <ac:spMkLst>
            <pc:docMk/>
            <pc:sldMk cId="2841671758" sldId="610"/>
            <ac:spMk id="29" creationId="{67E6383C-6C1C-FE62-58F4-487E7322241D}"/>
          </ac:spMkLst>
        </pc:spChg>
        <pc:spChg chg="mod">
          <ac:chgData name="Keunsup Choi" userId="84f63a78-7429-448e-a24e-fcf5ae687a3e" providerId="ADAL" clId="{5B5E7910-A022-47D5-9487-EA8293009E85}" dt="2023-10-20T06:23:14.250" v="331" actId="6549"/>
          <ac:spMkLst>
            <pc:docMk/>
            <pc:sldMk cId="2841671758" sldId="610"/>
            <ac:spMk id="30" creationId="{FCF12301-ED31-7491-0E41-E36F52C2DA90}"/>
          </ac:spMkLst>
        </pc:spChg>
        <pc:graphicFrameChg chg="modGraphic">
          <ac:chgData name="Keunsup Choi" userId="84f63a78-7429-448e-a24e-fcf5ae687a3e" providerId="ADAL" clId="{5B5E7910-A022-47D5-9487-EA8293009E85}" dt="2023-10-20T02:24:33.906" v="149" actId="404"/>
          <ac:graphicFrameMkLst>
            <pc:docMk/>
            <pc:sldMk cId="2841671758" sldId="610"/>
            <ac:graphicFrameMk id="20" creationId="{C946EB43-B7F5-DC2E-35AE-5E150D1C6921}"/>
          </ac:graphicFrameMkLst>
        </pc:graphicFrameChg>
        <pc:graphicFrameChg chg="modGraphic">
          <ac:chgData name="Keunsup Choi" userId="84f63a78-7429-448e-a24e-fcf5ae687a3e" providerId="ADAL" clId="{5B5E7910-A022-47D5-9487-EA8293009E85}" dt="2023-10-20T02:24:31.406" v="148" actId="404"/>
          <ac:graphicFrameMkLst>
            <pc:docMk/>
            <pc:sldMk cId="2841671758" sldId="610"/>
            <ac:graphicFrameMk id="21" creationId="{4A40E676-5C66-57A6-B588-D2D6121A1968}"/>
          </ac:graphicFrameMkLst>
        </pc:graphicFrameChg>
        <pc:graphicFrameChg chg="mod modGraphic">
          <ac:chgData name="Keunsup Choi" userId="84f63a78-7429-448e-a24e-fcf5ae687a3e" providerId="ADAL" clId="{5B5E7910-A022-47D5-9487-EA8293009E85}" dt="2023-10-20T02:25:13.766" v="201" actId="1036"/>
          <ac:graphicFrameMkLst>
            <pc:docMk/>
            <pc:sldMk cId="2841671758" sldId="610"/>
            <ac:graphicFrameMk id="22" creationId="{7DDB8DE4-129C-64DC-5CB9-A2EDF00B44E3}"/>
          </ac:graphicFrameMkLst>
        </pc:graphicFrameChg>
      </pc:sldChg>
      <pc:sldChg chg="addSp delSp modSp mod">
        <pc:chgData name="Keunsup Choi" userId="84f63a78-7429-448e-a24e-fcf5ae687a3e" providerId="ADAL" clId="{5B5E7910-A022-47D5-9487-EA8293009E85}" dt="2023-10-20T05:33:06.029" v="209" actId="20577"/>
        <pc:sldMkLst>
          <pc:docMk/>
          <pc:sldMk cId="391494136" sldId="611"/>
        </pc:sldMkLst>
        <pc:spChg chg="mod">
          <ac:chgData name="Keunsup Choi" userId="84f63a78-7429-448e-a24e-fcf5ae687a3e" providerId="ADAL" clId="{5B5E7910-A022-47D5-9487-EA8293009E85}" dt="2023-10-19T23:31:49.123" v="122" actId="14100"/>
          <ac:spMkLst>
            <pc:docMk/>
            <pc:sldMk cId="391494136" sldId="611"/>
            <ac:spMk id="5" creationId="{CBDFBD90-ED28-AF01-0233-BF92A4196442}"/>
          </ac:spMkLst>
        </pc:spChg>
        <pc:spChg chg="mod">
          <ac:chgData name="Keunsup Choi" userId="84f63a78-7429-448e-a24e-fcf5ae687a3e" providerId="ADAL" clId="{5B5E7910-A022-47D5-9487-EA8293009E85}" dt="2023-10-19T23:30:39.031" v="67" actId="20577"/>
          <ac:spMkLst>
            <pc:docMk/>
            <pc:sldMk cId="391494136" sldId="611"/>
            <ac:spMk id="7" creationId="{6242488D-A9C7-F947-40B1-0DB05E6FA0C9}"/>
          </ac:spMkLst>
        </pc:spChg>
        <pc:spChg chg="add mod">
          <ac:chgData name="Keunsup Choi" userId="84f63a78-7429-448e-a24e-fcf5ae687a3e" providerId="ADAL" clId="{5B5E7910-A022-47D5-9487-EA8293009E85}" dt="2023-10-20T02:21:56.153" v="129" actId="1076"/>
          <ac:spMkLst>
            <pc:docMk/>
            <pc:sldMk cId="391494136" sldId="611"/>
            <ac:spMk id="8" creationId="{30C46323-D1B2-E859-504B-F5FF153CE181}"/>
          </ac:spMkLst>
        </pc:spChg>
        <pc:spChg chg="mod">
          <ac:chgData name="Keunsup Choi" userId="84f63a78-7429-448e-a24e-fcf5ae687a3e" providerId="ADAL" clId="{5B5E7910-A022-47D5-9487-EA8293009E85}" dt="2023-10-20T02:21:56.153" v="129" actId="1076"/>
          <ac:spMkLst>
            <pc:docMk/>
            <pc:sldMk cId="391494136" sldId="611"/>
            <ac:spMk id="61" creationId="{00000000-0000-0000-0000-000000000000}"/>
          </ac:spMkLst>
        </pc:spChg>
        <pc:spChg chg="mod">
          <ac:chgData name="Keunsup Choi" userId="84f63a78-7429-448e-a24e-fcf5ae687a3e" providerId="ADAL" clId="{5B5E7910-A022-47D5-9487-EA8293009E85}" dt="2023-10-20T02:21:56.153" v="129" actId="1076"/>
          <ac:spMkLst>
            <pc:docMk/>
            <pc:sldMk cId="391494136" sldId="611"/>
            <ac:spMk id="64" creationId="{00000000-0000-0000-0000-000000000000}"/>
          </ac:spMkLst>
        </pc:spChg>
        <pc:spChg chg="mod">
          <ac:chgData name="Keunsup Choi" userId="84f63a78-7429-448e-a24e-fcf5ae687a3e" providerId="ADAL" clId="{5B5E7910-A022-47D5-9487-EA8293009E85}" dt="2023-10-20T02:21:56.153" v="129" actId="1076"/>
          <ac:spMkLst>
            <pc:docMk/>
            <pc:sldMk cId="391494136" sldId="611"/>
            <ac:spMk id="65" creationId="{00000000-0000-0000-0000-000000000000}"/>
          </ac:spMkLst>
        </pc:spChg>
        <pc:spChg chg="mod">
          <ac:chgData name="Keunsup Choi" userId="84f63a78-7429-448e-a24e-fcf5ae687a3e" providerId="ADAL" clId="{5B5E7910-A022-47D5-9487-EA8293009E85}" dt="2023-10-20T02:21:56.153" v="129" actId="1076"/>
          <ac:spMkLst>
            <pc:docMk/>
            <pc:sldMk cId="391494136" sldId="611"/>
            <ac:spMk id="106" creationId="{736371E2-026D-AF38-3C0B-1F1783EF4913}"/>
          </ac:spMkLst>
        </pc:spChg>
        <pc:spChg chg="mod">
          <ac:chgData name="Keunsup Choi" userId="84f63a78-7429-448e-a24e-fcf5ae687a3e" providerId="ADAL" clId="{5B5E7910-A022-47D5-9487-EA8293009E85}" dt="2023-10-20T02:21:56.153" v="129" actId="1076"/>
          <ac:spMkLst>
            <pc:docMk/>
            <pc:sldMk cId="391494136" sldId="611"/>
            <ac:spMk id="107" creationId="{12BADB7B-72E0-347B-E53E-A1090A092B8D}"/>
          </ac:spMkLst>
        </pc:spChg>
        <pc:spChg chg="mod">
          <ac:chgData name="Keunsup Choi" userId="84f63a78-7429-448e-a24e-fcf5ae687a3e" providerId="ADAL" clId="{5B5E7910-A022-47D5-9487-EA8293009E85}" dt="2023-10-20T02:21:56.153" v="129" actId="1076"/>
          <ac:spMkLst>
            <pc:docMk/>
            <pc:sldMk cId="391494136" sldId="611"/>
            <ac:spMk id="108" creationId="{76EFCDCB-AB06-BD9F-1B3E-CC990F8EA1D3}"/>
          </ac:spMkLst>
        </pc:spChg>
        <pc:spChg chg="mod">
          <ac:chgData name="Keunsup Choi" userId="84f63a78-7429-448e-a24e-fcf5ae687a3e" providerId="ADAL" clId="{5B5E7910-A022-47D5-9487-EA8293009E85}" dt="2023-10-20T02:21:56.153" v="129" actId="1076"/>
          <ac:spMkLst>
            <pc:docMk/>
            <pc:sldMk cId="391494136" sldId="611"/>
            <ac:spMk id="115" creationId="{7F050D1E-D3F8-5A15-1420-2B58CB5E1CB9}"/>
          </ac:spMkLst>
        </pc:spChg>
        <pc:spChg chg="mod">
          <ac:chgData name="Keunsup Choi" userId="84f63a78-7429-448e-a24e-fcf5ae687a3e" providerId="ADAL" clId="{5B5E7910-A022-47D5-9487-EA8293009E85}" dt="2023-10-20T02:22:00.879" v="130" actId="1076"/>
          <ac:spMkLst>
            <pc:docMk/>
            <pc:sldMk cId="391494136" sldId="611"/>
            <ac:spMk id="212" creationId="{D498A757-752E-0830-5CF0-0779C4438E7E}"/>
          </ac:spMkLst>
        </pc:spChg>
        <pc:spChg chg="mod">
          <ac:chgData name="Keunsup Choi" userId="84f63a78-7429-448e-a24e-fcf5ae687a3e" providerId="ADAL" clId="{5B5E7910-A022-47D5-9487-EA8293009E85}" dt="2023-10-20T05:33:06.029" v="209" actId="20577"/>
          <ac:spMkLst>
            <pc:docMk/>
            <pc:sldMk cId="391494136" sldId="611"/>
            <ac:spMk id="213" creationId="{9F064E46-2D8D-38F2-B5AB-59DFBB3728EF}"/>
          </ac:spMkLst>
        </pc:spChg>
        <pc:spChg chg="mod">
          <ac:chgData name="Keunsup Choi" userId="84f63a78-7429-448e-a24e-fcf5ae687a3e" providerId="ADAL" clId="{5B5E7910-A022-47D5-9487-EA8293009E85}" dt="2023-10-20T02:21:56.153" v="129" actId="1076"/>
          <ac:spMkLst>
            <pc:docMk/>
            <pc:sldMk cId="391494136" sldId="611"/>
            <ac:spMk id="1028" creationId="{DA32A67A-4857-6BA1-EB5F-62EB55F9EE2F}"/>
          </ac:spMkLst>
        </pc:spChg>
        <pc:spChg chg="mod">
          <ac:chgData name="Keunsup Choi" userId="84f63a78-7429-448e-a24e-fcf5ae687a3e" providerId="ADAL" clId="{5B5E7910-A022-47D5-9487-EA8293009E85}" dt="2023-10-20T02:21:56.153" v="129" actId="1076"/>
          <ac:spMkLst>
            <pc:docMk/>
            <pc:sldMk cId="391494136" sldId="611"/>
            <ac:spMk id="1032" creationId="{0946DBC8-D66B-3A53-AF4D-545EF9D41519}"/>
          </ac:spMkLst>
        </pc:spChg>
        <pc:spChg chg="mod">
          <ac:chgData name="Keunsup Choi" userId="84f63a78-7429-448e-a24e-fcf5ae687a3e" providerId="ADAL" clId="{5B5E7910-A022-47D5-9487-EA8293009E85}" dt="2023-10-20T02:21:56.153" v="129" actId="1076"/>
          <ac:spMkLst>
            <pc:docMk/>
            <pc:sldMk cId="391494136" sldId="611"/>
            <ac:spMk id="1033" creationId="{F9FE0C69-9EB4-ABB9-50AC-8899C5AB6241}"/>
          </ac:spMkLst>
        </pc:spChg>
        <pc:spChg chg="mod">
          <ac:chgData name="Keunsup Choi" userId="84f63a78-7429-448e-a24e-fcf5ae687a3e" providerId="ADAL" clId="{5B5E7910-A022-47D5-9487-EA8293009E85}" dt="2023-10-20T02:21:56.153" v="129" actId="1076"/>
          <ac:spMkLst>
            <pc:docMk/>
            <pc:sldMk cId="391494136" sldId="611"/>
            <ac:spMk id="1042" creationId="{72BF7374-4F31-3B96-75B6-858629083677}"/>
          </ac:spMkLst>
        </pc:spChg>
        <pc:spChg chg="mod">
          <ac:chgData name="Keunsup Choi" userId="84f63a78-7429-448e-a24e-fcf5ae687a3e" providerId="ADAL" clId="{5B5E7910-A022-47D5-9487-EA8293009E85}" dt="2023-10-20T02:21:56.153" v="129" actId="1076"/>
          <ac:spMkLst>
            <pc:docMk/>
            <pc:sldMk cId="391494136" sldId="611"/>
            <ac:spMk id="1065" creationId="{592CA592-C78E-B860-0E21-911E6D017663}"/>
          </ac:spMkLst>
        </pc:spChg>
        <pc:spChg chg="mod">
          <ac:chgData name="Keunsup Choi" userId="84f63a78-7429-448e-a24e-fcf5ae687a3e" providerId="ADAL" clId="{5B5E7910-A022-47D5-9487-EA8293009E85}" dt="2023-10-20T02:21:56.153" v="129" actId="1076"/>
          <ac:spMkLst>
            <pc:docMk/>
            <pc:sldMk cId="391494136" sldId="611"/>
            <ac:spMk id="1066" creationId="{205279D0-6FB5-BB46-B7DE-F845F2394BA9}"/>
          </ac:spMkLst>
        </pc:spChg>
        <pc:spChg chg="mod">
          <ac:chgData name="Keunsup Choi" userId="84f63a78-7429-448e-a24e-fcf5ae687a3e" providerId="ADAL" clId="{5B5E7910-A022-47D5-9487-EA8293009E85}" dt="2023-10-20T02:21:56.153" v="129" actId="1076"/>
          <ac:spMkLst>
            <pc:docMk/>
            <pc:sldMk cId="391494136" sldId="611"/>
            <ac:spMk id="1074" creationId="{691AE6BA-5628-5144-37F8-6812A9582C28}"/>
          </ac:spMkLst>
        </pc:spChg>
        <pc:grpChg chg="add mod">
          <ac:chgData name="Keunsup Choi" userId="84f63a78-7429-448e-a24e-fcf5ae687a3e" providerId="ADAL" clId="{5B5E7910-A022-47D5-9487-EA8293009E85}" dt="2023-10-20T02:21:56.153" v="129" actId="1076"/>
          <ac:grpSpMkLst>
            <pc:docMk/>
            <pc:sldMk cId="391494136" sldId="611"/>
            <ac:grpSpMk id="9" creationId="{0C2CD2A2-9C0F-D0F3-17C2-6650944B1647}"/>
          </ac:grpSpMkLst>
        </pc:grpChg>
        <pc:grpChg chg="mod">
          <ac:chgData name="Keunsup Choi" userId="84f63a78-7429-448e-a24e-fcf5ae687a3e" providerId="ADAL" clId="{5B5E7910-A022-47D5-9487-EA8293009E85}" dt="2023-10-20T02:21:56.153" v="129" actId="1076"/>
          <ac:grpSpMkLst>
            <pc:docMk/>
            <pc:sldMk cId="391494136" sldId="611"/>
            <ac:grpSpMk id="66" creationId="{00000000-0000-0000-0000-000000000000}"/>
          </ac:grpSpMkLst>
        </pc:grpChg>
        <pc:grpChg chg="mod">
          <ac:chgData name="Keunsup Choi" userId="84f63a78-7429-448e-a24e-fcf5ae687a3e" providerId="ADAL" clId="{5B5E7910-A022-47D5-9487-EA8293009E85}" dt="2023-10-20T02:21:56.153" v="129" actId="1076"/>
          <ac:grpSpMkLst>
            <pc:docMk/>
            <pc:sldMk cId="391494136" sldId="611"/>
            <ac:grpSpMk id="1064" creationId="{6B58860E-7A5C-CD44-E9F5-29C0B0F82BC4}"/>
          </ac:grpSpMkLst>
        </pc:grpChg>
        <pc:grpChg chg="mod">
          <ac:chgData name="Keunsup Choi" userId="84f63a78-7429-448e-a24e-fcf5ae687a3e" providerId="ADAL" clId="{5B5E7910-A022-47D5-9487-EA8293009E85}" dt="2023-10-20T02:21:56.153" v="129" actId="1076"/>
          <ac:grpSpMkLst>
            <pc:docMk/>
            <pc:sldMk cId="391494136" sldId="611"/>
            <ac:grpSpMk id="1073" creationId="{473D60E7-C442-FBB4-A9E8-C4ADBD12F2B4}"/>
          </ac:grpSpMkLst>
        </pc:grpChg>
        <pc:picChg chg="add mod">
          <ac:chgData name="Keunsup Choi" userId="84f63a78-7429-448e-a24e-fcf5ae687a3e" providerId="ADAL" clId="{5B5E7910-A022-47D5-9487-EA8293009E85}" dt="2023-10-20T02:21:56.153" v="129" actId="1076"/>
          <ac:picMkLst>
            <pc:docMk/>
            <pc:sldMk cId="391494136" sldId="611"/>
            <ac:picMk id="6" creationId="{C30D4571-7F27-F9F5-4F0E-F4920FAAF137}"/>
          </ac:picMkLst>
        </pc:picChg>
        <pc:picChg chg="mod">
          <ac:chgData name="Keunsup Choi" userId="84f63a78-7429-448e-a24e-fcf5ae687a3e" providerId="ADAL" clId="{5B5E7910-A022-47D5-9487-EA8293009E85}" dt="2023-10-20T02:21:56.153" v="129" actId="1076"/>
          <ac:picMkLst>
            <pc:docMk/>
            <pc:sldMk cId="391494136" sldId="611"/>
            <ac:picMk id="161" creationId="{94A6D759-5433-BBEC-5669-087E1C5DA940}"/>
          </ac:picMkLst>
        </pc:picChg>
        <pc:picChg chg="mod">
          <ac:chgData name="Keunsup Choi" userId="84f63a78-7429-448e-a24e-fcf5ae687a3e" providerId="ADAL" clId="{5B5E7910-A022-47D5-9487-EA8293009E85}" dt="2023-10-20T02:21:56.153" v="129" actId="1076"/>
          <ac:picMkLst>
            <pc:docMk/>
            <pc:sldMk cId="391494136" sldId="611"/>
            <ac:picMk id="1030" creationId="{D5A887FE-71CA-8841-5BE5-122E0A4C94FC}"/>
          </ac:picMkLst>
        </pc:picChg>
        <pc:picChg chg="mod">
          <ac:chgData name="Keunsup Choi" userId="84f63a78-7429-448e-a24e-fcf5ae687a3e" providerId="ADAL" clId="{5B5E7910-A022-47D5-9487-EA8293009E85}" dt="2023-10-20T02:21:56.153" v="129" actId="1076"/>
          <ac:picMkLst>
            <pc:docMk/>
            <pc:sldMk cId="391494136" sldId="611"/>
            <ac:picMk id="1031" creationId="{32281D5B-01A2-C798-77F5-20AB01A5CCC8}"/>
          </ac:picMkLst>
        </pc:picChg>
        <pc:picChg chg="mod">
          <ac:chgData name="Keunsup Choi" userId="84f63a78-7429-448e-a24e-fcf5ae687a3e" providerId="ADAL" clId="{5B5E7910-A022-47D5-9487-EA8293009E85}" dt="2023-10-20T02:21:56.153" v="129" actId="1076"/>
          <ac:picMkLst>
            <pc:docMk/>
            <pc:sldMk cId="391494136" sldId="611"/>
            <ac:picMk id="1034" creationId="{F5A4936A-73C3-E682-0ABC-01759EE1B599}"/>
          </ac:picMkLst>
        </pc:picChg>
        <pc:picChg chg="mod">
          <ac:chgData name="Keunsup Choi" userId="84f63a78-7429-448e-a24e-fcf5ae687a3e" providerId="ADAL" clId="{5B5E7910-A022-47D5-9487-EA8293009E85}" dt="2023-10-20T02:21:56.153" v="129" actId="1076"/>
          <ac:picMkLst>
            <pc:docMk/>
            <pc:sldMk cId="391494136" sldId="611"/>
            <ac:picMk id="1035" creationId="{0A113C7C-FF31-4474-A91D-FB211432CA39}"/>
          </ac:picMkLst>
        </pc:picChg>
        <pc:picChg chg="mod">
          <ac:chgData name="Keunsup Choi" userId="84f63a78-7429-448e-a24e-fcf5ae687a3e" providerId="ADAL" clId="{5B5E7910-A022-47D5-9487-EA8293009E85}" dt="2023-10-20T02:21:56.153" v="129" actId="1076"/>
          <ac:picMkLst>
            <pc:docMk/>
            <pc:sldMk cId="391494136" sldId="611"/>
            <ac:picMk id="1036" creationId="{BA85D7F8-3C6A-EF9C-1A4F-DF2AE0747279}"/>
          </ac:picMkLst>
        </pc:picChg>
        <pc:picChg chg="mod">
          <ac:chgData name="Keunsup Choi" userId="84f63a78-7429-448e-a24e-fcf5ae687a3e" providerId="ADAL" clId="{5B5E7910-A022-47D5-9487-EA8293009E85}" dt="2023-10-20T02:21:56.153" v="129" actId="1076"/>
          <ac:picMkLst>
            <pc:docMk/>
            <pc:sldMk cId="391494136" sldId="611"/>
            <ac:picMk id="1037" creationId="{B87E75A8-5235-36E9-5D67-A29F7E74BF9E}"/>
          </ac:picMkLst>
        </pc:picChg>
        <pc:picChg chg="mod">
          <ac:chgData name="Keunsup Choi" userId="84f63a78-7429-448e-a24e-fcf5ae687a3e" providerId="ADAL" clId="{5B5E7910-A022-47D5-9487-EA8293009E85}" dt="2023-10-20T02:21:56.153" v="129" actId="1076"/>
          <ac:picMkLst>
            <pc:docMk/>
            <pc:sldMk cId="391494136" sldId="611"/>
            <ac:picMk id="1038" creationId="{2CB43909-5684-CA9B-56C3-5FA0EE811560}"/>
          </ac:picMkLst>
        </pc:picChg>
        <pc:picChg chg="del">
          <ac:chgData name="Keunsup Choi" userId="84f63a78-7429-448e-a24e-fcf5ae687a3e" providerId="ADAL" clId="{5B5E7910-A022-47D5-9487-EA8293009E85}" dt="2023-10-19T09:15:35.791" v="2" actId="478"/>
          <ac:picMkLst>
            <pc:docMk/>
            <pc:sldMk cId="391494136" sldId="611"/>
            <ac:picMk id="1039" creationId="{71E2F43F-5FC4-B38B-287D-FE3203A2D139}"/>
          </ac:picMkLst>
        </pc:picChg>
        <pc:picChg chg="del">
          <ac:chgData name="Keunsup Choi" userId="84f63a78-7429-448e-a24e-fcf5ae687a3e" providerId="ADAL" clId="{5B5E7910-A022-47D5-9487-EA8293009E85}" dt="2023-10-19T09:15:30.397" v="1" actId="478"/>
          <ac:picMkLst>
            <pc:docMk/>
            <pc:sldMk cId="391494136" sldId="611"/>
            <ac:picMk id="1040" creationId="{BCA60A20-A142-04DB-08DB-511AC095EAC5}"/>
          </ac:picMkLst>
        </pc:picChg>
        <pc:picChg chg="mod">
          <ac:chgData name="Keunsup Choi" userId="84f63a78-7429-448e-a24e-fcf5ae687a3e" providerId="ADAL" clId="{5B5E7910-A022-47D5-9487-EA8293009E85}" dt="2023-10-20T02:21:56.153" v="129" actId="1076"/>
          <ac:picMkLst>
            <pc:docMk/>
            <pc:sldMk cId="391494136" sldId="611"/>
            <ac:picMk id="1058" creationId="{E7A772F7-8FA6-1787-BB0D-5C17756E38A1}"/>
          </ac:picMkLst>
        </pc:picChg>
        <pc:picChg chg="mod">
          <ac:chgData name="Keunsup Choi" userId="84f63a78-7429-448e-a24e-fcf5ae687a3e" providerId="ADAL" clId="{5B5E7910-A022-47D5-9487-EA8293009E85}" dt="2023-10-20T02:21:56.153" v="129" actId="1076"/>
          <ac:picMkLst>
            <pc:docMk/>
            <pc:sldMk cId="391494136" sldId="611"/>
            <ac:picMk id="1059" creationId="{01E1D50C-F45B-9960-CD1F-CA08375BE917}"/>
          </ac:picMkLst>
        </pc:picChg>
        <pc:picChg chg="mod">
          <ac:chgData name="Keunsup Choi" userId="84f63a78-7429-448e-a24e-fcf5ae687a3e" providerId="ADAL" clId="{5B5E7910-A022-47D5-9487-EA8293009E85}" dt="2023-10-20T02:21:56.153" v="129" actId="1076"/>
          <ac:picMkLst>
            <pc:docMk/>
            <pc:sldMk cId="391494136" sldId="611"/>
            <ac:picMk id="1060" creationId="{C7227B0F-04DE-3252-C93F-29C261C59DED}"/>
          </ac:picMkLst>
        </pc:picChg>
        <pc:picChg chg="mod">
          <ac:chgData name="Keunsup Choi" userId="84f63a78-7429-448e-a24e-fcf5ae687a3e" providerId="ADAL" clId="{5B5E7910-A022-47D5-9487-EA8293009E85}" dt="2023-10-20T02:21:56.153" v="129" actId="1076"/>
          <ac:picMkLst>
            <pc:docMk/>
            <pc:sldMk cId="391494136" sldId="611"/>
            <ac:picMk id="1061" creationId="{F7394366-A17D-7FE5-DA4C-5542C5F0EB9A}"/>
          </ac:picMkLst>
        </pc:picChg>
        <pc:picChg chg="mod">
          <ac:chgData name="Keunsup Choi" userId="84f63a78-7429-448e-a24e-fcf5ae687a3e" providerId="ADAL" clId="{5B5E7910-A022-47D5-9487-EA8293009E85}" dt="2023-10-20T02:21:56.153" v="129" actId="1076"/>
          <ac:picMkLst>
            <pc:docMk/>
            <pc:sldMk cId="391494136" sldId="611"/>
            <ac:picMk id="1062" creationId="{722181D4-5C7F-FC83-6B7C-461C7E9DF5CA}"/>
          </ac:picMkLst>
        </pc:picChg>
        <pc:picChg chg="mod">
          <ac:chgData name="Keunsup Choi" userId="84f63a78-7429-448e-a24e-fcf5ae687a3e" providerId="ADAL" clId="{5B5E7910-A022-47D5-9487-EA8293009E85}" dt="2023-10-20T02:21:56.153" v="129" actId="1076"/>
          <ac:picMkLst>
            <pc:docMk/>
            <pc:sldMk cId="391494136" sldId="611"/>
            <ac:picMk id="1063" creationId="{F20C7646-4EB1-D341-34D4-EDF81EA5ED96}"/>
          </ac:picMkLst>
        </pc:picChg>
        <pc:picChg chg="mod">
          <ac:chgData name="Keunsup Choi" userId="84f63a78-7429-448e-a24e-fcf5ae687a3e" providerId="ADAL" clId="{5B5E7910-A022-47D5-9487-EA8293009E85}" dt="2023-10-20T02:21:56.153" v="129" actId="1076"/>
          <ac:picMkLst>
            <pc:docMk/>
            <pc:sldMk cId="391494136" sldId="611"/>
            <ac:picMk id="1067" creationId="{A4F06B3D-25F9-2A9D-F9F0-81B32FF5772A}"/>
          </ac:picMkLst>
        </pc:picChg>
        <pc:picChg chg="mod">
          <ac:chgData name="Keunsup Choi" userId="84f63a78-7429-448e-a24e-fcf5ae687a3e" providerId="ADAL" clId="{5B5E7910-A022-47D5-9487-EA8293009E85}" dt="2023-10-20T02:21:56.153" v="129" actId="1076"/>
          <ac:picMkLst>
            <pc:docMk/>
            <pc:sldMk cId="391494136" sldId="611"/>
            <ac:picMk id="1068" creationId="{E087D800-7656-ECA1-2DE3-E47403C9F667}"/>
          </ac:picMkLst>
        </pc:picChg>
        <pc:picChg chg="mod">
          <ac:chgData name="Keunsup Choi" userId="84f63a78-7429-448e-a24e-fcf5ae687a3e" providerId="ADAL" clId="{5B5E7910-A022-47D5-9487-EA8293009E85}" dt="2023-10-20T02:21:56.153" v="129" actId="1076"/>
          <ac:picMkLst>
            <pc:docMk/>
            <pc:sldMk cId="391494136" sldId="611"/>
            <ac:picMk id="1069" creationId="{A4BF795D-5EBD-B698-F9CA-863F6DB37EEA}"/>
          </ac:picMkLst>
        </pc:picChg>
        <pc:picChg chg="mod">
          <ac:chgData name="Keunsup Choi" userId="84f63a78-7429-448e-a24e-fcf5ae687a3e" providerId="ADAL" clId="{5B5E7910-A022-47D5-9487-EA8293009E85}" dt="2023-10-20T02:21:56.153" v="129" actId="1076"/>
          <ac:picMkLst>
            <pc:docMk/>
            <pc:sldMk cId="391494136" sldId="611"/>
            <ac:picMk id="1070" creationId="{B137299B-0513-5E58-31F4-1B664973B34F}"/>
          </ac:picMkLst>
        </pc:picChg>
        <pc:picChg chg="mod">
          <ac:chgData name="Keunsup Choi" userId="84f63a78-7429-448e-a24e-fcf5ae687a3e" providerId="ADAL" clId="{5B5E7910-A022-47D5-9487-EA8293009E85}" dt="2023-10-20T02:21:56.153" v="129" actId="1076"/>
          <ac:picMkLst>
            <pc:docMk/>
            <pc:sldMk cId="391494136" sldId="611"/>
            <ac:picMk id="1071" creationId="{B8A40B3C-F442-9FA2-305A-0056E526A35F}"/>
          </ac:picMkLst>
        </pc:picChg>
        <pc:picChg chg="mod">
          <ac:chgData name="Keunsup Choi" userId="84f63a78-7429-448e-a24e-fcf5ae687a3e" providerId="ADAL" clId="{5B5E7910-A022-47D5-9487-EA8293009E85}" dt="2023-10-20T02:21:56.153" v="129" actId="1076"/>
          <ac:picMkLst>
            <pc:docMk/>
            <pc:sldMk cId="391494136" sldId="611"/>
            <ac:picMk id="1072" creationId="{94300448-67DD-9197-1D3D-93C67E0B38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FE7E1-2430-49F7-8898-834114A7F2F8}" type="datetimeFigureOut">
              <a:rPr lang="ko-KR" altLang="en-US" smtClean="0"/>
              <a:t>2023-10-20</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5553C-D3D0-4810-AA94-1089EF6053BD}" type="slidenum">
              <a:rPr lang="ko-KR" altLang="en-US" smtClean="0"/>
              <a:t>‹#›</a:t>
            </a:fld>
            <a:endParaRPr lang="ko-KR" altLang="en-US"/>
          </a:p>
        </p:txBody>
      </p:sp>
    </p:spTree>
    <p:extLst>
      <p:ext uri="{BB962C8B-B14F-4D97-AF65-F5344CB8AC3E}">
        <p14:creationId xmlns:p14="http://schemas.microsoft.com/office/powerpoint/2010/main" val="367171304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5553C-D3D0-4810-AA94-1089EF6053BD}" type="slidenum">
              <a:rPr lang="ko-KR" altLang="en-US" smtClean="0"/>
              <a:t>2</a:t>
            </a:fld>
            <a:endParaRPr lang="ko-KR" altLang="en-US"/>
          </a:p>
        </p:txBody>
      </p:sp>
    </p:spTree>
    <p:extLst>
      <p:ext uri="{BB962C8B-B14F-4D97-AF65-F5344CB8AC3E}">
        <p14:creationId xmlns:p14="http://schemas.microsoft.com/office/powerpoint/2010/main" val="179357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11</a:t>
            </a:fld>
            <a:endParaRPr lang="ko-KR" altLang="en-US"/>
          </a:p>
        </p:txBody>
      </p:sp>
    </p:spTree>
    <p:extLst>
      <p:ext uri="{BB962C8B-B14F-4D97-AF65-F5344CB8AC3E}">
        <p14:creationId xmlns:p14="http://schemas.microsoft.com/office/powerpoint/2010/main" val="201967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12</a:t>
            </a:fld>
            <a:endParaRPr lang="ko-KR" altLang="en-US"/>
          </a:p>
        </p:txBody>
      </p:sp>
    </p:spTree>
    <p:extLst>
      <p:ext uri="{BB962C8B-B14F-4D97-AF65-F5344CB8AC3E}">
        <p14:creationId xmlns:p14="http://schemas.microsoft.com/office/powerpoint/2010/main" val="2001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13</a:t>
            </a:fld>
            <a:endParaRPr lang="ko-KR" altLang="en-US"/>
          </a:p>
        </p:txBody>
      </p:sp>
    </p:spTree>
    <p:extLst>
      <p:ext uri="{BB962C8B-B14F-4D97-AF65-F5344CB8AC3E}">
        <p14:creationId xmlns:p14="http://schemas.microsoft.com/office/powerpoint/2010/main" val="314323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14</a:t>
            </a:fld>
            <a:endParaRPr lang="ko-KR" altLang="en-US"/>
          </a:p>
        </p:txBody>
      </p:sp>
    </p:spTree>
    <p:extLst>
      <p:ext uri="{BB962C8B-B14F-4D97-AF65-F5344CB8AC3E}">
        <p14:creationId xmlns:p14="http://schemas.microsoft.com/office/powerpoint/2010/main" val="610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5553C-D3D0-4810-AA94-1089EF6053BD}" type="slidenum">
              <a:rPr lang="ko-KR" altLang="en-US" smtClean="0"/>
              <a:t>15</a:t>
            </a:fld>
            <a:endParaRPr lang="ko-KR" altLang="en-US"/>
          </a:p>
        </p:txBody>
      </p:sp>
    </p:spTree>
    <p:extLst>
      <p:ext uri="{BB962C8B-B14F-4D97-AF65-F5344CB8AC3E}">
        <p14:creationId xmlns:p14="http://schemas.microsoft.com/office/powerpoint/2010/main" val="34410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16</a:t>
            </a:fld>
            <a:endParaRPr lang="ko-KR" altLang="en-US"/>
          </a:p>
        </p:txBody>
      </p:sp>
    </p:spTree>
    <p:extLst>
      <p:ext uri="{BB962C8B-B14F-4D97-AF65-F5344CB8AC3E}">
        <p14:creationId xmlns:p14="http://schemas.microsoft.com/office/powerpoint/2010/main" val="328148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18</a:t>
            </a:fld>
            <a:endParaRPr lang="ko-KR" altLang="en-US"/>
          </a:p>
        </p:txBody>
      </p:sp>
    </p:spTree>
    <p:extLst>
      <p:ext uri="{BB962C8B-B14F-4D97-AF65-F5344CB8AC3E}">
        <p14:creationId xmlns:p14="http://schemas.microsoft.com/office/powerpoint/2010/main" val="508301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C5553C-D3D0-4810-AA94-1089EF6053BD}" type="slidenum">
              <a:rPr lang="ko-KR" altLang="en-US" smtClean="0"/>
              <a:t>21</a:t>
            </a:fld>
            <a:endParaRPr lang="ko-KR" altLang="en-US"/>
          </a:p>
        </p:txBody>
      </p:sp>
    </p:spTree>
    <p:extLst>
      <p:ext uri="{BB962C8B-B14F-4D97-AF65-F5344CB8AC3E}">
        <p14:creationId xmlns:p14="http://schemas.microsoft.com/office/powerpoint/2010/main" val="44980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3</a:t>
            </a:fld>
            <a:endParaRPr lang="ko-KR" altLang="en-US"/>
          </a:p>
        </p:txBody>
      </p:sp>
    </p:spTree>
    <p:extLst>
      <p:ext uri="{BB962C8B-B14F-4D97-AF65-F5344CB8AC3E}">
        <p14:creationId xmlns:p14="http://schemas.microsoft.com/office/powerpoint/2010/main" val="32575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4</a:t>
            </a:fld>
            <a:endParaRPr lang="ko-KR" altLang="en-US"/>
          </a:p>
        </p:txBody>
      </p:sp>
    </p:spTree>
    <p:extLst>
      <p:ext uri="{BB962C8B-B14F-4D97-AF65-F5344CB8AC3E}">
        <p14:creationId xmlns:p14="http://schemas.microsoft.com/office/powerpoint/2010/main" val="2774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5</a:t>
            </a:fld>
            <a:endParaRPr lang="ko-KR" altLang="en-US"/>
          </a:p>
        </p:txBody>
      </p:sp>
    </p:spTree>
    <p:extLst>
      <p:ext uri="{BB962C8B-B14F-4D97-AF65-F5344CB8AC3E}">
        <p14:creationId xmlns:p14="http://schemas.microsoft.com/office/powerpoint/2010/main" val="252680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6</a:t>
            </a:fld>
            <a:endParaRPr lang="ko-KR" altLang="en-US"/>
          </a:p>
        </p:txBody>
      </p:sp>
    </p:spTree>
    <p:extLst>
      <p:ext uri="{BB962C8B-B14F-4D97-AF65-F5344CB8AC3E}">
        <p14:creationId xmlns:p14="http://schemas.microsoft.com/office/powerpoint/2010/main" val="299121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7</a:t>
            </a:fld>
            <a:endParaRPr lang="ko-KR" altLang="en-US"/>
          </a:p>
        </p:txBody>
      </p:sp>
    </p:spTree>
    <p:extLst>
      <p:ext uri="{BB962C8B-B14F-4D97-AF65-F5344CB8AC3E}">
        <p14:creationId xmlns:p14="http://schemas.microsoft.com/office/powerpoint/2010/main" val="340342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8</a:t>
            </a:fld>
            <a:endParaRPr lang="ko-KR" altLang="en-US"/>
          </a:p>
        </p:txBody>
      </p:sp>
    </p:spTree>
    <p:extLst>
      <p:ext uri="{BB962C8B-B14F-4D97-AF65-F5344CB8AC3E}">
        <p14:creationId xmlns:p14="http://schemas.microsoft.com/office/powerpoint/2010/main" val="387309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9</a:t>
            </a:fld>
            <a:endParaRPr lang="ko-KR" altLang="en-US"/>
          </a:p>
        </p:txBody>
      </p:sp>
    </p:spTree>
    <p:extLst>
      <p:ext uri="{BB962C8B-B14F-4D97-AF65-F5344CB8AC3E}">
        <p14:creationId xmlns:p14="http://schemas.microsoft.com/office/powerpoint/2010/main" val="183205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C5553C-D3D0-4810-AA94-1089EF6053BD}" type="slidenum">
              <a:rPr lang="ko-KR" altLang="en-US" smtClean="0"/>
              <a:t>10</a:t>
            </a:fld>
            <a:endParaRPr lang="ko-KR" altLang="en-US"/>
          </a:p>
        </p:txBody>
      </p:sp>
    </p:spTree>
    <p:extLst>
      <p:ext uri="{BB962C8B-B14F-4D97-AF65-F5344CB8AC3E}">
        <p14:creationId xmlns:p14="http://schemas.microsoft.com/office/powerpoint/2010/main" val="375175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5361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657923" y="531127"/>
            <a:ext cx="10876156" cy="748245"/>
          </a:xfrm>
        </p:spPr>
        <p:txBody>
          <a:bodyPr>
            <a:normAutofit/>
          </a:bodyPr>
          <a:lstStyle>
            <a:lvl1pPr>
              <a:defRPr sz="3200" baseline="0">
                <a:solidFill>
                  <a:schemeClr val="accent3"/>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9" name="내용 개체 틀 2"/>
          <p:cNvSpPr>
            <a:spLocks noGrp="1"/>
          </p:cNvSpPr>
          <p:nvPr>
            <p:ph idx="1" hasCustomPrompt="1"/>
          </p:nvPr>
        </p:nvSpPr>
        <p:spPr>
          <a:xfrm>
            <a:off x="657923" y="1546854"/>
            <a:ext cx="10876156"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a:t>Clink to add text</a:t>
            </a:r>
            <a:endParaRPr kumimoji="1" lang="ko-KR" altLang="en-US"/>
          </a:p>
          <a:p>
            <a:pPr lvl="1"/>
            <a:r>
              <a:rPr kumimoji="1" lang="en-US" altLang="ko-KR"/>
              <a:t>Click to add text</a:t>
            </a:r>
            <a:endParaRPr kumimoji="1" lang="ko-KR" altLang="en-US"/>
          </a:p>
          <a:p>
            <a:pPr lvl="2"/>
            <a:r>
              <a:rPr kumimoji="1" lang="en-US" altLang="ko-KR"/>
              <a:t>Click to add text </a:t>
            </a:r>
          </a:p>
          <a:p>
            <a:pPr lvl="3"/>
            <a:r>
              <a:rPr kumimoji="1" lang="en-US" altLang="ko-KR"/>
              <a:t>Click to add text</a:t>
            </a:r>
            <a:endParaRPr kumimoji="1" lang="ko-KR" altLang="en-US"/>
          </a:p>
        </p:txBody>
      </p:sp>
      <p:sp>
        <p:nvSpPr>
          <p:cNvPr id="10" name="직사각형 9"/>
          <p:cNvSpPr/>
          <p:nvPr/>
        </p:nvSpPr>
        <p:spPr>
          <a:xfrm>
            <a:off x="3" y="0"/>
            <a:ext cx="800100" cy="17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solidFill>
                <a:schemeClr val="accent3"/>
              </a:solidFill>
            </a:endParaRPr>
          </a:p>
        </p:txBody>
      </p:sp>
      <p:sp>
        <p:nvSpPr>
          <p:cNvPr id="12" name="직사각형 11"/>
          <p:cNvSpPr/>
          <p:nvPr/>
        </p:nvSpPr>
        <p:spPr>
          <a:xfrm>
            <a:off x="800101" y="0"/>
            <a:ext cx="11391899"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7" name="그림 6"/>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269225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838200" y="2309527"/>
            <a:ext cx="105156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Thank You</a:t>
            </a:r>
            <a:endParaRPr kumimoji="1" lang="ko-KR" altLang="en-US"/>
          </a:p>
        </p:txBody>
      </p:sp>
      <p:sp>
        <p:nvSpPr>
          <p:cNvPr id="11" name="직사각형 10"/>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직사각형 13"/>
          <p:cNvSpPr/>
          <p:nvPr/>
        </p:nvSpPr>
        <p:spPr>
          <a:xfrm>
            <a:off x="0" y="5398288"/>
            <a:ext cx="12192000" cy="158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15" name="그림 14"/>
          <p:cNvPicPr>
            <a:picLocks noChangeAspect="1"/>
          </p:cNvPicPr>
          <p:nvPr/>
        </p:nvPicPr>
        <p:blipFill>
          <a:blip r:embed="rId2"/>
          <a:stretch>
            <a:fillRect/>
          </a:stretch>
        </p:blipFill>
        <p:spPr>
          <a:xfrm>
            <a:off x="696433" y="5869172"/>
            <a:ext cx="1540840" cy="667954"/>
          </a:xfrm>
          <a:prstGeom prst="rect">
            <a:avLst/>
          </a:prstGeom>
        </p:spPr>
      </p:pic>
      <p:pic>
        <p:nvPicPr>
          <p:cNvPr id="16" name="그림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Tree>
    <p:extLst>
      <p:ext uri="{BB962C8B-B14F-4D97-AF65-F5344CB8AC3E}">
        <p14:creationId xmlns:p14="http://schemas.microsoft.com/office/powerpoint/2010/main" val="17960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1" name="직사각형 20"/>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2" name="직사각형 21"/>
          <p:cNvSpPr/>
          <p:nvPr/>
        </p:nvSpPr>
        <p:spPr>
          <a:xfrm>
            <a:off x="0" y="5398288"/>
            <a:ext cx="12192000" cy="15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23" name="그림 2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
        <p:nvSpPr>
          <p:cNvPr id="11" name="제목 1"/>
          <p:cNvSpPr>
            <a:spLocks noGrp="1"/>
          </p:cNvSpPr>
          <p:nvPr>
            <p:ph type="ctrTitle" hasCustomPrompt="1"/>
          </p:nvPr>
        </p:nvSpPr>
        <p:spPr>
          <a:xfrm>
            <a:off x="850900" y="1267503"/>
            <a:ext cx="1049020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Ericsson-LG</a:t>
            </a:r>
            <a:br>
              <a:rPr kumimoji="1" lang="en-US" altLang="ko-KR"/>
            </a:br>
            <a:r>
              <a:rPr kumimoji="1" lang="en-US" altLang="ko-KR"/>
              <a:t>Enterprise</a:t>
            </a:r>
            <a:endParaRPr kumimoji="1" lang="ko-KR" altLang="en-US"/>
          </a:p>
        </p:txBody>
      </p:sp>
      <p:sp>
        <p:nvSpPr>
          <p:cNvPr id="12" name="부제 2"/>
          <p:cNvSpPr>
            <a:spLocks noGrp="1"/>
          </p:cNvSpPr>
          <p:nvPr>
            <p:ph type="subTitle" idx="1" hasCustomPrompt="1"/>
          </p:nvPr>
        </p:nvSpPr>
        <p:spPr>
          <a:xfrm>
            <a:off x="850900" y="3816408"/>
            <a:ext cx="1049020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a:t>Date</a:t>
            </a:r>
            <a:endParaRPr kumimoji="1" lang="ko-KR" altLang="en-US"/>
          </a:p>
        </p:txBody>
      </p:sp>
      <p:sp>
        <p:nvSpPr>
          <p:cNvPr id="13" name="텍스트 개체 틀 14"/>
          <p:cNvSpPr>
            <a:spLocks noGrp="1"/>
          </p:cNvSpPr>
          <p:nvPr>
            <p:ph type="body" sz="quarter" idx="10" hasCustomPrompt="1"/>
          </p:nvPr>
        </p:nvSpPr>
        <p:spPr>
          <a:xfrm>
            <a:off x="608919" y="6004225"/>
            <a:ext cx="4195309"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Team/Name</a:t>
            </a:r>
            <a:endParaRPr kumimoji="1" lang="ko-KR" altLang="en-US"/>
          </a:p>
        </p:txBody>
      </p:sp>
      <p:pic>
        <p:nvPicPr>
          <p:cNvPr id="9" name="그림 8"/>
          <p:cNvPicPr>
            <a:picLocks noChangeAspect="1"/>
          </p:cNvPicPr>
          <p:nvPr/>
        </p:nvPicPr>
        <p:blipFill>
          <a:blip r:embed="rId3"/>
          <a:stretch>
            <a:fillRect/>
          </a:stretch>
        </p:blipFill>
        <p:spPr>
          <a:xfrm>
            <a:off x="9782379" y="418722"/>
            <a:ext cx="1887780" cy="772402"/>
          </a:xfrm>
          <a:prstGeom prst="rect">
            <a:avLst/>
          </a:prstGeom>
        </p:spPr>
      </p:pic>
    </p:spTree>
    <p:extLst>
      <p:ext uri="{BB962C8B-B14F-4D97-AF65-F5344CB8AC3E}">
        <p14:creationId xmlns:p14="http://schemas.microsoft.com/office/powerpoint/2010/main" val="323002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7620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8" name="직사각형 7"/>
          <p:cNvSpPr/>
          <p:nvPr/>
        </p:nvSpPr>
        <p:spPr>
          <a:xfrm>
            <a:off x="2" y="0"/>
            <a:ext cx="302348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1" name="직사각형 10"/>
          <p:cNvSpPr/>
          <p:nvPr/>
        </p:nvSpPr>
        <p:spPr>
          <a:xfrm rot="5400000">
            <a:off x="194283" y="2631798"/>
            <a:ext cx="5461003" cy="1974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3" name="제목 13"/>
          <p:cNvSpPr>
            <a:spLocks noGrp="1"/>
          </p:cNvSpPr>
          <p:nvPr>
            <p:ph type="title" hasCustomPrompt="1"/>
          </p:nvPr>
        </p:nvSpPr>
        <p:spPr>
          <a:xfrm>
            <a:off x="541870" y="619124"/>
            <a:ext cx="2284209" cy="1325563"/>
          </a:xfrm>
        </p:spPr>
        <p:txBody>
          <a:bodyPr>
            <a:noAutofit/>
          </a:bodyPr>
          <a:lstStyle>
            <a:lvl1pPr>
              <a:defRPr sz="4400">
                <a:solidFill>
                  <a:schemeClr val="bg1"/>
                </a:solidFill>
              </a:defRPr>
            </a:lvl1pPr>
          </a:lstStyle>
          <a:p>
            <a:r>
              <a:rPr lang="en-US" altLang="ko-KR"/>
              <a:t>Index</a:t>
            </a:r>
            <a:endParaRPr lang="ko-KR" altLang="en-US"/>
          </a:p>
        </p:txBody>
      </p:sp>
      <p:sp>
        <p:nvSpPr>
          <p:cNvPr id="16" name="텍스트 개체 틀 17"/>
          <p:cNvSpPr>
            <a:spLocks noGrp="1"/>
          </p:cNvSpPr>
          <p:nvPr>
            <p:ph type="body" sz="quarter" idx="10" hasCustomPrompt="1"/>
          </p:nvPr>
        </p:nvSpPr>
        <p:spPr>
          <a:xfrm>
            <a:off x="4030135" y="1049338"/>
            <a:ext cx="7641431" cy="4411662"/>
          </a:xfrm>
        </p:spPr>
        <p:txBody>
          <a:bodyPr/>
          <a:lstStyle>
            <a:lvl1pPr marL="342900" indent="-342900">
              <a:buClr>
                <a:schemeClr val="accent5"/>
              </a:buClr>
              <a:buFont typeface="Wingdings" panose="05000000000000000000" pitchFamily="2" charset="2"/>
              <a:buChar char="§"/>
              <a:defRPr sz="2000"/>
            </a:lvl1pPr>
            <a:lvl2pPr marL="463725" indent="-257175">
              <a:buClrTx/>
              <a:buFont typeface="+mj-lt"/>
              <a:buAutoNum type="arabicPeriod"/>
              <a:defRPr/>
            </a:lvl2pPr>
            <a:lvl3pPr marL="476550" indent="0">
              <a:buClrTx/>
              <a:buFont typeface="+mj-lt"/>
              <a:buNone/>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a:t>Clink to add text</a:t>
            </a:r>
          </a:p>
          <a:p>
            <a:pPr lvl="0"/>
            <a:endParaRPr lang="ko-KR" altLang="en-US"/>
          </a:p>
        </p:txBody>
      </p:sp>
      <p:pic>
        <p:nvPicPr>
          <p:cNvPr id="9" name="그림 8"/>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209020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3"/>
            <a:ext cx="12192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6" name="그림 개체 틀 2"/>
          <p:cNvSpPr>
            <a:spLocks noGrp="1"/>
          </p:cNvSpPr>
          <p:nvPr>
            <p:ph type="pic" sz="quarter" idx="12" hasCustomPrompt="1"/>
          </p:nvPr>
        </p:nvSpPr>
        <p:spPr>
          <a:xfrm>
            <a:off x="0" y="-1"/>
            <a:ext cx="12192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a:t> </a:t>
            </a:r>
            <a:endParaRPr kumimoji="1" lang="en-US" altLang="ko-KR"/>
          </a:p>
        </p:txBody>
      </p:sp>
      <p:sp>
        <p:nvSpPr>
          <p:cNvPr id="17" name="제목 10"/>
          <p:cNvSpPr>
            <a:spLocks noGrp="1"/>
          </p:cNvSpPr>
          <p:nvPr>
            <p:ph type="title" hasCustomPrompt="1"/>
          </p:nvPr>
        </p:nvSpPr>
        <p:spPr>
          <a:xfrm>
            <a:off x="1380067" y="3247955"/>
            <a:ext cx="9292773"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18" name="텍스트 개체 틀 16"/>
          <p:cNvSpPr>
            <a:spLocks noGrp="1"/>
          </p:cNvSpPr>
          <p:nvPr>
            <p:ph type="body" sz="quarter" idx="10" hasCustomPrompt="1"/>
          </p:nvPr>
        </p:nvSpPr>
        <p:spPr>
          <a:xfrm>
            <a:off x="1380065" y="2292673"/>
            <a:ext cx="3078163"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01</a:t>
            </a:r>
            <a:endParaRPr kumimoji="1" lang="ko-KR" altLang="en-US"/>
          </a:p>
        </p:txBody>
      </p:sp>
      <p:sp>
        <p:nvSpPr>
          <p:cNvPr id="19" name="직사각형 18"/>
          <p:cNvSpPr/>
          <p:nvPr/>
        </p:nvSpPr>
        <p:spPr>
          <a:xfrm>
            <a:off x="0" y="4591922"/>
            <a:ext cx="1422400" cy="146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0" name="직사각형 19"/>
          <p:cNvSpPr/>
          <p:nvPr/>
        </p:nvSpPr>
        <p:spPr>
          <a:xfrm>
            <a:off x="1422401" y="4591922"/>
            <a:ext cx="107696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1" name="직사각형 20"/>
          <p:cNvSpPr/>
          <p:nvPr/>
        </p:nvSpPr>
        <p:spPr>
          <a:xfrm>
            <a:off x="0" y="6357260"/>
            <a:ext cx="7620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2" name="텍스트 개체 틀 18"/>
          <p:cNvSpPr>
            <a:spLocks noGrp="1"/>
          </p:cNvSpPr>
          <p:nvPr>
            <p:ph type="body" sz="quarter" idx="11" hasCustomPrompt="1"/>
          </p:nvPr>
        </p:nvSpPr>
        <p:spPr>
          <a:xfrm>
            <a:off x="1380065" y="5233536"/>
            <a:ext cx="8262259"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Sub headline</a:t>
            </a:r>
          </a:p>
        </p:txBody>
      </p:sp>
      <p:pic>
        <p:nvPicPr>
          <p:cNvPr id="23" name="그림 22"/>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74379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657923" y="531127"/>
            <a:ext cx="10876156" cy="748245"/>
          </a:xfrm>
        </p:spPr>
        <p:txBody>
          <a:bodyPr>
            <a:normAutofit/>
          </a:bodyPr>
          <a:lstStyle>
            <a:lvl1pPr>
              <a:defRPr sz="3200" baseline="0">
                <a:solidFill>
                  <a:schemeClr val="accent5"/>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9" name="내용 개체 틀 2"/>
          <p:cNvSpPr>
            <a:spLocks noGrp="1"/>
          </p:cNvSpPr>
          <p:nvPr>
            <p:ph idx="1" hasCustomPrompt="1"/>
          </p:nvPr>
        </p:nvSpPr>
        <p:spPr>
          <a:xfrm>
            <a:off x="657923" y="1546854"/>
            <a:ext cx="10876156"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a:t>Clink to add text</a:t>
            </a:r>
            <a:endParaRPr kumimoji="1" lang="ko-KR" altLang="en-US"/>
          </a:p>
          <a:p>
            <a:pPr lvl="1"/>
            <a:r>
              <a:rPr kumimoji="1" lang="en-US" altLang="ko-KR"/>
              <a:t>Click to add text</a:t>
            </a:r>
            <a:endParaRPr kumimoji="1" lang="ko-KR" altLang="en-US"/>
          </a:p>
          <a:p>
            <a:pPr lvl="2"/>
            <a:r>
              <a:rPr kumimoji="1" lang="en-US" altLang="ko-KR"/>
              <a:t>Click to add text </a:t>
            </a:r>
          </a:p>
          <a:p>
            <a:pPr lvl="3"/>
            <a:r>
              <a:rPr kumimoji="1" lang="en-US" altLang="ko-KR"/>
              <a:t>Click to add text</a:t>
            </a:r>
            <a:endParaRPr kumimoji="1" lang="ko-KR" altLang="en-US"/>
          </a:p>
        </p:txBody>
      </p:sp>
      <p:sp>
        <p:nvSpPr>
          <p:cNvPr id="10" name="직사각형 9"/>
          <p:cNvSpPr/>
          <p:nvPr/>
        </p:nvSpPr>
        <p:spPr>
          <a:xfrm>
            <a:off x="3" y="0"/>
            <a:ext cx="8001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2" name="직사각형 11"/>
          <p:cNvSpPr/>
          <p:nvPr/>
        </p:nvSpPr>
        <p:spPr>
          <a:xfrm>
            <a:off x="800101" y="0"/>
            <a:ext cx="11391899"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7" name="그림 6"/>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237925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838200" y="2309527"/>
            <a:ext cx="105156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Thank You</a:t>
            </a:r>
            <a:endParaRPr kumimoji="1" lang="ko-KR" altLang="en-US"/>
          </a:p>
        </p:txBody>
      </p:sp>
      <p:sp>
        <p:nvSpPr>
          <p:cNvPr id="11" name="직사각형 10"/>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직사각형 13"/>
          <p:cNvSpPr/>
          <p:nvPr/>
        </p:nvSpPr>
        <p:spPr>
          <a:xfrm>
            <a:off x="0" y="5398288"/>
            <a:ext cx="12192000" cy="15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15" name="그림 14"/>
          <p:cNvPicPr>
            <a:picLocks noChangeAspect="1"/>
          </p:cNvPicPr>
          <p:nvPr/>
        </p:nvPicPr>
        <p:blipFill>
          <a:blip r:embed="rId2"/>
          <a:stretch>
            <a:fillRect/>
          </a:stretch>
        </p:blipFill>
        <p:spPr>
          <a:xfrm>
            <a:off x="696433" y="5869172"/>
            <a:ext cx="1540840" cy="667954"/>
          </a:xfrm>
          <a:prstGeom prst="rect">
            <a:avLst/>
          </a:prstGeom>
        </p:spPr>
      </p:pic>
      <p:pic>
        <p:nvPicPr>
          <p:cNvPr id="16" name="그림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Tree>
    <p:extLst>
      <p:ext uri="{BB962C8B-B14F-4D97-AF65-F5344CB8AC3E}">
        <p14:creationId xmlns:p14="http://schemas.microsoft.com/office/powerpoint/2010/main" val="174944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8" name="직사각형 17"/>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9" name="직사각형 18"/>
          <p:cNvSpPr/>
          <p:nvPr/>
        </p:nvSpPr>
        <p:spPr>
          <a:xfrm>
            <a:off x="0" y="5398288"/>
            <a:ext cx="12192000" cy="15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20" name="그림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
        <p:nvSpPr>
          <p:cNvPr id="11" name="제목 1"/>
          <p:cNvSpPr>
            <a:spLocks noGrp="1"/>
          </p:cNvSpPr>
          <p:nvPr>
            <p:ph type="ctrTitle" hasCustomPrompt="1"/>
          </p:nvPr>
        </p:nvSpPr>
        <p:spPr>
          <a:xfrm>
            <a:off x="850900" y="1267503"/>
            <a:ext cx="1049020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Ericsson-LG</a:t>
            </a:r>
            <a:br>
              <a:rPr kumimoji="1" lang="en-US" altLang="ko-KR"/>
            </a:br>
            <a:r>
              <a:rPr kumimoji="1" lang="en-US" altLang="ko-KR"/>
              <a:t>Enterprise</a:t>
            </a:r>
            <a:endParaRPr kumimoji="1" lang="ko-KR" altLang="en-US"/>
          </a:p>
        </p:txBody>
      </p:sp>
      <p:sp>
        <p:nvSpPr>
          <p:cNvPr id="12" name="부제 2"/>
          <p:cNvSpPr>
            <a:spLocks noGrp="1"/>
          </p:cNvSpPr>
          <p:nvPr>
            <p:ph type="subTitle" idx="1" hasCustomPrompt="1"/>
          </p:nvPr>
        </p:nvSpPr>
        <p:spPr>
          <a:xfrm>
            <a:off x="850900" y="3816408"/>
            <a:ext cx="1049020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a:t>Date</a:t>
            </a:r>
            <a:endParaRPr kumimoji="1" lang="ko-KR" altLang="en-US"/>
          </a:p>
        </p:txBody>
      </p:sp>
      <p:sp>
        <p:nvSpPr>
          <p:cNvPr id="13" name="텍스트 개체 틀 14"/>
          <p:cNvSpPr>
            <a:spLocks noGrp="1"/>
          </p:cNvSpPr>
          <p:nvPr>
            <p:ph type="body" sz="quarter" idx="10" hasCustomPrompt="1"/>
          </p:nvPr>
        </p:nvSpPr>
        <p:spPr>
          <a:xfrm>
            <a:off x="608919" y="6004225"/>
            <a:ext cx="4195309"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Team/Name</a:t>
            </a:r>
            <a:endParaRPr kumimoji="1" lang="ko-KR" altLang="en-US"/>
          </a:p>
        </p:txBody>
      </p:sp>
      <p:pic>
        <p:nvPicPr>
          <p:cNvPr id="9" name="그림 8"/>
          <p:cNvPicPr>
            <a:picLocks noChangeAspect="1"/>
          </p:cNvPicPr>
          <p:nvPr/>
        </p:nvPicPr>
        <p:blipFill>
          <a:blip r:embed="rId3"/>
          <a:stretch>
            <a:fillRect/>
          </a:stretch>
        </p:blipFill>
        <p:spPr>
          <a:xfrm>
            <a:off x="9782379" y="418722"/>
            <a:ext cx="1887780" cy="772402"/>
          </a:xfrm>
          <a:prstGeom prst="rect">
            <a:avLst/>
          </a:prstGeom>
        </p:spPr>
      </p:pic>
    </p:spTree>
    <p:extLst>
      <p:ext uri="{BB962C8B-B14F-4D97-AF65-F5344CB8AC3E}">
        <p14:creationId xmlns:p14="http://schemas.microsoft.com/office/powerpoint/2010/main" val="2037962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7620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9" name="직사각형 8"/>
          <p:cNvSpPr/>
          <p:nvPr/>
        </p:nvSpPr>
        <p:spPr>
          <a:xfrm>
            <a:off x="2" y="0"/>
            <a:ext cx="302348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0" name="직사각형 9"/>
          <p:cNvSpPr/>
          <p:nvPr/>
        </p:nvSpPr>
        <p:spPr>
          <a:xfrm rot="5400000">
            <a:off x="194283" y="2631798"/>
            <a:ext cx="5461003" cy="1974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제목 13"/>
          <p:cNvSpPr>
            <a:spLocks noGrp="1"/>
          </p:cNvSpPr>
          <p:nvPr>
            <p:ph type="title" hasCustomPrompt="1"/>
          </p:nvPr>
        </p:nvSpPr>
        <p:spPr>
          <a:xfrm>
            <a:off x="541870" y="619124"/>
            <a:ext cx="2284209" cy="1325563"/>
          </a:xfrm>
        </p:spPr>
        <p:txBody>
          <a:bodyPr>
            <a:noAutofit/>
          </a:bodyPr>
          <a:lstStyle>
            <a:lvl1pPr>
              <a:defRPr sz="4400">
                <a:solidFill>
                  <a:schemeClr val="bg1"/>
                </a:solidFill>
              </a:defRPr>
            </a:lvl1pPr>
          </a:lstStyle>
          <a:p>
            <a:r>
              <a:rPr lang="en-US" altLang="ko-KR"/>
              <a:t>Index</a:t>
            </a:r>
            <a:endParaRPr lang="ko-KR" altLang="en-US"/>
          </a:p>
        </p:txBody>
      </p:sp>
      <p:sp>
        <p:nvSpPr>
          <p:cNvPr id="16" name="텍스트 개체 틀 17"/>
          <p:cNvSpPr>
            <a:spLocks noGrp="1"/>
          </p:cNvSpPr>
          <p:nvPr>
            <p:ph type="body" sz="quarter" idx="10" hasCustomPrompt="1"/>
          </p:nvPr>
        </p:nvSpPr>
        <p:spPr>
          <a:xfrm>
            <a:off x="4030135" y="1049338"/>
            <a:ext cx="7641431" cy="4411662"/>
          </a:xfrm>
        </p:spPr>
        <p:txBody>
          <a:bodyPr/>
          <a:lstStyle>
            <a:lvl1pPr marL="342900" indent="-342900">
              <a:buClr>
                <a:schemeClr val="bg2"/>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a:t>Clink to add text</a:t>
            </a:r>
          </a:p>
          <a:p>
            <a:pPr lvl="0"/>
            <a:endParaRPr lang="ko-KR" altLang="en-US"/>
          </a:p>
        </p:txBody>
      </p:sp>
      <p:pic>
        <p:nvPicPr>
          <p:cNvPr id="8" name="그림 7"/>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3917140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3"/>
            <a:ext cx="12192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6" name="그림 개체 틀 2"/>
          <p:cNvSpPr>
            <a:spLocks noGrp="1"/>
          </p:cNvSpPr>
          <p:nvPr>
            <p:ph type="pic" sz="quarter" idx="12" hasCustomPrompt="1"/>
          </p:nvPr>
        </p:nvSpPr>
        <p:spPr>
          <a:xfrm>
            <a:off x="0" y="-1"/>
            <a:ext cx="12192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a:t> </a:t>
            </a:r>
            <a:endParaRPr kumimoji="1" lang="en-US" altLang="ko-KR"/>
          </a:p>
        </p:txBody>
      </p:sp>
      <p:sp>
        <p:nvSpPr>
          <p:cNvPr id="17" name="제목 10"/>
          <p:cNvSpPr>
            <a:spLocks noGrp="1"/>
          </p:cNvSpPr>
          <p:nvPr>
            <p:ph type="title" hasCustomPrompt="1"/>
          </p:nvPr>
        </p:nvSpPr>
        <p:spPr>
          <a:xfrm>
            <a:off x="1380067" y="3247955"/>
            <a:ext cx="9292773"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18" name="텍스트 개체 틀 16"/>
          <p:cNvSpPr>
            <a:spLocks noGrp="1"/>
          </p:cNvSpPr>
          <p:nvPr>
            <p:ph type="body" sz="quarter" idx="10" hasCustomPrompt="1"/>
          </p:nvPr>
        </p:nvSpPr>
        <p:spPr>
          <a:xfrm>
            <a:off x="1380065" y="2292673"/>
            <a:ext cx="3078163"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01</a:t>
            </a:r>
            <a:endParaRPr kumimoji="1" lang="ko-KR" altLang="en-US"/>
          </a:p>
        </p:txBody>
      </p:sp>
      <p:sp>
        <p:nvSpPr>
          <p:cNvPr id="19" name="직사각형 18"/>
          <p:cNvSpPr/>
          <p:nvPr/>
        </p:nvSpPr>
        <p:spPr>
          <a:xfrm>
            <a:off x="0" y="4591922"/>
            <a:ext cx="1422400" cy="1464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0" name="직사각형 19"/>
          <p:cNvSpPr/>
          <p:nvPr/>
        </p:nvSpPr>
        <p:spPr>
          <a:xfrm>
            <a:off x="1422401" y="4591922"/>
            <a:ext cx="107696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1" name="직사각형 20"/>
          <p:cNvSpPr/>
          <p:nvPr/>
        </p:nvSpPr>
        <p:spPr>
          <a:xfrm>
            <a:off x="0" y="6357260"/>
            <a:ext cx="7620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2" name="텍스트 개체 틀 18"/>
          <p:cNvSpPr>
            <a:spLocks noGrp="1"/>
          </p:cNvSpPr>
          <p:nvPr>
            <p:ph type="body" sz="quarter" idx="11" hasCustomPrompt="1"/>
          </p:nvPr>
        </p:nvSpPr>
        <p:spPr>
          <a:xfrm>
            <a:off x="1380065" y="5233536"/>
            <a:ext cx="8262259"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Sub headline</a:t>
            </a:r>
          </a:p>
        </p:txBody>
      </p:sp>
      <p:pic>
        <p:nvPicPr>
          <p:cNvPr id="23" name="그림 22"/>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239617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0" name="직사각형 19"/>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1" name="직사각형 20"/>
          <p:cNvSpPr/>
          <p:nvPr/>
        </p:nvSpPr>
        <p:spPr>
          <a:xfrm>
            <a:off x="0" y="5398288"/>
            <a:ext cx="12192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22" name="그림 2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
        <p:nvSpPr>
          <p:cNvPr id="11" name="제목 1"/>
          <p:cNvSpPr>
            <a:spLocks noGrp="1"/>
          </p:cNvSpPr>
          <p:nvPr>
            <p:ph type="ctrTitle" hasCustomPrompt="1"/>
          </p:nvPr>
        </p:nvSpPr>
        <p:spPr>
          <a:xfrm>
            <a:off x="850900" y="1267503"/>
            <a:ext cx="1049020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Ericsson-LG</a:t>
            </a:r>
            <a:br>
              <a:rPr kumimoji="1" lang="en-US" altLang="ko-KR"/>
            </a:br>
            <a:r>
              <a:rPr kumimoji="1" lang="en-US" altLang="ko-KR"/>
              <a:t>Enterprise</a:t>
            </a:r>
            <a:endParaRPr kumimoji="1" lang="ko-KR" altLang="en-US"/>
          </a:p>
        </p:txBody>
      </p:sp>
      <p:sp>
        <p:nvSpPr>
          <p:cNvPr id="12" name="부제 2"/>
          <p:cNvSpPr>
            <a:spLocks noGrp="1"/>
          </p:cNvSpPr>
          <p:nvPr>
            <p:ph type="subTitle" idx="1" hasCustomPrompt="1"/>
          </p:nvPr>
        </p:nvSpPr>
        <p:spPr>
          <a:xfrm>
            <a:off x="850900" y="3816408"/>
            <a:ext cx="1049020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a:t>Date</a:t>
            </a:r>
            <a:endParaRPr kumimoji="1" lang="ko-KR" altLang="en-US"/>
          </a:p>
        </p:txBody>
      </p:sp>
      <p:sp>
        <p:nvSpPr>
          <p:cNvPr id="13" name="텍스트 개체 틀 14"/>
          <p:cNvSpPr>
            <a:spLocks noGrp="1"/>
          </p:cNvSpPr>
          <p:nvPr>
            <p:ph type="body" sz="quarter" idx="10" hasCustomPrompt="1"/>
          </p:nvPr>
        </p:nvSpPr>
        <p:spPr>
          <a:xfrm>
            <a:off x="608919" y="6004225"/>
            <a:ext cx="4195309"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Team/Name</a:t>
            </a:r>
            <a:endParaRPr kumimoji="1" lang="ko-KR" altLang="en-US"/>
          </a:p>
        </p:txBody>
      </p:sp>
      <p:pic>
        <p:nvPicPr>
          <p:cNvPr id="9" name="그림 8"/>
          <p:cNvPicPr>
            <a:picLocks noChangeAspect="1"/>
          </p:cNvPicPr>
          <p:nvPr/>
        </p:nvPicPr>
        <p:blipFill>
          <a:blip r:embed="rId3"/>
          <a:stretch>
            <a:fillRect/>
          </a:stretch>
        </p:blipFill>
        <p:spPr>
          <a:xfrm>
            <a:off x="10015979" y="418723"/>
            <a:ext cx="1654179" cy="687477"/>
          </a:xfrm>
          <a:prstGeom prst="rect">
            <a:avLst/>
          </a:prstGeom>
        </p:spPr>
      </p:pic>
    </p:spTree>
    <p:extLst>
      <p:ext uri="{BB962C8B-B14F-4D97-AF65-F5344CB8AC3E}">
        <p14:creationId xmlns:p14="http://schemas.microsoft.com/office/powerpoint/2010/main" val="68197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657923" y="531127"/>
            <a:ext cx="10876156" cy="748245"/>
          </a:xfrm>
        </p:spPr>
        <p:txBody>
          <a:bodyPr>
            <a:normAutofit/>
          </a:bodyPr>
          <a:lstStyle>
            <a:lvl1pPr>
              <a:defRPr sz="3200" baseline="0">
                <a:solidFill>
                  <a:schemeClr val="bg2"/>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9" name="내용 개체 틀 2"/>
          <p:cNvSpPr>
            <a:spLocks noGrp="1"/>
          </p:cNvSpPr>
          <p:nvPr>
            <p:ph idx="1" hasCustomPrompt="1"/>
          </p:nvPr>
        </p:nvSpPr>
        <p:spPr>
          <a:xfrm>
            <a:off x="657923" y="1546854"/>
            <a:ext cx="10876156"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a:t>Clink to add text</a:t>
            </a:r>
            <a:endParaRPr kumimoji="1" lang="ko-KR" altLang="en-US"/>
          </a:p>
          <a:p>
            <a:pPr lvl="1"/>
            <a:r>
              <a:rPr kumimoji="1" lang="en-US" altLang="ko-KR"/>
              <a:t>Click to add text</a:t>
            </a:r>
            <a:endParaRPr kumimoji="1" lang="ko-KR" altLang="en-US"/>
          </a:p>
          <a:p>
            <a:pPr lvl="2"/>
            <a:r>
              <a:rPr kumimoji="1" lang="en-US" altLang="ko-KR"/>
              <a:t>Click to add text </a:t>
            </a:r>
          </a:p>
          <a:p>
            <a:pPr lvl="3"/>
            <a:r>
              <a:rPr kumimoji="1" lang="en-US" altLang="ko-KR"/>
              <a:t>Click to add text</a:t>
            </a:r>
            <a:endParaRPr kumimoji="1" lang="ko-KR" altLang="en-US"/>
          </a:p>
        </p:txBody>
      </p:sp>
      <p:sp>
        <p:nvSpPr>
          <p:cNvPr id="10" name="직사각형 9"/>
          <p:cNvSpPr/>
          <p:nvPr/>
        </p:nvSpPr>
        <p:spPr>
          <a:xfrm>
            <a:off x="3" y="0"/>
            <a:ext cx="800100" cy="1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2" name="직사각형 11"/>
          <p:cNvSpPr/>
          <p:nvPr/>
        </p:nvSpPr>
        <p:spPr>
          <a:xfrm>
            <a:off x="800101" y="0"/>
            <a:ext cx="11391899"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7" name="그림 6"/>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322095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838200" y="2309527"/>
            <a:ext cx="105156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Thank You</a:t>
            </a:r>
            <a:endParaRPr kumimoji="1" lang="ko-KR" altLang="en-US"/>
          </a:p>
        </p:txBody>
      </p:sp>
      <p:sp>
        <p:nvSpPr>
          <p:cNvPr id="11" name="직사각형 10"/>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직사각형 13"/>
          <p:cNvSpPr/>
          <p:nvPr/>
        </p:nvSpPr>
        <p:spPr>
          <a:xfrm>
            <a:off x="0" y="5398288"/>
            <a:ext cx="12192000" cy="15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15" name="그림 14"/>
          <p:cNvPicPr>
            <a:picLocks noChangeAspect="1"/>
          </p:cNvPicPr>
          <p:nvPr/>
        </p:nvPicPr>
        <p:blipFill>
          <a:blip r:embed="rId2"/>
          <a:stretch>
            <a:fillRect/>
          </a:stretch>
        </p:blipFill>
        <p:spPr>
          <a:xfrm>
            <a:off x="696433" y="5869172"/>
            <a:ext cx="1540840" cy="667954"/>
          </a:xfrm>
          <a:prstGeom prst="rect">
            <a:avLst/>
          </a:prstGeom>
        </p:spPr>
      </p:pic>
      <p:pic>
        <p:nvPicPr>
          <p:cNvPr id="16" name="그림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Tree>
    <p:extLst>
      <p:ext uri="{BB962C8B-B14F-4D97-AF65-F5344CB8AC3E}">
        <p14:creationId xmlns:p14="http://schemas.microsoft.com/office/powerpoint/2010/main" val="415633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8" name="직사각형 17"/>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9" name="직사각형 18"/>
          <p:cNvSpPr/>
          <p:nvPr/>
        </p:nvSpPr>
        <p:spPr>
          <a:xfrm>
            <a:off x="0" y="5398288"/>
            <a:ext cx="12192000" cy="1588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20" name="그림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
        <p:nvSpPr>
          <p:cNvPr id="11" name="제목 1"/>
          <p:cNvSpPr>
            <a:spLocks noGrp="1"/>
          </p:cNvSpPr>
          <p:nvPr>
            <p:ph type="ctrTitle" hasCustomPrompt="1"/>
          </p:nvPr>
        </p:nvSpPr>
        <p:spPr>
          <a:xfrm>
            <a:off x="850900" y="1267503"/>
            <a:ext cx="1049020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Ericsson-LG</a:t>
            </a:r>
            <a:br>
              <a:rPr kumimoji="1" lang="en-US" altLang="ko-KR"/>
            </a:br>
            <a:r>
              <a:rPr kumimoji="1" lang="en-US" altLang="ko-KR"/>
              <a:t>Enterprise</a:t>
            </a:r>
            <a:endParaRPr kumimoji="1" lang="ko-KR" altLang="en-US"/>
          </a:p>
        </p:txBody>
      </p:sp>
      <p:sp>
        <p:nvSpPr>
          <p:cNvPr id="12" name="부제 2"/>
          <p:cNvSpPr>
            <a:spLocks noGrp="1"/>
          </p:cNvSpPr>
          <p:nvPr>
            <p:ph type="subTitle" idx="1" hasCustomPrompt="1"/>
          </p:nvPr>
        </p:nvSpPr>
        <p:spPr>
          <a:xfrm>
            <a:off x="850900" y="3816408"/>
            <a:ext cx="1049020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a:t>Date</a:t>
            </a:r>
            <a:endParaRPr kumimoji="1" lang="ko-KR" altLang="en-US"/>
          </a:p>
        </p:txBody>
      </p:sp>
      <p:sp>
        <p:nvSpPr>
          <p:cNvPr id="13" name="텍스트 개체 틀 14"/>
          <p:cNvSpPr>
            <a:spLocks noGrp="1"/>
          </p:cNvSpPr>
          <p:nvPr>
            <p:ph type="body" sz="quarter" idx="10" hasCustomPrompt="1"/>
          </p:nvPr>
        </p:nvSpPr>
        <p:spPr>
          <a:xfrm>
            <a:off x="608919" y="6004225"/>
            <a:ext cx="4195309"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Team/Name</a:t>
            </a:r>
            <a:endParaRPr kumimoji="1" lang="ko-KR" altLang="en-US"/>
          </a:p>
        </p:txBody>
      </p:sp>
      <p:pic>
        <p:nvPicPr>
          <p:cNvPr id="15" name="그림 14"/>
          <p:cNvPicPr>
            <a:picLocks noChangeAspect="1"/>
          </p:cNvPicPr>
          <p:nvPr/>
        </p:nvPicPr>
        <p:blipFill>
          <a:blip r:embed="rId3"/>
          <a:stretch>
            <a:fillRect/>
          </a:stretch>
        </p:blipFill>
        <p:spPr>
          <a:xfrm>
            <a:off x="9782379" y="418722"/>
            <a:ext cx="1887780" cy="772402"/>
          </a:xfrm>
          <a:prstGeom prst="rect">
            <a:avLst/>
          </a:prstGeom>
        </p:spPr>
      </p:pic>
    </p:spTree>
    <p:extLst>
      <p:ext uri="{BB962C8B-B14F-4D97-AF65-F5344CB8AC3E}">
        <p14:creationId xmlns:p14="http://schemas.microsoft.com/office/powerpoint/2010/main" val="204422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7620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9" name="직사각형 8"/>
          <p:cNvSpPr/>
          <p:nvPr/>
        </p:nvSpPr>
        <p:spPr>
          <a:xfrm>
            <a:off x="2" y="0"/>
            <a:ext cx="302348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0" name="직사각형 9"/>
          <p:cNvSpPr/>
          <p:nvPr/>
        </p:nvSpPr>
        <p:spPr>
          <a:xfrm rot="5400000">
            <a:off x="194283" y="2631798"/>
            <a:ext cx="5461003" cy="1974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제목 13"/>
          <p:cNvSpPr>
            <a:spLocks noGrp="1"/>
          </p:cNvSpPr>
          <p:nvPr>
            <p:ph type="title" hasCustomPrompt="1"/>
          </p:nvPr>
        </p:nvSpPr>
        <p:spPr>
          <a:xfrm>
            <a:off x="541870" y="619124"/>
            <a:ext cx="2284209" cy="1325563"/>
          </a:xfrm>
        </p:spPr>
        <p:txBody>
          <a:bodyPr>
            <a:noAutofit/>
          </a:bodyPr>
          <a:lstStyle>
            <a:lvl1pPr>
              <a:defRPr sz="4400">
                <a:solidFill>
                  <a:schemeClr val="bg1"/>
                </a:solidFill>
              </a:defRPr>
            </a:lvl1pPr>
          </a:lstStyle>
          <a:p>
            <a:r>
              <a:rPr lang="en-US" altLang="ko-KR"/>
              <a:t>Index</a:t>
            </a:r>
            <a:endParaRPr lang="ko-KR" altLang="en-US"/>
          </a:p>
        </p:txBody>
      </p:sp>
      <p:sp>
        <p:nvSpPr>
          <p:cNvPr id="16" name="텍스트 개체 틀 17"/>
          <p:cNvSpPr>
            <a:spLocks noGrp="1"/>
          </p:cNvSpPr>
          <p:nvPr>
            <p:ph type="body" sz="quarter" idx="10" hasCustomPrompt="1"/>
          </p:nvPr>
        </p:nvSpPr>
        <p:spPr>
          <a:xfrm>
            <a:off x="4030135" y="1049338"/>
            <a:ext cx="7641431" cy="4411662"/>
          </a:xfrm>
        </p:spPr>
        <p:txBody>
          <a:bodyPr/>
          <a:lstStyle>
            <a:lvl1pPr marL="342900" indent="-342900">
              <a:buClr>
                <a:schemeClr val="accent6"/>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a:t>Clink to add text</a:t>
            </a:r>
          </a:p>
          <a:p>
            <a:pPr lvl="0"/>
            <a:endParaRPr lang="ko-KR" altLang="en-US"/>
          </a:p>
        </p:txBody>
      </p:sp>
      <p:pic>
        <p:nvPicPr>
          <p:cNvPr id="8" name="그림 7"/>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3139693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3"/>
            <a:ext cx="12192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6" name="그림 개체 틀 2"/>
          <p:cNvSpPr>
            <a:spLocks noGrp="1"/>
          </p:cNvSpPr>
          <p:nvPr>
            <p:ph type="pic" sz="quarter" idx="12" hasCustomPrompt="1"/>
          </p:nvPr>
        </p:nvSpPr>
        <p:spPr>
          <a:xfrm>
            <a:off x="0" y="-1"/>
            <a:ext cx="12192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a:t> </a:t>
            </a:r>
            <a:endParaRPr kumimoji="1" lang="en-US" altLang="ko-KR"/>
          </a:p>
        </p:txBody>
      </p:sp>
      <p:sp>
        <p:nvSpPr>
          <p:cNvPr id="17" name="제목 10"/>
          <p:cNvSpPr>
            <a:spLocks noGrp="1"/>
          </p:cNvSpPr>
          <p:nvPr>
            <p:ph type="title" hasCustomPrompt="1"/>
          </p:nvPr>
        </p:nvSpPr>
        <p:spPr>
          <a:xfrm>
            <a:off x="1380067" y="3247955"/>
            <a:ext cx="9292773"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18" name="텍스트 개체 틀 16"/>
          <p:cNvSpPr>
            <a:spLocks noGrp="1"/>
          </p:cNvSpPr>
          <p:nvPr>
            <p:ph type="body" sz="quarter" idx="10" hasCustomPrompt="1"/>
          </p:nvPr>
        </p:nvSpPr>
        <p:spPr>
          <a:xfrm>
            <a:off x="1380065" y="2292673"/>
            <a:ext cx="3078163"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01</a:t>
            </a:r>
            <a:endParaRPr kumimoji="1" lang="ko-KR" altLang="en-US"/>
          </a:p>
        </p:txBody>
      </p:sp>
      <p:sp>
        <p:nvSpPr>
          <p:cNvPr id="19" name="직사각형 18"/>
          <p:cNvSpPr/>
          <p:nvPr/>
        </p:nvSpPr>
        <p:spPr>
          <a:xfrm>
            <a:off x="0" y="4591922"/>
            <a:ext cx="1422400" cy="146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0" name="직사각형 19"/>
          <p:cNvSpPr/>
          <p:nvPr/>
        </p:nvSpPr>
        <p:spPr>
          <a:xfrm>
            <a:off x="1422401" y="4591922"/>
            <a:ext cx="107696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1" name="직사각형 20"/>
          <p:cNvSpPr/>
          <p:nvPr/>
        </p:nvSpPr>
        <p:spPr>
          <a:xfrm>
            <a:off x="0" y="6357260"/>
            <a:ext cx="7620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2" name="텍스트 개체 틀 18"/>
          <p:cNvSpPr>
            <a:spLocks noGrp="1"/>
          </p:cNvSpPr>
          <p:nvPr>
            <p:ph type="body" sz="quarter" idx="11" hasCustomPrompt="1"/>
          </p:nvPr>
        </p:nvSpPr>
        <p:spPr>
          <a:xfrm>
            <a:off x="1380065" y="5233536"/>
            <a:ext cx="8262259"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Sub headline</a:t>
            </a:r>
          </a:p>
        </p:txBody>
      </p:sp>
      <p:pic>
        <p:nvPicPr>
          <p:cNvPr id="23" name="그림 22"/>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2476158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657923" y="531127"/>
            <a:ext cx="10876156" cy="748245"/>
          </a:xfrm>
        </p:spPr>
        <p:txBody>
          <a:bodyPr>
            <a:normAutofit/>
          </a:bodyPr>
          <a:lstStyle>
            <a:lvl1pPr>
              <a:defRPr sz="3200" baseline="0">
                <a:solidFill>
                  <a:schemeClr val="accent6"/>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9" name="내용 개체 틀 2"/>
          <p:cNvSpPr>
            <a:spLocks noGrp="1"/>
          </p:cNvSpPr>
          <p:nvPr>
            <p:ph idx="1" hasCustomPrompt="1"/>
          </p:nvPr>
        </p:nvSpPr>
        <p:spPr>
          <a:xfrm>
            <a:off x="657923" y="1546854"/>
            <a:ext cx="10876156"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a:t>Clink to add text</a:t>
            </a:r>
            <a:endParaRPr kumimoji="1" lang="ko-KR" altLang="en-US"/>
          </a:p>
          <a:p>
            <a:pPr lvl="1"/>
            <a:r>
              <a:rPr kumimoji="1" lang="en-US" altLang="ko-KR"/>
              <a:t>Click to add text</a:t>
            </a:r>
            <a:endParaRPr kumimoji="1" lang="ko-KR" altLang="en-US"/>
          </a:p>
          <a:p>
            <a:pPr lvl="2"/>
            <a:r>
              <a:rPr kumimoji="1" lang="en-US" altLang="ko-KR"/>
              <a:t>Click to add text </a:t>
            </a:r>
          </a:p>
          <a:p>
            <a:pPr lvl="3"/>
            <a:r>
              <a:rPr kumimoji="1" lang="en-US" altLang="ko-KR"/>
              <a:t>Click to add text</a:t>
            </a:r>
            <a:endParaRPr kumimoji="1" lang="ko-KR" altLang="en-US"/>
          </a:p>
        </p:txBody>
      </p:sp>
      <p:sp>
        <p:nvSpPr>
          <p:cNvPr id="10" name="직사각형 9"/>
          <p:cNvSpPr/>
          <p:nvPr/>
        </p:nvSpPr>
        <p:spPr>
          <a:xfrm>
            <a:off x="3" y="0"/>
            <a:ext cx="800100" cy="17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2" name="직사각형 11"/>
          <p:cNvSpPr/>
          <p:nvPr/>
        </p:nvSpPr>
        <p:spPr>
          <a:xfrm>
            <a:off x="800101" y="0"/>
            <a:ext cx="11391899"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7" name="그림 6"/>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691756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838200" y="2309527"/>
            <a:ext cx="105156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Thank You</a:t>
            </a:r>
            <a:endParaRPr kumimoji="1" lang="ko-KR" altLang="en-US"/>
          </a:p>
        </p:txBody>
      </p:sp>
      <p:sp>
        <p:nvSpPr>
          <p:cNvPr id="11" name="직사각형 10"/>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직사각형 13"/>
          <p:cNvSpPr/>
          <p:nvPr/>
        </p:nvSpPr>
        <p:spPr>
          <a:xfrm>
            <a:off x="0" y="5398288"/>
            <a:ext cx="12192000" cy="1588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15" name="그림 14"/>
          <p:cNvPicPr>
            <a:picLocks noChangeAspect="1"/>
          </p:cNvPicPr>
          <p:nvPr/>
        </p:nvPicPr>
        <p:blipFill>
          <a:blip r:embed="rId2"/>
          <a:stretch>
            <a:fillRect/>
          </a:stretch>
        </p:blipFill>
        <p:spPr>
          <a:xfrm>
            <a:off x="696433" y="5869172"/>
            <a:ext cx="1540840" cy="667954"/>
          </a:xfrm>
          <a:prstGeom prst="rect">
            <a:avLst/>
          </a:prstGeom>
        </p:spPr>
      </p:pic>
      <p:pic>
        <p:nvPicPr>
          <p:cNvPr id="16" name="그림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Tree>
    <p:extLst>
      <p:ext uri="{BB962C8B-B14F-4D97-AF65-F5344CB8AC3E}">
        <p14:creationId xmlns:p14="http://schemas.microsoft.com/office/powerpoint/2010/main" val="155609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dex">
    <p:spTree>
      <p:nvGrpSpPr>
        <p:cNvPr id="1" name=""/>
        <p:cNvGrpSpPr/>
        <p:nvPr/>
      </p:nvGrpSpPr>
      <p:grpSpPr>
        <a:xfrm>
          <a:off x="0" y="0"/>
          <a:ext cx="0" cy="0"/>
          <a:chOff x="0" y="0"/>
          <a:chExt cx="0" cy="0"/>
        </a:xfrm>
      </p:grpSpPr>
      <p:sp>
        <p:nvSpPr>
          <p:cNvPr id="16" name="직사각형 15"/>
          <p:cNvSpPr/>
          <p:nvPr/>
        </p:nvSpPr>
        <p:spPr>
          <a:xfrm>
            <a:off x="2" y="0"/>
            <a:ext cx="302348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7" name="직사각형 16"/>
          <p:cNvSpPr/>
          <p:nvPr/>
        </p:nvSpPr>
        <p:spPr>
          <a:xfrm rot="5400000">
            <a:off x="194283" y="2631798"/>
            <a:ext cx="5461003" cy="19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2" name="직사각형 11"/>
          <p:cNvSpPr/>
          <p:nvPr/>
        </p:nvSpPr>
        <p:spPr>
          <a:xfrm>
            <a:off x="0" y="5903684"/>
            <a:ext cx="7620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4" name="제목 13"/>
          <p:cNvSpPr>
            <a:spLocks noGrp="1"/>
          </p:cNvSpPr>
          <p:nvPr>
            <p:ph type="title" hasCustomPrompt="1"/>
          </p:nvPr>
        </p:nvSpPr>
        <p:spPr>
          <a:xfrm>
            <a:off x="541870" y="619124"/>
            <a:ext cx="2284209" cy="1325563"/>
          </a:xfrm>
        </p:spPr>
        <p:txBody>
          <a:bodyPr>
            <a:noAutofit/>
          </a:bodyPr>
          <a:lstStyle>
            <a:lvl1pPr>
              <a:defRPr sz="4400">
                <a:solidFill>
                  <a:schemeClr val="bg1"/>
                </a:solidFill>
              </a:defRPr>
            </a:lvl1pPr>
          </a:lstStyle>
          <a:p>
            <a:r>
              <a:rPr lang="en-US" altLang="ko-KR" dirty="0"/>
              <a:t>Index</a:t>
            </a:r>
            <a:endParaRPr lang="ko-KR" altLang="en-US" dirty="0"/>
          </a:p>
        </p:txBody>
      </p:sp>
      <p:sp>
        <p:nvSpPr>
          <p:cNvPr id="18" name="텍스트 개체 틀 17"/>
          <p:cNvSpPr>
            <a:spLocks noGrp="1"/>
          </p:cNvSpPr>
          <p:nvPr>
            <p:ph type="body" sz="quarter" idx="10" hasCustomPrompt="1"/>
          </p:nvPr>
        </p:nvSpPr>
        <p:spPr>
          <a:xfrm>
            <a:off x="4030135" y="1049338"/>
            <a:ext cx="7641431" cy="4411662"/>
          </a:xfrm>
        </p:spPr>
        <p:txBody>
          <a:bodyPr/>
          <a:lstStyle>
            <a:lvl1pPr marL="342900" indent="-342900">
              <a:buClr>
                <a:schemeClr val="tx2"/>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dirty="0"/>
              <a:t>Clink to add text</a:t>
            </a:r>
          </a:p>
          <a:p>
            <a:pPr lvl="0"/>
            <a:endParaRPr lang="ko-KR" altLang="en-US" dirty="0"/>
          </a:p>
        </p:txBody>
      </p:sp>
    </p:spTree>
    <p:extLst>
      <p:ext uri="{BB962C8B-B14F-4D97-AF65-F5344CB8AC3E}">
        <p14:creationId xmlns:p14="http://schemas.microsoft.com/office/powerpoint/2010/main" val="89028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657923" y="531127"/>
            <a:ext cx="10876156" cy="748245"/>
          </a:xfrm>
        </p:spPr>
        <p:txBody>
          <a:bodyPr>
            <a:normAutofit/>
          </a:bodyPr>
          <a:lstStyle>
            <a:lvl1pPr>
              <a:defRPr sz="3200" baseline="0">
                <a:solidFill>
                  <a:schemeClr val="tx2"/>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9" name="내용 개체 틀 2"/>
          <p:cNvSpPr>
            <a:spLocks noGrp="1"/>
          </p:cNvSpPr>
          <p:nvPr>
            <p:ph idx="1" hasCustomPrompt="1"/>
          </p:nvPr>
        </p:nvSpPr>
        <p:spPr>
          <a:xfrm>
            <a:off x="657923" y="1546854"/>
            <a:ext cx="10876156"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a:t>Clink to add text</a:t>
            </a:r>
            <a:endParaRPr kumimoji="1" lang="ko-KR" altLang="en-US"/>
          </a:p>
          <a:p>
            <a:pPr lvl="1"/>
            <a:r>
              <a:rPr kumimoji="1" lang="en-US" altLang="ko-KR"/>
              <a:t>Click to add text</a:t>
            </a:r>
            <a:endParaRPr kumimoji="1" lang="ko-KR" altLang="en-US"/>
          </a:p>
          <a:p>
            <a:pPr lvl="2"/>
            <a:r>
              <a:rPr kumimoji="1" lang="en-US" altLang="ko-KR"/>
              <a:t>Click to add text </a:t>
            </a:r>
          </a:p>
          <a:p>
            <a:pPr lvl="3"/>
            <a:r>
              <a:rPr kumimoji="1" lang="en-US" altLang="ko-KR"/>
              <a:t>Click to add text</a:t>
            </a:r>
            <a:endParaRPr kumimoji="1" lang="ko-KR" altLang="en-US"/>
          </a:p>
        </p:txBody>
      </p:sp>
      <p:sp>
        <p:nvSpPr>
          <p:cNvPr id="10" name="직사각형 9"/>
          <p:cNvSpPr/>
          <p:nvPr/>
        </p:nvSpPr>
        <p:spPr>
          <a:xfrm>
            <a:off x="3" y="0"/>
            <a:ext cx="800100" cy="17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2" name="직사각형 11"/>
          <p:cNvSpPr/>
          <p:nvPr/>
        </p:nvSpPr>
        <p:spPr>
          <a:xfrm>
            <a:off x="800101" y="0"/>
            <a:ext cx="11391899"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Tree>
    <p:extLst>
      <p:ext uri="{BB962C8B-B14F-4D97-AF65-F5344CB8AC3E}">
        <p14:creationId xmlns:p14="http://schemas.microsoft.com/office/powerpoint/2010/main" val="366075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10" name="직사각형 9"/>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1" name="직사각형 10"/>
          <p:cNvSpPr/>
          <p:nvPr/>
        </p:nvSpPr>
        <p:spPr>
          <a:xfrm>
            <a:off x="0" y="5398288"/>
            <a:ext cx="12192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6" name="제목 9"/>
          <p:cNvSpPr>
            <a:spLocks noGrp="1"/>
          </p:cNvSpPr>
          <p:nvPr>
            <p:ph type="title" hasCustomPrompt="1"/>
          </p:nvPr>
        </p:nvSpPr>
        <p:spPr>
          <a:xfrm>
            <a:off x="838200" y="2309527"/>
            <a:ext cx="105156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Thank You</a:t>
            </a:r>
            <a:endParaRPr kumimoji="1" lang="ko-KR" altLang="en-US"/>
          </a:p>
        </p:txBody>
      </p:sp>
      <p:pic>
        <p:nvPicPr>
          <p:cNvPr id="15" name="그림 14"/>
          <p:cNvPicPr>
            <a:picLocks noChangeAspect="1"/>
          </p:cNvPicPr>
          <p:nvPr/>
        </p:nvPicPr>
        <p:blipFill>
          <a:blip r:embed="rId2"/>
          <a:stretch>
            <a:fillRect/>
          </a:stretch>
        </p:blipFill>
        <p:spPr>
          <a:xfrm>
            <a:off x="696434" y="5869172"/>
            <a:ext cx="1397543" cy="667954"/>
          </a:xfrm>
          <a:prstGeom prst="rect">
            <a:avLst/>
          </a:prstGeom>
        </p:spPr>
      </p:pic>
      <p:pic>
        <p:nvPicPr>
          <p:cNvPr id="19" name="그림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Tree>
    <p:extLst>
      <p:ext uri="{BB962C8B-B14F-4D97-AF65-F5344CB8AC3E}">
        <p14:creationId xmlns:p14="http://schemas.microsoft.com/office/powerpoint/2010/main" val="300295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head">
    <p:spTree>
      <p:nvGrpSpPr>
        <p:cNvPr id="1" name=""/>
        <p:cNvGrpSpPr/>
        <p:nvPr/>
      </p:nvGrpSpPr>
      <p:grpSpPr>
        <a:xfrm>
          <a:off x="0" y="0"/>
          <a:ext cx="0" cy="0"/>
          <a:chOff x="0" y="0"/>
          <a:chExt cx="0" cy="0"/>
        </a:xfrm>
      </p:grpSpPr>
      <p:sp>
        <p:nvSpPr>
          <p:cNvPr id="6" name="직사각형 5"/>
          <p:cNvSpPr/>
          <p:nvPr/>
        </p:nvSpPr>
        <p:spPr>
          <a:xfrm>
            <a:off x="0" y="3"/>
            <a:ext cx="12192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7" name="그림 개체 틀 2"/>
          <p:cNvSpPr>
            <a:spLocks noGrp="1"/>
          </p:cNvSpPr>
          <p:nvPr>
            <p:ph type="pic" sz="quarter" idx="12" hasCustomPrompt="1"/>
          </p:nvPr>
        </p:nvSpPr>
        <p:spPr>
          <a:xfrm>
            <a:off x="0" y="-1"/>
            <a:ext cx="12192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8" name="제목 10"/>
          <p:cNvSpPr>
            <a:spLocks noGrp="1"/>
          </p:cNvSpPr>
          <p:nvPr>
            <p:ph type="title" hasCustomPrompt="1"/>
          </p:nvPr>
        </p:nvSpPr>
        <p:spPr>
          <a:xfrm>
            <a:off x="1380067" y="3247955"/>
            <a:ext cx="9292773"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텍스트 개체 틀 16"/>
          <p:cNvSpPr>
            <a:spLocks noGrp="1"/>
          </p:cNvSpPr>
          <p:nvPr>
            <p:ph type="body" sz="quarter" idx="10" hasCustomPrompt="1"/>
          </p:nvPr>
        </p:nvSpPr>
        <p:spPr>
          <a:xfrm>
            <a:off x="1380065" y="2292673"/>
            <a:ext cx="3078163"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0" name="직사각형 9"/>
          <p:cNvSpPr/>
          <p:nvPr/>
        </p:nvSpPr>
        <p:spPr>
          <a:xfrm>
            <a:off x="0" y="4591922"/>
            <a:ext cx="1422400" cy="14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1" name="직사각형 10"/>
          <p:cNvSpPr/>
          <p:nvPr/>
        </p:nvSpPr>
        <p:spPr>
          <a:xfrm>
            <a:off x="1422401" y="4591922"/>
            <a:ext cx="107696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3" name="직사각형 12"/>
          <p:cNvSpPr/>
          <p:nvPr/>
        </p:nvSpPr>
        <p:spPr>
          <a:xfrm>
            <a:off x="0" y="6357260"/>
            <a:ext cx="7620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2" name="텍스트 개체 틀 18"/>
          <p:cNvSpPr>
            <a:spLocks noGrp="1"/>
          </p:cNvSpPr>
          <p:nvPr>
            <p:ph type="body" sz="quarter" idx="11" hasCustomPrompt="1"/>
          </p:nvPr>
        </p:nvSpPr>
        <p:spPr>
          <a:xfrm>
            <a:off x="1380065" y="5233536"/>
            <a:ext cx="8262259"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spTree>
    <p:extLst>
      <p:ext uri="{BB962C8B-B14F-4D97-AF65-F5344CB8AC3E}">
        <p14:creationId xmlns:p14="http://schemas.microsoft.com/office/powerpoint/2010/main" val="210394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8" name="직사각형 17"/>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9" name="직사각형 18"/>
          <p:cNvSpPr/>
          <p:nvPr/>
        </p:nvSpPr>
        <p:spPr>
          <a:xfrm>
            <a:off x="0" y="5398288"/>
            <a:ext cx="12192000" cy="158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20" name="그림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
        <p:nvSpPr>
          <p:cNvPr id="11" name="제목 1"/>
          <p:cNvSpPr>
            <a:spLocks noGrp="1"/>
          </p:cNvSpPr>
          <p:nvPr>
            <p:ph type="ctrTitle" hasCustomPrompt="1"/>
          </p:nvPr>
        </p:nvSpPr>
        <p:spPr>
          <a:xfrm>
            <a:off x="850900" y="1267503"/>
            <a:ext cx="1049020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Ericsson-LG</a:t>
            </a:r>
            <a:br>
              <a:rPr kumimoji="1" lang="en-US" altLang="ko-KR"/>
            </a:br>
            <a:r>
              <a:rPr kumimoji="1" lang="en-US" altLang="ko-KR"/>
              <a:t>Enterprise</a:t>
            </a:r>
            <a:endParaRPr kumimoji="1" lang="ko-KR" altLang="en-US"/>
          </a:p>
        </p:txBody>
      </p:sp>
      <p:sp>
        <p:nvSpPr>
          <p:cNvPr id="12" name="부제 2"/>
          <p:cNvSpPr>
            <a:spLocks noGrp="1"/>
          </p:cNvSpPr>
          <p:nvPr>
            <p:ph type="subTitle" idx="1" hasCustomPrompt="1"/>
          </p:nvPr>
        </p:nvSpPr>
        <p:spPr>
          <a:xfrm>
            <a:off x="850900" y="3816408"/>
            <a:ext cx="1049020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a:t>Date</a:t>
            </a:r>
            <a:endParaRPr kumimoji="1" lang="ko-KR" altLang="en-US"/>
          </a:p>
        </p:txBody>
      </p:sp>
      <p:sp>
        <p:nvSpPr>
          <p:cNvPr id="13" name="텍스트 개체 틀 14"/>
          <p:cNvSpPr>
            <a:spLocks noGrp="1"/>
          </p:cNvSpPr>
          <p:nvPr>
            <p:ph type="body" sz="quarter" idx="10" hasCustomPrompt="1"/>
          </p:nvPr>
        </p:nvSpPr>
        <p:spPr>
          <a:xfrm>
            <a:off x="608919" y="6004225"/>
            <a:ext cx="4195309"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Team/Name</a:t>
            </a:r>
            <a:endParaRPr kumimoji="1" lang="ko-KR" altLang="en-US"/>
          </a:p>
        </p:txBody>
      </p:sp>
      <p:pic>
        <p:nvPicPr>
          <p:cNvPr id="9" name="그림 8"/>
          <p:cNvPicPr>
            <a:picLocks noChangeAspect="1"/>
          </p:cNvPicPr>
          <p:nvPr/>
        </p:nvPicPr>
        <p:blipFill>
          <a:blip r:embed="rId3"/>
          <a:stretch>
            <a:fillRect/>
          </a:stretch>
        </p:blipFill>
        <p:spPr>
          <a:xfrm>
            <a:off x="9782379" y="418722"/>
            <a:ext cx="1887780" cy="772402"/>
          </a:xfrm>
          <a:prstGeom prst="rect">
            <a:avLst/>
          </a:prstGeom>
        </p:spPr>
      </p:pic>
    </p:spTree>
    <p:extLst>
      <p:ext uri="{BB962C8B-B14F-4D97-AF65-F5344CB8AC3E}">
        <p14:creationId xmlns:p14="http://schemas.microsoft.com/office/powerpoint/2010/main" val="289801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7620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9" name="직사각형 8"/>
          <p:cNvSpPr/>
          <p:nvPr/>
        </p:nvSpPr>
        <p:spPr>
          <a:xfrm>
            <a:off x="2" y="0"/>
            <a:ext cx="302348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0" name="직사각형 9"/>
          <p:cNvSpPr/>
          <p:nvPr/>
        </p:nvSpPr>
        <p:spPr>
          <a:xfrm rot="5400000">
            <a:off x="194283" y="2631798"/>
            <a:ext cx="5461003" cy="197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3" name="제목 13"/>
          <p:cNvSpPr>
            <a:spLocks noGrp="1"/>
          </p:cNvSpPr>
          <p:nvPr>
            <p:ph type="title" hasCustomPrompt="1"/>
          </p:nvPr>
        </p:nvSpPr>
        <p:spPr>
          <a:xfrm>
            <a:off x="541870" y="619124"/>
            <a:ext cx="2284209" cy="1325563"/>
          </a:xfrm>
        </p:spPr>
        <p:txBody>
          <a:bodyPr>
            <a:noAutofit/>
          </a:bodyPr>
          <a:lstStyle>
            <a:lvl1pPr>
              <a:defRPr sz="4400">
                <a:solidFill>
                  <a:schemeClr val="bg1"/>
                </a:solidFill>
              </a:defRPr>
            </a:lvl1pPr>
          </a:lstStyle>
          <a:p>
            <a:r>
              <a:rPr lang="en-US" altLang="ko-KR"/>
              <a:t>Index</a:t>
            </a:r>
            <a:endParaRPr lang="ko-KR" altLang="en-US"/>
          </a:p>
        </p:txBody>
      </p:sp>
      <p:sp>
        <p:nvSpPr>
          <p:cNvPr id="16" name="텍스트 개체 틀 17"/>
          <p:cNvSpPr>
            <a:spLocks noGrp="1"/>
          </p:cNvSpPr>
          <p:nvPr>
            <p:ph type="body" sz="quarter" idx="10" hasCustomPrompt="1"/>
          </p:nvPr>
        </p:nvSpPr>
        <p:spPr>
          <a:xfrm>
            <a:off x="4030135" y="1049338"/>
            <a:ext cx="7641431" cy="4411662"/>
          </a:xfrm>
        </p:spPr>
        <p:txBody>
          <a:bodyPr/>
          <a:lstStyle>
            <a:lvl1pPr marL="342900" indent="-342900">
              <a:buClr>
                <a:schemeClr val="accent3"/>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a:t>Clink to add text</a:t>
            </a:r>
          </a:p>
          <a:p>
            <a:pPr lvl="0"/>
            <a:endParaRPr lang="ko-KR" altLang="en-US"/>
          </a:p>
        </p:txBody>
      </p:sp>
      <p:pic>
        <p:nvPicPr>
          <p:cNvPr id="8" name="그림 7"/>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247765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3"/>
            <a:ext cx="12192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16" name="그림 개체 틀 2"/>
          <p:cNvSpPr>
            <a:spLocks noGrp="1"/>
          </p:cNvSpPr>
          <p:nvPr>
            <p:ph type="pic" sz="quarter" idx="12" hasCustomPrompt="1"/>
          </p:nvPr>
        </p:nvSpPr>
        <p:spPr>
          <a:xfrm>
            <a:off x="0" y="-1"/>
            <a:ext cx="12192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a:t> </a:t>
            </a:r>
            <a:endParaRPr kumimoji="1" lang="en-US" altLang="ko-KR"/>
          </a:p>
        </p:txBody>
      </p:sp>
      <p:sp>
        <p:nvSpPr>
          <p:cNvPr id="17" name="제목 10"/>
          <p:cNvSpPr>
            <a:spLocks noGrp="1"/>
          </p:cNvSpPr>
          <p:nvPr>
            <p:ph type="title" hasCustomPrompt="1"/>
          </p:nvPr>
        </p:nvSpPr>
        <p:spPr>
          <a:xfrm>
            <a:off x="1380067" y="3247955"/>
            <a:ext cx="9292773"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a:t>Headline</a:t>
            </a:r>
            <a:endParaRPr kumimoji="1" lang="ko-KR" altLang="en-US"/>
          </a:p>
        </p:txBody>
      </p:sp>
      <p:sp>
        <p:nvSpPr>
          <p:cNvPr id="18" name="텍스트 개체 틀 16"/>
          <p:cNvSpPr>
            <a:spLocks noGrp="1"/>
          </p:cNvSpPr>
          <p:nvPr>
            <p:ph type="body" sz="quarter" idx="10" hasCustomPrompt="1"/>
          </p:nvPr>
        </p:nvSpPr>
        <p:spPr>
          <a:xfrm>
            <a:off x="1380065" y="2292673"/>
            <a:ext cx="3078163"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01</a:t>
            </a:r>
            <a:endParaRPr kumimoji="1" lang="ko-KR" altLang="en-US"/>
          </a:p>
        </p:txBody>
      </p:sp>
      <p:sp>
        <p:nvSpPr>
          <p:cNvPr id="19" name="직사각형 18"/>
          <p:cNvSpPr/>
          <p:nvPr/>
        </p:nvSpPr>
        <p:spPr>
          <a:xfrm>
            <a:off x="0" y="4591922"/>
            <a:ext cx="1422400" cy="146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0" name="직사각형 19"/>
          <p:cNvSpPr/>
          <p:nvPr/>
        </p:nvSpPr>
        <p:spPr>
          <a:xfrm>
            <a:off x="1422401" y="4591922"/>
            <a:ext cx="107696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1" name="직사각형 20"/>
          <p:cNvSpPr/>
          <p:nvPr/>
        </p:nvSpPr>
        <p:spPr>
          <a:xfrm>
            <a:off x="0" y="6357260"/>
            <a:ext cx="7620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22" name="텍스트 개체 틀 18"/>
          <p:cNvSpPr>
            <a:spLocks noGrp="1"/>
          </p:cNvSpPr>
          <p:nvPr>
            <p:ph type="body" sz="quarter" idx="11" hasCustomPrompt="1"/>
          </p:nvPr>
        </p:nvSpPr>
        <p:spPr>
          <a:xfrm>
            <a:off x="1380065" y="5233536"/>
            <a:ext cx="8262259"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a:t>Sub headline</a:t>
            </a:r>
          </a:p>
        </p:txBody>
      </p:sp>
      <p:pic>
        <p:nvPicPr>
          <p:cNvPr id="23" name="그림 22"/>
          <p:cNvPicPr>
            <a:picLocks noChangeAspect="1"/>
          </p:cNvPicPr>
          <p:nvPr/>
        </p:nvPicPr>
        <p:blipFill>
          <a:blip r:embed="rId2"/>
          <a:stretch>
            <a:fillRect/>
          </a:stretch>
        </p:blipFill>
        <p:spPr>
          <a:xfrm>
            <a:off x="9939869" y="6088835"/>
            <a:ext cx="1731697" cy="470626"/>
          </a:xfrm>
          <a:prstGeom prst="rect">
            <a:avLst/>
          </a:prstGeom>
        </p:spPr>
      </p:pic>
    </p:spTree>
    <p:extLst>
      <p:ext uri="{BB962C8B-B14F-4D97-AF65-F5344CB8AC3E}">
        <p14:creationId xmlns:p14="http://schemas.microsoft.com/office/powerpoint/2010/main" val="366579045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3.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텍스트 개체 틀 12"/>
          <p:cNvSpPr>
            <a:spLocks noGrp="1"/>
          </p:cNvSpPr>
          <p:nvPr>
            <p:ph type="body" idx="1"/>
          </p:nvPr>
        </p:nvSpPr>
        <p:spPr>
          <a:xfrm>
            <a:off x="761965" y="1857365"/>
            <a:ext cx="10668075" cy="4286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제목 개체 틀 15"/>
          <p:cNvSpPr>
            <a:spLocks noGrp="1"/>
          </p:cNvSpPr>
          <p:nvPr>
            <p:ph type="title"/>
          </p:nvPr>
        </p:nvSpPr>
        <p:spPr>
          <a:xfrm>
            <a:off x="761965" y="1143007"/>
            <a:ext cx="10668075" cy="619125"/>
          </a:xfrm>
          <a:prstGeom prst="rect">
            <a:avLst/>
          </a:prstGeom>
        </p:spPr>
        <p:txBody>
          <a:bodyPr vert="horz" lIns="91440" tIns="45720" rIns="91440" bIns="45720" rtlCol="0" anchor="ctr">
            <a:normAutofit/>
          </a:bodyPr>
          <a:lstStyle/>
          <a:p>
            <a:r>
              <a:rPr lang="en-US" altLang="ko-KR"/>
              <a:t>Sub headline</a:t>
            </a:r>
            <a:endParaRPr lang="ko-KR" altLang="en-US"/>
          </a:p>
        </p:txBody>
      </p:sp>
      <p:sp>
        <p:nvSpPr>
          <p:cNvPr id="8" name="txtfooterCopy"/>
          <p:cNvSpPr txBox="1">
            <a:spLocks noChangeArrowheads="1"/>
          </p:cNvSpPr>
          <p:nvPr/>
        </p:nvSpPr>
        <p:spPr bwMode="auto">
          <a:xfrm>
            <a:off x="769343" y="6559922"/>
            <a:ext cx="7218757"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a:solidFill>
                  <a:schemeClr val="tx1">
                    <a:lumMod val="50000"/>
                    <a:lumOff val="50000"/>
                  </a:schemeClr>
                </a:solidFill>
              </a:rPr>
              <a:t>© Ericsson-LG Enterprise Co., Ltd. 2016   |   Internal   |   </a:t>
            </a:r>
            <a:r>
              <a:rPr lang="en-US" altLang="ko-KR" sz="900">
                <a:solidFill>
                  <a:schemeClr val="tx1">
                    <a:lumMod val="50000"/>
                    <a:lumOff val="50000"/>
                  </a:schemeClr>
                </a:solidFill>
              </a:rPr>
              <a:t>2016. 10   |   Page </a:t>
            </a:r>
            <a:fld id="{35DAAAD0-C267-424A-B292-3C6CD1CAE437}" type="slidenum">
              <a:rPr lang="en-US" altLang="ko-KR" sz="900">
                <a:solidFill>
                  <a:schemeClr val="tx1">
                    <a:lumMod val="50000"/>
                    <a:lumOff val="50000"/>
                  </a:schemeClr>
                </a:solidFill>
              </a:rPr>
              <a:pPr algn="l" eaLnBrk="1" hangingPunct="1">
                <a:spcBef>
                  <a:spcPct val="50000"/>
                </a:spcBef>
              </a:pPr>
              <a:t>‹#›</a:t>
            </a:fld>
            <a:endParaRPr lang="en-US" altLang="ko-KR" sz="900">
              <a:solidFill>
                <a:schemeClr val="tx1">
                  <a:lumMod val="50000"/>
                  <a:lumOff val="50000"/>
                </a:schemeClr>
              </a:solidFill>
            </a:endParaRPr>
          </a:p>
        </p:txBody>
      </p:sp>
    </p:spTree>
    <p:extLst>
      <p:ext uri="{BB962C8B-B14F-4D97-AF65-F5344CB8AC3E}">
        <p14:creationId xmlns:p14="http://schemas.microsoft.com/office/powerpoint/2010/main" val="1787646512"/>
      </p:ext>
    </p:extLst>
  </p:cSld>
  <p:clrMap bg1="lt1" tx1="dk1" bg2="lt2" tx2="dk2" accent1="accent1" accent2="accent2" accent3="accent3" accent4="accent4" accent5="accent5" accent6="accent6" hlink="hlink" folHlink="folHlink"/>
  <p:hf sldNum="0" hdr="0" ftr="0" dt="0"/>
  <p:txStyles>
    <p:titleStyle>
      <a:lvl1pPr algn="l" defTabSz="400792" rtl="0" eaLnBrk="1" latinLnBrk="1" hangingPunct="1">
        <a:spcBef>
          <a:spcPct val="0"/>
        </a:spcBef>
        <a:buNone/>
        <a:defRPr sz="2500" b="0" i="0" kern="1200">
          <a:solidFill>
            <a:schemeClr val="tx1"/>
          </a:solidFill>
          <a:latin typeface="+mj-lt"/>
          <a:ea typeface="+mj-ea"/>
          <a:cs typeface="iPECS"/>
        </a:defRPr>
      </a:lvl1pPr>
    </p:titleStyle>
    <p:bodyStyle>
      <a:lvl1pPr marL="300595" marR="0" indent="-300595" algn="l" defTabSz="400792" rtl="0" eaLnBrk="1" fontAlgn="auto" latinLnBrk="0" hangingPunct="1">
        <a:lnSpc>
          <a:spcPct val="100000"/>
        </a:lnSpc>
        <a:spcBef>
          <a:spcPct val="20000"/>
        </a:spcBef>
        <a:spcAft>
          <a:spcPts val="0"/>
        </a:spcAft>
        <a:buClr>
          <a:schemeClr val="tx2"/>
        </a:buClr>
        <a:buSzTx/>
        <a:buFont typeface="Wingdings" charset="2"/>
        <a:buChar char="§"/>
        <a:tabLst/>
        <a:defRPr sz="1900" b="0" i="0" kern="1200">
          <a:solidFill>
            <a:schemeClr val="tx1"/>
          </a:solidFill>
          <a:latin typeface="+mn-lt"/>
          <a:ea typeface="+mn-ea"/>
          <a:cs typeface="Arial"/>
        </a:defRPr>
      </a:lvl1pPr>
      <a:lvl2pPr marL="651288" indent="-250495" algn="l" defTabSz="400792" rtl="0" eaLnBrk="1" latinLnBrk="0" hangingPunct="1">
        <a:spcBef>
          <a:spcPct val="20000"/>
        </a:spcBef>
        <a:buClr>
          <a:schemeClr val="tx2"/>
        </a:buClr>
        <a:buFont typeface="Arial"/>
        <a:buChar char="•"/>
        <a:defRPr sz="1900" b="0" i="0" kern="1200">
          <a:solidFill>
            <a:schemeClr val="tx1"/>
          </a:solidFill>
          <a:latin typeface="+mn-lt"/>
          <a:ea typeface="+mn-ea"/>
          <a:cs typeface="Arial"/>
        </a:defRPr>
      </a:lvl2pPr>
      <a:lvl3pPr marL="1144498" indent="-342913" algn="l" defTabSz="400792" rtl="0" eaLnBrk="1" latinLnBrk="1" hangingPunct="1">
        <a:spcBef>
          <a:spcPct val="20000"/>
        </a:spcBef>
        <a:buClr>
          <a:schemeClr val="tx2"/>
        </a:buClr>
        <a:buSzPct val="100000"/>
        <a:buFont typeface="AppleGothic"/>
        <a:buChar char="-"/>
        <a:defRPr sz="1900" kern="1200" baseline="0">
          <a:solidFill>
            <a:schemeClr val="tx1"/>
          </a:solidFill>
          <a:latin typeface="+mn-lt"/>
          <a:ea typeface="+mn-ea"/>
          <a:cs typeface="+mn-cs"/>
        </a:defRPr>
      </a:lvl3pPr>
      <a:lvl4pPr marL="1488139" indent="-285760" algn="l" defTabSz="400792" rtl="0" eaLnBrk="1" latinLnBrk="1" hangingPunct="1">
        <a:spcBef>
          <a:spcPct val="20000"/>
        </a:spcBef>
        <a:buClr>
          <a:schemeClr val="tx2"/>
        </a:buClr>
        <a:buFont typeface="Wingdings" charset="2"/>
        <a:buChar char="ü"/>
        <a:defRPr sz="1900" kern="1200">
          <a:solidFill>
            <a:schemeClr val="tx1"/>
          </a:solidFill>
          <a:latin typeface="+mn-lt"/>
          <a:ea typeface="+mn-ea"/>
          <a:cs typeface="+mn-cs"/>
        </a:defRPr>
      </a:lvl4pPr>
      <a:lvl5pPr marL="1603171" indent="0" algn="l" defTabSz="400792" rtl="0" eaLnBrk="1" latinLnBrk="1" hangingPunct="1">
        <a:spcBef>
          <a:spcPct val="20000"/>
        </a:spcBef>
        <a:buFont typeface="Arial"/>
        <a:buNone/>
        <a:defRPr sz="1800" kern="1200">
          <a:solidFill>
            <a:schemeClr val="tx1"/>
          </a:solidFill>
          <a:latin typeface="+mn-lt"/>
          <a:ea typeface="+mn-ea"/>
          <a:cs typeface="+mn-cs"/>
        </a:defRPr>
      </a:lvl5pPr>
      <a:lvl6pPr marL="2204360" indent="-200396" algn="l" defTabSz="400792" rtl="0" eaLnBrk="1" latinLnBrk="1" hangingPunct="1">
        <a:spcBef>
          <a:spcPct val="20000"/>
        </a:spcBef>
        <a:buFont typeface="Arial"/>
        <a:buChar char="•"/>
        <a:defRPr sz="1800" kern="1200">
          <a:solidFill>
            <a:schemeClr val="tx1"/>
          </a:solidFill>
          <a:latin typeface="+mn-lt"/>
          <a:ea typeface="+mn-ea"/>
          <a:cs typeface="+mn-cs"/>
        </a:defRPr>
      </a:lvl6pPr>
      <a:lvl7pPr marL="2605151" indent="-200396" algn="l" defTabSz="400792" rtl="0" eaLnBrk="1" latinLnBrk="1" hangingPunct="1">
        <a:spcBef>
          <a:spcPct val="20000"/>
        </a:spcBef>
        <a:buFont typeface="Arial"/>
        <a:buChar char="•"/>
        <a:defRPr sz="1800" kern="1200">
          <a:solidFill>
            <a:schemeClr val="tx1"/>
          </a:solidFill>
          <a:latin typeface="+mn-lt"/>
          <a:ea typeface="+mn-ea"/>
          <a:cs typeface="+mn-cs"/>
        </a:defRPr>
      </a:lvl7pPr>
      <a:lvl8pPr marL="3005945" indent="-200396" algn="l" defTabSz="400792" rtl="0" eaLnBrk="1" latinLnBrk="1" hangingPunct="1">
        <a:spcBef>
          <a:spcPct val="20000"/>
        </a:spcBef>
        <a:buFont typeface="Arial"/>
        <a:buChar char="•"/>
        <a:defRPr sz="1800" kern="1200">
          <a:solidFill>
            <a:schemeClr val="tx1"/>
          </a:solidFill>
          <a:latin typeface="+mn-lt"/>
          <a:ea typeface="+mn-ea"/>
          <a:cs typeface="+mn-cs"/>
        </a:defRPr>
      </a:lvl8pPr>
      <a:lvl9pPr marL="3406738" indent="-200396" algn="l" defTabSz="400792" rtl="0" eaLnBrk="1" latinLnBrk="1"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0792" rtl="0" eaLnBrk="1" latinLnBrk="1" hangingPunct="1">
        <a:defRPr sz="1600" kern="1200">
          <a:solidFill>
            <a:schemeClr val="tx1"/>
          </a:solidFill>
          <a:latin typeface="+mn-lt"/>
          <a:ea typeface="+mn-ea"/>
          <a:cs typeface="+mn-cs"/>
        </a:defRPr>
      </a:lvl1pPr>
      <a:lvl2pPr marL="400792" algn="l" defTabSz="400792" rtl="0" eaLnBrk="1" latinLnBrk="1" hangingPunct="1">
        <a:defRPr sz="1600" kern="1200">
          <a:solidFill>
            <a:schemeClr val="tx1"/>
          </a:solidFill>
          <a:latin typeface="+mn-lt"/>
          <a:ea typeface="+mn-ea"/>
          <a:cs typeface="+mn-cs"/>
        </a:defRPr>
      </a:lvl2pPr>
      <a:lvl3pPr marL="801585" algn="l" defTabSz="400792" rtl="0" eaLnBrk="1" latinLnBrk="1" hangingPunct="1">
        <a:defRPr sz="1600" kern="1200">
          <a:solidFill>
            <a:schemeClr val="tx1"/>
          </a:solidFill>
          <a:latin typeface="+mn-lt"/>
          <a:ea typeface="+mn-ea"/>
          <a:cs typeface="+mn-cs"/>
        </a:defRPr>
      </a:lvl3pPr>
      <a:lvl4pPr marL="1202379" algn="l" defTabSz="400792" rtl="0" eaLnBrk="1" latinLnBrk="1" hangingPunct="1">
        <a:defRPr sz="1600" kern="1200">
          <a:solidFill>
            <a:schemeClr val="tx1"/>
          </a:solidFill>
          <a:latin typeface="+mn-lt"/>
          <a:ea typeface="+mn-ea"/>
          <a:cs typeface="+mn-cs"/>
        </a:defRPr>
      </a:lvl4pPr>
      <a:lvl5pPr marL="1603171" algn="l" defTabSz="400792" rtl="0" eaLnBrk="1" latinLnBrk="1" hangingPunct="1">
        <a:defRPr sz="1600" kern="1200">
          <a:solidFill>
            <a:schemeClr val="tx1"/>
          </a:solidFill>
          <a:latin typeface="+mn-lt"/>
          <a:ea typeface="+mn-ea"/>
          <a:cs typeface="+mn-cs"/>
        </a:defRPr>
      </a:lvl5pPr>
      <a:lvl6pPr marL="2003963" algn="l" defTabSz="400792" rtl="0" eaLnBrk="1" latinLnBrk="1" hangingPunct="1">
        <a:defRPr sz="1600" kern="1200">
          <a:solidFill>
            <a:schemeClr val="tx1"/>
          </a:solidFill>
          <a:latin typeface="+mn-lt"/>
          <a:ea typeface="+mn-ea"/>
          <a:cs typeface="+mn-cs"/>
        </a:defRPr>
      </a:lvl6pPr>
      <a:lvl7pPr marL="2404755" algn="l" defTabSz="400792" rtl="0" eaLnBrk="1" latinLnBrk="1" hangingPunct="1">
        <a:defRPr sz="1600" kern="1200">
          <a:solidFill>
            <a:schemeClr val="tx1"/>
          </a:solidFill>
          <a:latin typeface="+mn-lt"/>
          <a:ea typeface="+mn-ea"/>
          <a:cs typeface="+mn-cs"/>
        </a:defRPr>
      </a:lvl7pPr>
      <a:lvl8pPr marL="2805549" algn="l" defTabSz="400792" rtl="0" eaLnBrk="1" latinLnBrk="1" hangingPunct="1">
        <a:defRPr sz="1600" kern="1200">
          <a:solidFill>
            <a:schemeClr val="tx1"/>
          </a:solidFill>
          <a:latin typeface="+mn-lt"/>
          <a:ea typeface="+mn-ea"/>
          <a:cs typeface="+mn-cs"/>
        </a:defRPr>
      </a:lvl8pPr>
      <a:lvl9pPr marL="3206342" algn="l" defTabSz="400792" rtl="0" eaLnBrk="1" latinLnBrk="1"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직사각형 4"/>
          <p:cNvSpPr/>
          <p:nvPr/>
        </p:nvSpPr>
        <p:spPr>
          <a:xfrm>
            <a:off x="0" y="5398285"/>
            <a:ext cx="12192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sp>
        <p:nvSpPr>
          <p:cNvPr id="6" name="직사각형 5"/>
          <p:cNvSpPr/>
          <p:nvPr/>
        </p:nvSpPr>
        <p:spPr>
          <a:xfrm>
            <a:off x="0" y="5398288"/>
            <a:ext cx="12192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a:p>
        </p:txBody>
      </p:sp>
      <p:pic>
        <p:nvPicPr>
          <p:cNvPr id="8" name="그림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15979" y="6045026"/>
            <a:ext cx="1589724" cy="342989"/>
          </a:xfrm>
          <a:prstGeom prst="rect">
            <a:avLst/>
          </a:prstGeom>
        </p:spPr>
      </p:pic>
      <p:sp>
        <p:nvSpPr>
          <p:cNvPr id="9" name="제목 1"/>
          <p:cNvSpPr txBox="1">
            <a:spLocks/>
          </p:cNvSpPr>
          <p:nvPr/>
        </p:nvSpPr>
        <p:spPr>
          <a:xfrm>
            <a:off x="850900" y="1552637"/>
            <a:ext cx="10490200" cy="2387600"/>
          </a:xfrm>
          <a:prstGeom prst="rect">
            <a:avLst/>
          </a:prstGeom>
        </p:spPr>
        <p:txBody>
          <a:bodyPr anchor="b">
            <a:normAutofit/>
          </a:bodyPr>
          <a:lstStyle>
            <a:lvl1pPr algn="ctr" defTabSz="914400" rtl="0" eaLnBrk="1" latinLnBrk="1" hangingPunct="1">
              <a:lnSpc>
                <a:spcPct val="110000"/>
              </a:lnSpc>
              <a:spcBef>
                <a:spcPct val="0"/>
              </a:spcBef>
              <a:buNone/>
              <a:defRPr sz="60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sz="6000"/>
              <a:t>Ericsson-LG</a:t>
            </a:r>
            <a:br>
              <a:rPr kumimoji="1" lang="en-US" altLang="ko-KR" sz="6000"/>
            </a:br>
            <a:r>
              <a:rPr kumimoji="1" lang="en-US" altLang="ko-KR" sz="6000"/>
              <a:t>Enterprise</a:t>
            </a:r>
            <a:endParaRPr kumimoji="1" lang="ko-KR" altLang="en-US" sz="6000"/>
          </a:p>
        </p:txBody>
      </p:sp>
      <p:pic>
        <p:nvPicPr>
          <p:cNvPr id="10" name="그림 9"/>
          <p:cNvPicPr>
            <a:picLocks noChangeAspect="1"/>
          </p:cNvPicPr>
          <p:nvPr/>
        </p:nvPicPr>
        <p:blipFill>
          <a:blip r:embed="rId4"/>
          <a:stretch>
            <a:fillRect/>
          </a:stretch>
        </p:blipFill>
        <p:spPr>
          <a:xfrm>
            <a:off x="9782379" y="418722"/>
            <a:ext cx="1887780" cy="772402"/>
          </a:xfrm>
          <a:prstGeom prst="rect">
            <a:avLst/>
          </a:prstGeom>
        </p:spPr>
      </p:pic>
    </p:spTree>
    <p:extLst>
      <p:ext uri="{BB962C8B-B14F-4D97-AF65-F5344CB8AC3E}">
        <p14:creationId xmlns:p14="http://schemas.microsoft.com/office/powerpoint/2010/main" val="203354976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ltLang="ko-KR"/>
              <a:t>Headline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a:t>Click to add text</a:t>
            </a:r>
          </a:p>
          <a:p>
            <a:pPr lvl="1"/>
            <a:r>
              <a:rPr kumimoji="1" lang="en-US" altLang="ko-KR"/>
              <a:t>Click to add text</a:t>
            </a:r>
            <a:endParaRPr kumimoji="1" lang="ko-KR" altLang="en-US"/>
          </a:p>
          <a:p>
            <a:pPr lvl="2"/>
            <a:r>
              <a:rPr kumimoji="1" lang="en-US" altLang="ko-KR"/>
              <a:t>Click to add text</a:t>
            </a:r>
          </a:p>
          <a:p>
            <a:pPr lvl="3"/>
            <a:r>
              <a:rPr kumimoji="1" lang="en-US" altLang="ko-KR"/>
              <a:t>Click to add text</a:t>
            </a:r>
            <a:endParaRPr kumimoji="1" lang="ko-KR" altLang="en-US"/>
          </a:p>
        </p:txBody>
      </p:sp>
      <p:sp>
        <p:nvSpPr>
          <p:cNvPr id="7" name="txtfooterCopy"/>
          <p:cNvSpPr txBox="1">
            <a:spLocks noChangeArrowheads="1"/>
          </p:cNvSpPr>
          <p:nvPr/>
        </p:nvSpPr>
        <p:spPr bwMode="auto">
          <a:xfrm>
            <a:off x="554875" y="6313180"/>
            <a:ext cx="7218757"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dirty="0">
                <a:solidFill>
                  <a:schemeClr val="tx1">
                    <a:lumMod val="50000"/>
                    <a:lumOff val="50000"/>
                  </a:schemeClr>
                </a:solidFill>
              </a:rPr>
              <a:t>© Ericsson-LG Enterprise Co., Ltd. 2023   |   Authorized Partner only  |   </a:t>
            </a:r>
            <a:r>
              <a:rPr lang="en-US" altLang="ko-KR" sz="900" dirty="0">
                <a:solidFill>
                  <a:schemeClr val="tx1">
                    <a:lumMod val="50000"/>
                    <a:lumOff val="50000"/>
                  </a:schemeClr>
                </a:solidFill>
              </a:rPr>
              <a:t>2023. 10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dirty="0">
              <a:solidFill>
                <a:schemeClr val="tx1">
                  <a:lumMod val="50000"/>
                  <a:lumOff val="50000"/>
                </a:schemeClr>
              </a:solidFill>
            </a:endParaRPr>
          </a:p>
        </p:txBody>
      </p:sp>
      <p:pic>
        <p:nvPicPr>
          <p:cNvPr id="4" name="Picture 3" descr="_-.png">
            <a:extLst>
              <a:ext uri="{FF2B5EF4-FFF2-40B4-BE49-F238E27FC236}">
                <a16:creationId xmlns:a16="http://schemas.microsoft.com/office/drawing/2014/main" id="{777270AC-796F-2ADC-2EA3-83BEA63DEED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43477" y="6296079"/>
            <a:ext cx="1449700" cy="330679"/>
          </a:xfrm>
          <a:prstGeom prst="rect">
            <a:avLst/>
          </a:prstGeom>
        </p:spPr>
      </p:pic>
    </p:spTree>
    <p:extLst>
      <p:ext uri="{BB962C8B-B14F-4D97-AF65-F5344CB8AC3E}">
        <p14:creationId xmlns:p14="http://schemas.microsoft.com/office/powerpoint/2010/main" val="1217339046"/>
      </p:ext>
    </p:extLst>
  </p:cSld>
  <p:clrMap bg1="lt1" tx1="dk1" bg2="lt2" tx2="dk2" accent1="accent1" accent2="accent2" accent3="accent3" accent4="accent4" accent5="accent5" accent6="accent6" hlink="hlink" folHlink="folHlink"/>
  <p:sldLayoutIdLst>
    <p:sldLayoutId id="2147483689" r:id="rId1"/>
    <p:sldLayoutId id="2147483720" r:id="rId2"/>
    <p:sldLayoutId id="2147483692" r:id="rId3"/>
    <p:sldLayoutId id="2147483693" r:id="rId4"/>
    <p:sldLayoutId id="2147483721"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ltLang="ko-KR"/>
              <a:t>Headline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a:t>Click to add text</a:t>
            </a:r>
          </a:p>
          <a:p>
            <a:pPr lvl="1"/>
            <a:r>
              <a:rPr kumimoji="1" lang="en-US" altLang="ko-KR"/>
              <a:t>Click to add text</a:t>
            </a:r>
            <a:endParaRPr kumimoji="1" lang="ko-KR" altLang="en-US"/>
          </a:p>
          <a:p>
            <a:pPr lvl="2"/>
            <a:r>
              <a:rPr kumimoji="1" lang="en-US" altLang="ko-KR"/>
              <a:t>Click to add text</a:t>
            </a:r>
          </a:p>
          <a:p>
            <a:pPr lvl="3"/>
            <a:r>
              <a:rPr kumimoji="1" lang="en-US" altLang="ko-KR"/>
              <a:t>Click to add text</a:t>
            </a:r>
            <a:endParaRPr kumimoji="1" lang="ko-KR" altLang="en-US"/>
          </a:p>
        </p:txBody>
      </p:sp>
      <p:sp>
        <p:nvSpPr>
          <p:cNvPr id="7" name="txtfooterCopy"/>
          <p:cNvSpPr txBox="1">
            <a:spLocks noChangeArrowheads="1"/>
          </p:cNvSpPr>
          <p:nvPr/>
        </p:nvSpPr>
        <p:spPr bwMode="auto">
          <a:xfrm>
            <a:off x="554875" y="6313180"/>
            <a:ext cx="7218757"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a:solidFill>
                  <a:schemeClr val="tx1">
                    <a:lumMod val="50000"/>
                    <a:lumOff val="50000"/>
                  </a:schemeClr>
                </a:solidFill>
              </a:rPr>
              <a:t>© Ericsson-LG Enterprise Co., Ltd. 201</a:t>
            </a:r>
            <a:r>
              <a:rPr lang="en-US" altLang="ko-KR" sz="900">
                <a:solidFill>
                  <a:schemeClr val="tx1">
                    <a:lumMod val="50000"/>
                    <a:lumOff val="50000"/>
                  </a:schemeClr>
                </a:solidFill>
              </a:rPr>
              <a:t>7</a:t>
            </a:r>
            <a:r>
              <a:rPr lang="en-US" sz="900">
                <a:solidFill>
                  <a:schemeClr val="tx1">
                    <a:lumMod val="50000"/>
                    <a:lumOff val="50000"/>
                  </a:schemeClr>
                </a:solidFill>
              </a:rPr>
              <a:t>   |   Internal   |   </a:t>
            </a:r>
            <a:r>
              <a:rPr lang="en-US" altLang="ko-KR" sz="900">
                <a:solidFill>
                  <a:schemeClr val="tx1">
                    <a:lumMod val="50000"/>
                    <a:lumOff val="50000"/>
                  </a:schemeClr>
                </a:solidFill>
              </a:rPr>
              <a:t>2017. 00.</a:t>
            </a:r>
            <a:r>
              <a:rPr lang="en-US" altLang="ko-KR" sz="900" baseline="0">
                <a:solidFill>
                  <a:schemeClr val="tx1">
                    <a:lumMod val="50000"/>
                    <a:lumOff val="50000"/>
                  </a:schemeClr>
                </a:solidFill>
              </a:rPr>
              <a:t> </a:t>
            </a:r>
            <a:r>
              <a:rPr lang="en-US" altLang="ko-KR" sz="900">
                <a:solidFill>
                  <a:schemeClr val="tx1">
                    <a:lumMod val="50000"/>
                    <a:lumOff val="50000"/>
                  </a:schemeClr>
                </a:solidFill>
              </a:rPr>
              <a:t>00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a:solidFill>
                <a:schemeClr val="tx1">
                  <a:lumMod val="50000"/>
                  <a:lumOff val="50000"/>
                </a:schemeClr>
              </a:solidFill>
            </a:endParaRPr>
          </a:p>
        </p:txBody>
      </p:sp>
    </p:spTree>
    <p:extLst>
      <p:ext uri="{BB962C8B-B14F-4D97-AF65-F5344CB8AC3E}">
        <p14:creationId xmlns:p14="http://schemas.microsoft.com/office/powerpoint/2010/main" val="29159444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accent3"/>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accent3"/>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ltLang="ko-KR"/>
              <a:t>Headline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a:t>Click to add text</a:t>
            </a:r>
          </a:p>
          <a:p>
            <a:pPr lvl="1"/>
            <a:r>
              <a:rPr kumimoji="1" lang="en-US" altLang="ko-KR"/>
              <a:t>Click to add text</a:t>
            </a:r>
            <a:endParaRPr kumimoji="1" lang="ko-KR" altLang="en-US"/>
          </a:p>
          <a:p>
            <a:pPr lvl="2"/>
            <a:r>
              <a:rPr kumimoji="1" lang="en-US" altLang="ko-KR"/>
              <a:t>Click to add text</a:t>
            </a:r>
          </a:p>
          <a:p>
            <a:pPr lvl="3"/>
            <a:r>
              <a:rPr kumimoji="1" lang="en-US" altLang="ko-KR"/>
              <a:t>Click to add text</a:t>
            </a:r>
            <a:endParaRPr kumimoji="1" lang="ko-KR" altLang="en-US"/>
          </a:p>
        </p:txBody>
      </p:sp>
      <p:sp>
        <p:nvSpPr>
          <p:cNvPr id="7" name="txtfooterCopy"/>
          <p:cNvSpPr txBox="1">
            <a:spLocks noChangeArrowheads="1"/>
          </p:cNvSpPr>
          <p:nvPr/>
        </p:nvSpPr>
        <p:spPr bwMode="auto">
          <a:xfrm>
            <a:off x="554875" y="6313180"/>
            <a:ext cx="7218757"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a:solidFill>
                  <a:schemeClr val="tx1">
                    <a:lumMod val="50000"/>
                    <a:lumOff val="50000"/>
                  </a:schemeClr>
                </a:solidFill>
              </a:rPr>
              <a:t>© Ericsson-LG Enterprise Co., Ltd. 201</a:t>
            </a:r>
            <a:r>
              <a:rPr lang="en-US" altLang="ko-KR" sz="900">
                <a:solidFill>
                  <a:schemeClr val="tx1">
                    <a:lumMod val="50000"/>
                    <a:lumOff val="50000"/>
                  </a:schemeClr>
                </a:solidFill>
              </a:rPr>
              <a:t>7</a:t>
            </a:r>
            <a:r>
              <a:rPr lang="en-US" sz="900">
                <a:solidFill>
                  <a:schemeClr val="tx1">
                    <a:lumMod val="50000"/>
                    <a:lumOff val="50000"/>
                  </a:schemeClr>
                </a:solidFill>
              </a:rPr>
              <a:t>   |   Internal   |   </a:t>
            </a:r>
            <a:r>
              <a:rPr lang="en-US" altLang="ko-KR" sz="900">
                <a:solidFill>
                  <a:schemeClr val="tx1">
                    <a:lumMod val="50000"/>
                    <a:lumOff val="50000"/>
                  </a:schemeClr>
                </a:solidFill>
              </a:rPr>
              <a:t>2017. 00.</a:t>
            </a:r>
            <a:r>
              <a:rPr lang="en-US" altLang="ko-KR" sz="900" baseline="0">
                <a:solidFill>
                  <a:schemeClr val="tx1">
                    <a:lumMod val="50000"/>
                    <a:lumOff val="50000"/>
                  </a:schemeClr>
                </a:solidFill>
              </a:rPr>
              <a:t> </a:t>
            </a:r>
            <a:r>
              <a:rPr lang="en-US" altLang="ko-KR" sz="900">
                <a:solidFill>
                  <a:schemeClr val="tx1">
                    <a:lumMod val="50000"/>
                    <a:lumOff val="50000"/>
                  </a:schemeClr>
                </a:solidFill>
              </a:rPr>
              <a:t>00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a:solidFill>
                <a:schemeClr val="tx1">
                  <a:lumMod val="50000"/>
                  <a:lumOff val="50000"/>
                </a:schemeClr>
              </a:solidFill>
            </a:endParaRPr>
          </a:p>
        </p:txBody>
      </p:sp>
    </p:spTree>
    <p:extLst>
      <p:ext uri="{BB962C8B-B14F-4D97-AF65-F5344CB8AC3E}">
        <p14:creationId xmlns:p14="http://schemas.microsoft.com/office/powerpoint/2010/main" val="35969021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accent5"/>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accent5"/>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accent5"/>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accent5"/>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ltLang="ko-KR"/>
              <a:t>Headline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a:t>Click to add text</a:t>
            </a:r>
          </a:p>
          <a:p>
            <a:pPr lvl="1"/>
            <a:r>
              <a:rPr kumimoji="1" lang="en-US" altLang="ko-KR"/>
              <a:t>Click to add text</a:t>
            </a:r>
            <a:endParaRPr kumimoji="1" lang="ko-KR" altLang="en-US"/>
          </a:p>
          <a:p>
            <a:pPr lvl="2"/>
            <a:r>
              <a:rPr kumimoji="1" lang="en-US" altLang="ko-KR"/>
              <a:t>Click to add text</a:t>
            </a:r>
          </a:p>
          <a:p>
            <a:pPr lvl="3"/>
            <a:r>
              <a:rPr kumimoji="1" lang="en-US" altLang="ko-KR"/>
              <a:t>Click to add text</a:t>
            </a:r>
            <a:endParaRPr kumimoji="1" lang="ko-KR" altLang="en-US"/>
          </a:p>
        </p:txBody>
      </p:sp>
      <p:sp>
        <p:nvSpPr>
          <p:cNvPr id="7" name="txtfooterCopy"/>
          <p:cNvSpPr txBox="1">
            <a:spLocks noChangeArrowheads="1"/>
          </p:cNvSpPr>
          <p:nvPr/>
        </p:nvSpPr>
        <p:spPr bwMode="auto">
          <a:xfrm>
            <a:off x="554875" y="6313180"/>
            <a:ext cx="7218757"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a:solidFill>
                  <a:schemeClr val="tx1">
                    <a:lumMod val="50000"/>
                    <a:lumOff val="50000"/>
                  </a:schemeClr>
                </a:solidFill>
              </a:rPr>
              <a:t>© Ericsson-LG Enterprise Co., Ltd. 201</a:t>
            </a:r>
            <a:r>
              <a:rPr lang="en-US" altLang="ko-KR" sz="900">
                <a:solidFill>
                  <a:schemeClr val="tx1">
                    <a:lumMod val="50000"/>
                    <a:lumOff val="50000"/>
                  </a:schemeClr>
                </a:solidFill>
              </a:rPr>
              <a:t>7</a:t>
            </a:r>
            <a:r>
              <a:rPr lang="en-US" sz="900">
                <a:solidFill>
                  <a:schemeClr val="tx1">
                    <a:lumMod val="50000"/>
                    <a:lumOff val="50000"/>
                  </a:schemeClr>
                </a:solidFill>
              </a:rPr>
              <a:t>   |   Internal   |   </a:t>
            </a:r>
            <a:r>
              <a:rPr lang="en-US" altLang="ko-KR" sz="900">
                <a:solidFill>
                  <a:schemeClr val="tx1">
                    <a:lumMod val="50000"/>
                    <a:lumOff val="50000"/>
                  </a:schemeClr>
                </a:solidFill>
              </a:rPr>
              <a:t>2017. 00.</a:t>
            </a:r>
            <a:r>
              <a:rPr lang="en-US" altLang="ko-KR" sz="900" baseline="0">
                <a:solidFill>
                  <a:schemeClr val="tx1">
                    <a:lumMod val="50000"/>
                    <a:lumOff val="50000"/>
                  </a:schemeClr>
                </a:solidFill>
              </a:rPr>
              <a:t> </a:t>
            </a:r>
            <a:r>
              <a:rPr lang="en-US" altLang="ko-KR" sz="900">
                <a:solidFill>
                  <a:schemeClr val="tx1">
                    <a:lumMod val="50000"/>
                    <a:lumOff val="50000"/>
                  </a:schemeClr>
                </a:solidFill>
              </a:rPr>
              <a:t>00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a:solidFill>
                <a:schemeClr val="tx1">
                  <a:lumMod val="50000"/>
                  <a:lumOff val="50000"/>
                </a:schemeClr>
              </a:solidFill>
            </a:endParaRPr>
          </a:p>
        </p:txBody>
      </p:sp>
    </p:spTree>
    <p:extLst>
      <p:ext uri="{BB962C8B-B14F-4D97-AF65-F5344CB8AC3E}">
        <p14:creationId xmlns:p14="http://schemas.microsoft.com/office/powerpoint/2010/main" val="36164860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bg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bg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bg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bg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ltLang="ko-KR"/>
              <a:t>Headline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a:t>Click to add text</a:t>
            </a:r>
          </a:p>
          <a:p>
            <a:pPr lvl="1"/>
            <a:r>
              <a:rPr kumimoji="1" lang="en-US" altLang="ko-KR"/>
              <a:t>Click to add text</a:t>
            </a:r>
            <a:endParaRPr kumimoji="1" lang="ko-KR" altLang="en-US"/>
          </a:p>
          <a:p>
            <a:pPr lvl="2"/>
            <a:r>
              <a:rPr kumimoji="1" lang="en-US" altLang="ko-KR"/>
              <a:t>Click to add text</a:t>
            </a:r>
          </a:p>
          <a:p>
            <a:pPr lvl="3"/>
            <a:r>
              <a:rPr kumimoji="1" lang="en-US" altLang="ko-KR"/>
              <a:t>Click to add text</a:t>
            </a:r>
            <a:endParaRPr kumimoji="1" lang="ko-KR" altLang="en-US"/>
          </a:p>
        </p:txBody>
      </p:sp>
      <p:sp>
        <p:nvSpPr>
          <p:cNvPr id="7" name="txtfooterCopy"/>
          <p:cNvSpPr txBox="1">
            <a:spLocks noChangeArrowheads="1"/>
          </p:cNvSpPr>
          <p:nvPr/>
        </p:nvSpPr>
        <p:spPr bwMode="auto">
          <a:xfrm>
            <a:off x="554875" y="6313180"/>
            <a:ext cx="7218757"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a:solidFill>
                  <a:schemeClr val="tx1">
                    <a:lumMod val="50000"/>
                    <a:lumOff val="50000"/>
                  </a:schemeClr>
                </a:solidFill>
              </a:rPr>
              <a:t>© Ericsson-LG Enterprise Co., Ltd. 201</a:t>
            </a:r>
            <a:r>
              <a:rPr lang="en-US" altLang="ko-KR" sz="900">
                <a:solidFill>
                  <a:schemeClr val="tx1">
                    <a:lumMod val="50000"/>
                    <a:lumOff val="50000"/>
                  </a:schemeClr>
                </a:solidFill>
              </a:rPr>
              <a:t>7</a:t>
            </a:r>
            <a:r>
              <a:rPr lang="en-US" sz="900">
                <a:solidFill>
                  <a:schemeClr val="tx1">
                    <a:lumMod val="50000"/>
                    <a:lumOff val="50000"/>
                  </a:schemeClr>
                </a:solidFill>
              </a:rPr>
              <a:t>   |   Internal   |   </a:t>
            </a:r>
            <a:r>
              <a:rPr lang="en-US" altLang="ko-KR" sz="900">
                <a:solidFill>
                  <a:schemeClr val="tx1">
                    <a:lumMod val="50000"/>
                    <a:lumOff val="50000"/>
                  </a:schemeClr>
                </a:solidFill>
              </a:rPr>
              <a:t>2017. 00.</a:t>
            </a:r>
            <a:r>
              <a:rPr lang="en-US" altLang="ko-KR" sz="900" baseline="0">
                <a:solidFill>
                  <a:schemeClr val="tx1">
                    <a:lumMod val="50000"/>
                    <a:lumOff val="50000"/>
                  </a:schemeClr>
                </a:solidFill>
              </a:rPr>
              <a:t> </a:t>
            </a:r>
            <a:r>
              <a:rPr lang="en-US" altLang="ko-KR" sz="900">
                <a:solidFill>
                  <a:schemeClr val="tx1">
                    <a:lumMod val="50000"/>
                    <a:lumOff val="50000"/>
                  </a:schemeClr>
                </a:solidFill>
              </a:rPr>
              <a:t>00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a:solidFill>
                <a:schemeClr val="tx1">
                  <a:lumMod val="50000"/>
                  <a:lumOff val="50000"/>
                </a:schemeClr>
              </a:solidFill>
            </a:endParaRPr>
          </a:p>
        </p:txBody>
      </p:sp>
    </p:spTree>
    <p:extLst>
      <p:ext uri="{BB962C8B-B14F-4D97-AF65-F5344CB8AC3E}">
        <p14:creationId xmlns:p14="http://schemas.microsoft.com/office/powerpoint/2010/main" val="25106597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accent6"/>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accent6"/>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accent6"/>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accent6"/>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4.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8FDD27-1DBA-4C2C-9213-C5E55DC4F286}"/>
              </a:ext>
            </a:extLst>
          </p:cNvPr>
          <p:cNvSpPr>
            <a:spLocks noGrp="1"/>
          </p:cNvSpPr>
          <p:nvPr>
            <p:ph type="body" sz="quarter" idx="10"/>
          </p:nvPr>
        </p:nvSpPr>
        <p:spPr>
          <a:xfrm>
            <a:off x="608919" y="6004225"/>
            <a:ext cx="5384557" cy="353031"/>
          </a:xfrm>
        </p:spPr>
        <p:txBody>
          <a:bodyPr/>
          <a:lstStyle/>
          <a:p>
            <a:r>
              <a:rPr lang="en-US" dirty="0"/>
              <a:t>Ericsson-LG Enterprise</a:t>
            </a:r>
          </a:p>
        </p:txBody>
      </p:sp>
      <p:sp>
        <p:nvSpPr>
          <p:cNvPr id="6" name="Title 5">
            <a:extLst>
              <a:ext uri="{FF2B5EF4-FFF2-40B4-BE49-F238E27FC236}">
                <a16:creationId xmlns:a16="http://schemas.microsoft.com/office/drawing/2014/main" id="{9C962B33-9BF5-CB8A-D74E-87E7B5B6C47A}"/>
              </a:ext>
            </a:extLst>
          </p:cNvPr>
          <p:cNvSpPr>
            <a:spLocks noGrp="1"/>
          </p:cNvSpPr>
          <p:nvPr>
            <p:ph type="ctrTitle"/>
          </p:nvPr>
        </p:nvSpPr>
        <p:spPr/>
        <p:txBody>
          <a:bodyPr anchor="ctr">
            <a:normAutofit/>
          </a:bodyPr>
          <a:lstStyle/>
          <a:p>
            <a:r>
              <a:rPr lang="en-US" sz="4800" dirty="0"/>
              <a:t>iPECS CCX / Report Plus v1.2 </a:t>
            </a:r>
            <a:br>
              <a:rPr lang="en-US" sz="4800" dirty="0"/>
            </a:br>
            <a:r>
              <a:rPr lang="en-US" sz="4800" dirty="0"/>
              <a:t>Introduction</a:t>
            </a:r>
          </a:p>
        </p:txBody>
      </p:sp>
    </p:spTree>
    <p:extLst>
      <p:ext uri="{BB962C8B-B14F-4D97-AF65-F5344CB8AC3E}">
        <p14:creationId xmlns:p14="http://schemas.microsoft.com/office/powerpoint/2010/main" val="343906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71">
            <a:extLst>
              <a:ext uri="{FF2B5EF4-FFF2-40B4-BE49-F238E27FC236}">
                <a16:creationId xmlns:a16="http://schemas.microsoft.com/office/drawing/2014/main" id="{0E623DBA-69FA-9BB5-4784-6FA5C5D30E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4410" r="2005" b="2625"/>
          <a:stretch/>
        </p:blipFill>
        <p:spPr bwMode="auto">
          <a:xfrm>
            <a:off x="957639" y="4005322"/>
            <a:ext cx="5287187" cy="1523963"/>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6" name="Title 11"/>
          <p:cNvSpPr>
            <a:spLocks noGrp="1"/>
          </p:cNvSpPr>
          <p:nvPr>
            <p:ph type="title"/>
          </p:nvPr>
        </p:nvSpPr>
        <p:spPr/>
        <p:txBody>
          <a:bodyPr/>
          <a:lstStyle/>
          <a:p>
            <a:r>
              <a:rPr lang="en-US" altLang="ko-KR" dirty="0"/>
              <a:t>New reporting</a:t>
            </a:r>
          </a:p>
        </p:txBody>
      </p:sp>
      <p:sp>
        <p:nvSpPr>
          <p:cNvPr id="17" name="Content Placeholder 16">
            <a:extLst>
              <a:ext uri="{FF2B5EF4-FFF2-40B4-BE49-F238E27FC236}">
                <a16:creationId xmlns:a16="http://schemas.microsoft.com/office/drawing/2014/main" id="{6C346CC5-CA5C-FD43-65DD-9DBC0FBAB3A4}"/>
              </a:ext>
            </a:extLst>
          </p:cNvPr>
          <p:cNvSpPr>
            <a:spLocks noGrp="1"/>
          </p:cNvSpPr>
          <p:nvPr>
            <p:ph idx="1"/>
          </p:nvPr>
        </p:nvSpPr>
        <p:spPr/>
        <p:txBody>
          <a:bodyPr>
            <a:normAutofit/>
          </a:bodyPr>
          <a:lstStyle/>
          <a:p>
            <a:pPr marL="4763" lvl="1" indent="0" latinLnBrk="0">
              <a:buNone/>
            </a:pPr>
            <a:r>
              <a:rPr lang="en-US" sz="2000" dirty="0"/>
              <a:t>Enhanced reporting features</a:t>
            </a:r>
          </a:p>
          <a:p>
            <a:pPr marL="97200" lvl="1" latinLnBrk="0"/>
            <a:endParaRPr lang="en-US" sz="400" dirty="0"/>
          </a:p>
          <a:p>
            <a:pPr marL="341313" lvl="1" latinLnBrk="0"/>
            <a:r>
              <a:rPr lang="en-US" sz="1400" dirty="0"/>
              <a:t>Enhanced Call Journey Report</a:t>
            </a:r>
          </a:p>
          <a:p>
            <a:pPr marL="341313" lvl="1" latinLnBrk="0"/>
            <a:r>
              <a:rPr lang="en-US" sz="1400" dirty="0"/>
              <a:t>Tracking of calls transferred to voice mail groups</a:t>
            </a:r>
          </a:p>
          <a:p>
            <a:pPr marL="341313" lvl="1" latinLnBrk="0"/>
            <a:r>
              <a:rPr lang="en-US" sz="1400" dirty="0"/>
              <a:t>Enhanced unanswered call reports and dashboards</a:t>
            </a:r>
          </a:p>
          <a:p>
            <a:pPr marL="341313" lvl="1" latinLnBrk="0"/>
            <a:r>
              <a:rPr lang="en-US" sz="1400" dirty="0"/>
              <a:t>Multiple IPCR recording files with hold, park in a linkage</a:t>
            </a:r>
          </a:p>
        </p:txBody>
      </p:sp>
      <p:sp>
        <p:nvSpPr>
          <p:cNvPr id="7" name="TextBox 6">
            <a:extLst>
              <a:ext uri="{FF2B5EF4-FFF2-40B4-BE49-F238E27FC236}">
                <a16:creationId xmlns:a16="http://schemas.microsoft.com/office/drawing/2014/main" id="{76849B1D-7190-204F-E4D3-A6E287131F00}"/>
              </a:ext>
            </a:extLst>
          </p:cNvPr>
          <p:cNvSpPr txBox="1"/>
          <p:nvPr/>
        </p:nvSpPr>
        <p:spPr>
          <a:xfrm>
            <a:off x="714365" y="3707860"/>
            <a:ext cx="3235181" cy="261610"/>
          </a:xfrm>
          <a:prstGeom prst="rect">
            <a:avLst/>
          </a:prstGeom>
          <a:noFill/>
        </p:spPr>
        <p:txBody>
          <a:bodyPr wrap="none">
            <a:spAutoFit/>
          </a:bodyPr>
          <a:lstStyle/>
          <a:p>
            <a:pPr marL="0" lvl="1" latinLnBrk="0"/>
            <a:r>
              <a:rPr lang="en-US" sz="1100" dirty="0"/>
              <a:t>&gt; Enhanced unanswered call reports and dashboards</a:t>
            </a:r>
          </a:p>
        </p:txBody>
      </p:sp>
      <p:pic>
        <p:nvPicPr>
          <p:cNvPr id="8" name="Picture 7" descr="A screenshot of a computer&#10;&#10;Description automatically generated">
            <a:extLst>
              <a:ext uri="{FF2B5EF4-FFF2-40B4-BE49-F238E27FC236}">
                <a16:creationId xmlns:a16="http://schemas.microsoft.com/office/drawing/2014/main" id="{AB5F6CB7-AC78-3B53-285E-4635326AA12D}"/>
              </a:ext>
            </a:extLst>
          </p:cNvPr>
          <p:cNvPicPr>
            <a:picLocks noChangeAspect="1"/>
          </p:cNvPicPr>
          <p:nvPr/>
        </p:nvPicPr>
        <p:blipFill rotWithShape="1">
          <a:blip r:embed="rId4">
            <a:extLst>
              <a:ext uri="{28A0092B-C50C-407E-A947-70E740481C1C}">
                <a14:useLocalDpi xmlns:a14="http://schemas.microsoft.com/office/drawing/2010/main" val="0"/>
              </a:ext>
            </a:extLst>
          </a:blip>
          <a:srcRect l="365" r="3586"/>
          <a:stretch/>
        </p:blipFill>
        <p:spPr>
          <a:xfrm>
            <a:off x="6372235" y="1435939"/>
            <a:ext cx="5017586" cy="1628531"/>
          </a:xfrm>
          <a:prstGeom prst="rect">
            <a:avLst/>
          </a:prstGeom>
          <a:noFill/>
          <a:ln w="3175">
            <a:solidFill>
              <a:schemeClr val="bg1">
                <a:lumMod val="50000"/>
              </a:schemeClr>
            </a:solidFill>
            <a:miter lim="800000"/>
            <a:headEnd/>
            <a:tailEnd/>
          </a:ln>
        </p:spPr>
      </p:pic>
      <p:pic>
        <p:nvPicPr>
          <p:cNvPr id="9" name="Picture 8" descr="A screenshot of a computer&#10;&#10;Description automatically generated">
            <a:extLst>
              <a:ext uri="{FF2B5EF4-FFF2-40B4-BE49-F238E27FC236}">
                <a16:creationId xmlns:a16="http://schemas.microsoft.com/office/drawing/2014/main" id="{082E239B-2A52-A8DD-20A3-016A1EF2C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007" y="5181830"/>
            <a:ext cx="5086019" cy="860715"/>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147EB8A5-A1CF-0743-67E4-A16094EB9EAF}"/>
              </a:ext>
            </a:extLst>
          </p:cNvPr>
          <p:cNvSpPr txBox="1"/>
          <p:nvPr/>
        </p:nvSpPr>
        <p:spPr>
          <a:xfrm>
            <a:off x="6297002" y="1174645"/>
            <a:ext cx="2818400" cy="261610"/>
          </a:xfrm>
          <a:prstGeom prst="rect">
            <a:avLst/>
          </a:prstGeom>
          <a:noFill/>
        </p:spPr>
        <p:txBody>
          <a:bodyPr wrap="none">
            <a:spAutoFit/>
          </a:bodyPr>
          <a:lstStyle/>
          <a:p>
            <a:pPr marL="0" lvl="1" latinLnBrk="0"/>
            <a:r>
              <a:rPr lang="en-US" sz="1100" dirty="0"/>
              <a:t>&gt; Enhanced Call Journey Report with CCX Q*</a:t>
            </a:r>
          </a:p>
        </p:txBody>
      </p:sp>
      <p:sp>
        <p:nvSpPr>
          <p:cNvPr id="10" name="TextBox 9">
            <a:extLst>
              <a:ext uri="{FF2B5EF4-FFF2-40B4-BE49-F238E27FC236}">
                <a16:creationId xmlns:a16="http://schemas.microsoft.com/office/drawing/2014/main" id="{6548ABFD-4FB6-F434-F1BA-3B290F70D6D6}"/>
              </a:ext>
            </a:extLst>
          </p:cNvPr>
          <p:cNvSpPr txBox="1"/>
          <p:nvPr/>
        </p:nvSpPr>
        <p:spPr>
          <a:xfrm>
            <a:off x="6384636" y="3375366"/>
            <a:ext cx="4323402" cy="249713"/>
          </a:xfrm>
          <a:prstGeom prst="rect">
            <a:avLst/>
          </a:prstGeom>
          <a:noFill/>
        </p:spPr>
        <p:txBody>
          <a:bodyPr wrap="none">
            <a:spAutoFit/>
          </a:bodyPr>
          <a:lstStyle/>
          <a:p>
            <a:pPr marL="0" lvl="1" latinLnBrk="0"/>
            <a:r>
              <a:rPr lang="en-US" sz="1100" dirty="0"/>
              <a:t>&gt; ACD Group Combo Box - Tracking of calls transferred to voice mail groups</a:t>
            </a:r>
          </a:p>
        </p:txBody>
      </p:sp>
      <p:sp>
        <p:nvSpPr>
          <p:cNvPr id="11" name="TextBox 10">
            <a:extLst>
              <a:ext uri="{FF2B5EF4-FFF2-40B4-BE49-F238E27FC236}">
                <a16:creationId xmlns:a16="http://schemas.microsoft.com/office/drawing/2014/main" id="{3FB9899E-CE1F-B303-36F9-6CD4FAACC24F}"/>
              </a:ext>
            </a:extLst>
          </p:cNvPr>
          <p:cNvSpPr txBox="1"/>
          <p:nvPr/>
        </p:nvSpPr>
        <p:spPr>
          <a:xfrm>
            <a:off x="6544541" y="4947237"/>
            <a:ext cx="3369802" cy="249713"/>
          </a:xfrm>
          <a:prstGeom prst="rect">
            <a:avLst/>
          </a:prstGeom>
          <a:noFill/>
        </p:spPr>
        <p:txBody>
          <a:bodyPr wrap="none">
            <a:spAutoFit/>
          </a:bodyPr>
          <a:lstStyle/>
          <a:p>
            <a:pPr marL="0" lvl="1" latinLnBrk="0"/>
            <a:r>
              <a:rPr lang="en-US" sz="1100" dirty="0"/>
              <a:t>&gt; Multiple IPCR recording files with hold, park in a linkage</a:t>
            </a:r>
          </a:p>
        </p:txBody>
      </p:sp>
      <p:grpSp>
        <p:nvGrpSpPr>
          <p:cNvPr id="13" name="Group 12">
            <a:extLst>
              <a:ext uri="{FF2B5EF4-FFF2-40B4-BE49-F238E27FC236}">
                <a16:creationId xmlns:a16="http://schemas.microsoft.com/office/drawing/2014/main" id="{7F2701A8-4DDF-3E58-F0F6-A0E296DA769F}"/>
              </a:ext>
            </a:extLst>
          </p:cNvPr>
          <p:cNvGrpSpPr/>
          <p:nvPr/>
        </p:nvGrpSpPr>
        <p:grpSpPr>
          <a:xfrm>
            <a:off x="6544541" y="3625079"/>
            <a:ext cx="5090220" cy="1226284"/>
            <a:chOff x="6148983" y="3365548"/>
            <a:chExt cx="4302763" cy="967281"/>
          </a:xfrm>
        </p:grpSpPr>
        <p:pic>
          <p:nvPicPr>
            <p:cNvPr id="1026" name="Picture 69">
              <a:extLst>
                <a:ext uri="{FF2B5EF4-FFF2-40B4-BE49-F238E27FC236}">
                  <a16:creationId xmlns:a16="http://schemas.microsoft.com/office/drawing/2014/main" id="{725AC3C7-45E5-E998-D9E1-7DFFD5021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8983" y="3386754"/>
              <a:ext cx="4302763" cy="9248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97A49B2E-FA21-0261-E410-D0328929E0AB}"/>
                </a:ext>
              </a:extLst>
            </p:cNvPr>
            <p:cNvSpPr/>
            <p:nvPr/>
          </p:nvSpPr>
          <p:spPr>
            <a:xfrm>
              <a:off x="9986363" y="3365548"/>
              <a:ext cx="465383" cy="967281"/>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latinLnBrk="0">
                <a:buFont typeface="Arial" panose="020B0604020202020204" pitchFamily="34" charset="0"/>
                <a:buChar char="•"/>
              </a:pPr>
              <a:endParaRPr lang="en-US" sz="1100" dirty="0">
                <a:solidFill>
                  <a:schemeClr val="tx1"/>
                </a:solidFill>
              </a:endParaRPr>
            </a:p>
          </p:txBody>
        </p:sp>
      </p:grpSp>
      <p:pic>
        <p:nvPicPr>
          <p:cNvPr id="1029" name="Picture 5">
            <a:extLst>
              <a:ext uri="{FF2B5EF4-FFF2-40B4-BE49-F238E27FC236}">
                <a16:creationId xmlns:a16="http://schemas.microsoft.com/office/drawing/2014/main" id="{B8661091-0FBE-0D3F-FB8E-381C9F3873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960"/>
          <a:stretch/>
        </p:blipFill>
        <p:spPr bwMode="auto">
          <a:xfrm>
            <a:off x="1084860" y="5673638"/>
            <a:ext cx="1099890" cy="4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E92BB1E-B0E4-5602-43E2-A0AFFF3B86C2}"/>
              </a:ext>
            </a:extLst>
          </p:cNvPr>
          <p:cNvSpPr txBox="1"/>
          <p:nvPr/>
        </p:nvSpPr>
        <p:spPr>
          <a:xfrm>
            <a:off x="2160173" y="5780935"/>
            <a:ext cx="3023585" cy="261610"/>
          </a:xfrm>
          <a:prstGeom prst="rect">
            <a:avLst/>
          </a:prstGeom>
          <a:noFill/>
        </p:spPr>
        <p:txBody>
          <a:bodyPr wrap="none">
            <a:spAutoFit/>
          </a:bodyPr>
          <a:lstStyle/>
          <a:p>
            <a:pPr marL="0" lvl="1" latinLnBrk="0"/>
            <a:r>
              <a:rPr lang="en-US" sz="1100" dirty="0"/>
              <a:t>Dashboard – unreturned calls per group for today</a:t>
            </a:r>
          </a:p>
        </p:txBody>
      </p:sp>
      <p:sp>
        <p:nvSpPr>
          <p:cNvPr id="16" name="Rectangle: Rounded Corners 15">
            <a:extLst>
              <a:ext uri="{FF2B5EF4-FFF2-40B4-BE49-F238E27FC236}">
                <a16:creationId xmlns:a16="http://schemas.microsoft.com/office/drawing/2014/main" id="{4444C394-B5C3-1F6F-19B0-BA5234FC69D2}"/>
              </a:ext>
            </a:extLst>
          </p:cNvPr>
          <p:cNvSpPr/>
          <p:nvPr/>
        </p:nvSpPr>
        <p:spPr>
          <a:xfrm>
            <a:off x="4585637" y="4671908"/>
            <a:ext cx="1115448" cy="893229"/>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latinLnBrk="0">
              <a:buFont typeface="Arial" panose="020B0604020202020204" pitchFamily="34" charset="0"/>
              <a:buChar char="•"/>
            </a:pPr>
            <a:endParaRPr lang="en-US" sz="1100" dirty="0">
              <a:solidFill>
                <a:schemeClr val="tx1"/>
              </a:solidFill>
            </a:endParaRPr>
          </a:p>
        </p:txBody>
      </p:sp>
      <p:sp>
        <p:nvSpPr>
          <p:cNvPr id="2" name="TextBox 1">
            <a:extLst>
              <a:ext uri="{FF2B5EF4-FFF2-40B4-BE49-F238E27FC236}">
                <a16:creationId xmlns:a16="http://schemas.microsoft.com/office/drawing/2014/main" id="{0F5136D4-3A9E-1BDE-6C1C-0C6A33C09B2A}"/>
              </a:ext>
            </a:extLst>
          </p:cNvPr>
          <p:cNvSpPr txBox="1"/>
          <p:nvPr/>
        </p:nvSpPr>
        <p:spPr>
          <a:xfrm>
            <a:off x="6778564" y="3051958"/>
            <a:ext cx="2403222" cy="246221"/>
          </a:xfrm>
          <a:prstGeom prst="rect">
            <a:avLst/>
          </a:prstGeom>
          <a:noFill/>
        </p:spPr>
        <p:txBody>
          <a:bodyPr wrap="none" rtlCol="0">
            <a:spAutoFit/>
          </a:bodyPr>
          <a:lstStyle/>
          <a:p>
            <a:pPr algn="l"/>
            <a:r>
              <a:rPr lang="en-US" sz="1000" i="1" dirty="0"/>
              <a:t>* Not with UCP/</a:t>
            </a:r>
            <a:r>
              <a:rPr lang="en-US" sz="1000" i="1" dirty="0" err="1"/>
              <a:t>eMG</a:t>
            </a:r>
            <a:r>
              <a:rPr lang="en-US" sz="1000" i="1" dirty="0"/>
              <a:t> ACD and Ring Groups</a:t>
            </a:r>
          </a:p>
        </p:txBody>
      </p:sp>
    </p:spTree>
    <p:extLst>
      <p:ext uri="{BB962C8B-B14F-4D97-AF65-F5344CB8AC3E}">
        <p14:creationId xmlns:p14="http://schemas.microsoft.com/office/powerpoint/2010/main" val="261535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CCX Pulse</a:t>
            </a:r>
          </a:p>
        </p:txBody>
      </p:sp>
      <p:sp>
        <p:nvSpPr>
          <p:cNvPr id="7" name="Content Placeholder 6">
            <a:extLst>
              <a:ext uri="{FF2B5EF4-FFF2-40B4-BE49-F238E27FC236}">
                <a16:creationId xmlns:a16="http://schemas.microsoft.com/office/drawing/2014/main" id="{3C09B743-2EF8-39AB-DE79-F4D702CC82B5}"/>
              </a:ext>
            </a:extLst>
          </p:cNvPr>
          <p:cNvSpPr>
            <a:spLocks noGrp="1"/>
          </p:cNvSpPr>
          <p:nvPr>
            <p:ph idx="1"/>
          </p:nvPr>
        </p:nvSpPr>
        <p:spPr>
          <a:xfrm>
            <a:off x="657922" y="1546854"/>
            <a:ext cx="7579629" cy="4551796"/>
          </a:xfrm>
        </p:spPr>
        <p:txBody>
          <a:bodyPr>
            <a:normAutofit/>
          </a:bodyPr>
          <a:lstStyle/>
          <a:p>
            <a:pPr marL="0" lvl="1" indent="0" latinLnBrk="0">
              <a:buNone/>
            </a:pPr>
            <a:r>
              <a:rPr lang="en-US" sz="2000" dirty="0"/>
              <a:t>Application &amp; Services monitoring solution</a:t>
            </a:r>
          </a:p>
          <a:p>
            <a:pPr marL="97200" lvl="1" latinLnBrk="0"/>
            <a:endParaRPr lang="en-US" sz="400" dirty="0"/>
          </a:p>
          <a:p>
            <a:pPr marL="230188" lvl="1" latinLnBrk="0"/>
            <a:r>
              <a:rPr lang="en-US" sz="1600" dirty="0"/>
              <a:t>Monitors services in CCX and triggers alerts if any of them not working correctly</a:t>
            </a:r>
          </a:p>
          <a:p>
            <a:pPr marL="457200" lvl="2" latinLnBrk="0"/>
            <a:r>
              <a:rPr lang="en-US" sz="1200" dirty="0"/>
              <a:t>CCX Pulse alerts are sent to customer IT team, partner support center, or CCX Care Service Team</a:t>
            </a:r>
          </a:p>
          <a:p>
            <a:pPr marL="745200" lvl="3" latinLnBrk="0"/>
            <a:r>
              <a:rPr lang="en-US" sz="1200" dirty="0"/>
              <a:t>CCX Care service is an optional monitoring service (chargeable) and currently respond in real time in Australian times, outside of that will be next day</a:t>
            </a:r>
          </a:p>
          <a:p>
            <a:pPr marL="457200" lvl="2" latinLnBrk="0"/>
            <a:endParaRPr lang="en-US" sz="1200" dirty="0"/>
          </a:p>
          <a:p>
            <a:pPr marL="97200" lvl="1" latinLnBrk="0"/>
            <a:r>
              <a:rPr lang="en-US" sz="1600" dirty="0"/>
              <a:t>What can be monitored</a:t>
            </a:r>
          </a:p>
          <a:p>
            <a:pPr marL="457200" lvl="2" latinLnBrk="0"/>
            <a:r>
              <a:rPr lang="en-US" sz="1200" dirty="0"/>
              <a:t>CTI connection to PBX - CTI pulse not confirmed (disconnection)</a:t>
            </a:r>
          </a:p>
          <a:p>
            <a:pPr marL="457200" lvl="2" latinLnBrk="0"/>
            <a:r>
              <a:rPr lang="en-US" sz="1200" dirty="0"/>
              <a:t>SMDR connection - Configurable time since last call, Disconnection from assigned TCP/IP port</a:t>
            </a:r>
          </a:p>
          <a:p>
            <a:pPr marL="457200" lvl="2" latinLnBrk="0"/>
            <a:r>
              <a:rPr lang="en-US" sz="1200" dirty="0"/>
              <a:t>CCX Record service</a:t>
            </a:r>
          </a:p>
          <a:p>
            <a:pPr marL="745200" lvl="3" latinLnBrk="0"/>
            <a:r>
              <a:rPr lang="en-US" sz="900" dirty="0"/>
              <a:t>Database Connection, Service is running, Time since last recording</a:t>
            </a:r>
          </a:p>
          <a:p>
            <a:pPr marL="745200" lvl="3" latinLnBrk="0"/>
            <a:r>
              <a:rPr lang="en-US" sz="900" dirty="0"/>
              <a:t>The Recording ‘</a:t>
            </a:r>
            <a:r>
              <a:rPr lang="en-US" sz="900" dirty="0" err="1"/>
              <a:t>SizeMismatch</a:t>
            </a:r>
            <a:r>
              <a:rPr lang="en-US" sz="900" dirty="0"/>
              <a:t>’ looks for voice recording file sizes where the file size does not match what it should be compared to the length of the call data. This can occur if the recording is interrupted in some way part way through the call ‘Connection to </a:t>
            </a:r>
            <a:r>
              <a:rPr lang="en-US" sz="900" dirty="0" err="1"/>
              <a:t>DeskServer</a:t>
            </a:r>
            <a:r>
              <a:rPr lang="en-US" sz="900" dirty="0"/>
              <a:t>’</a:t>
            </a:r>
          </a:p>
          <a:p>
            <a:pPr marL="745200" lvl="3" latinLnBrk="0"/>
            <a:r>
              <a:rPr lang="en-US" sz="900" dirty="0"/>
              <a:t>The ‘Recording </a:t>
            </a:r>
            <a:r>
              <a:rPr lang="en-US" sz="900" dirty="0" err="1"/>
              <a:t>SilenceExceeded</a:t>
            </a:r>
            <a:r>
              <a:rPr lang="en-US" sz="900" dirty="0"/>
              <a:t>’ call test that recordings do not exceed the expected percentage of silence (configurable by you)</a:t>
            </a:r>
          </a:p>
          <a:p>
            <a:pPr marL="745200" lvl="3" latinLnBrk="0"/>
            <a:r>
              <a:rPr lang="en-US" sz="900" dirty="0"/>
              <a:t>Ability to poll relevant API, Disk Space, Time since last Ping from </a:t>
            </a:r>
            <a:r>
              <a:rPr lang="en-US" sz="900" dirty="0" err="1"/>
              <a:t>DeskServer</a:t>
            </a:r>
            <a:endParaRPr lang="en-US" sz="900" dirty="0"/>
          </a:p>
          <a:p>
            <a:pPr marL="457200" lvl="2" latinLnBrk="0"/>
            <a:r>
              <a:rPr lang="en-US" sz="1200" dirty="0"/>
              <a:t>IPCR – Connection drop detection</a:t>
            </a:r>
          </a:p>
        </p:txBody>
      </p:sp>
      <p:pic>
        <p:nvPicPr>
          <p:cNvPr id="2" name="Picture 1">
            <a:extLst>
              <a:ext uri="{FF2B5EF4-FFF2-40B4-BE49-F238E27FC236}">
                <a16:creationId xmlns:a16="http://schemas.microsoft.com/office/drawing/2014/main" id="{317A9A83-BC7A-EEFB-C8F8-F233ACD675D9}"/>
              </a:ext>
            </a:extLst>
          </p:cNvPr>
          <p:cNvPicPr>
            <a:picLocks noChangeAspect="1"/>
          </p:cNvPicPr>
          <p:nvPr/>
        </p:nvPicPr>
        <p:blipFill rotWithShape="1">
          <a:blip r:embed="rId3">
            <a:grayscl/>
          </a:blip>
          <a:srcRect r="4502"/>
          <a:stretch/>
        </p:blipFill>
        <p:spPr>
          <a:xfrm>
            <a:off x="10430769" y="1279372"/>
            <a:ext cx="1761231" cy="1775110"/>
          </a:xfrm>
          <a:prstGeom prst="rect">
            <a:avLst/>
          </a:prstGeom>
        </p:spPr>
      </p:pic>
      <p:grpSp>
        <p:nvGrpSpPr>
          <p:cNvPr id="3" name="Group 2">
            <a:extLst>
              <a:ext uri="{FF2B5EF4-FFF2-40B4-BE49-F238E27FC236}">
                <a16:creationId xmlns:a16="http://schemas.microsoft.com/office/drawing/2014/main" id="{94E5F819-74C7-1D70-523D-FD4B7D895C40}"/>
              </a:ext>
            </a:extLst>
          </p:cNvPr>
          <p:cNvGrpSpPr/>
          <p:nvPr/>
        </p:nvGrpSpPr>
        <p:grpSpPr>
          <a:xfrm>
            <a:off x="8752017" y="3111654"/>
            <a:ext cx="2960253" cy="2875678"/>
            <a:chOff x="8422582" y="2338843"/>
            <a:chExt cx="3104159" cy="2944513"/>
          </a:xfrm>
        </p:grpSpPr>
        <p:pic>
          <p:nvPicPr>
            <p:cNvPr id="13" name="Picture 12" descr="A screenshot of a computer&#10;&#10;Description automatically generated">
              <a:extLst>
                <a:ext uri="{FF2B5EF4-FFF2-40B4-BE49-F238E27FC236}">
                  <a16:creationId xmlns:a16="http://schemas.microsoft.com/office/drawing/2014/main" id="{7C39E67E-6769-9513-2C62-679609CBC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018" y="3492021"/>
              <a:ext cx="2875722" cy="1791335"/>
            </a:xfrm>
            <a:prstGeom prst="rect">
              <a:avLst/>
            </a:prstGeom>
          </p:spPr>
        </p:pic>
        <p:pic>
          <p:nvPicPr>
            <p:cNvPr id="15" name="Picture 14">
              <a:extLst>
                <a:ext uri="{FF2B5EF4-FFF2-40B4-BE49-F238E27FC236}">
                  <a16:creationId xmlns:a16="http://schemas.microsoft.com/office/drawing/2014/main" id="{0613C5DE-78F9-EAA5-ED31-F6C4C33FA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019" y="2624733"/>
              <a:ext cx="2875722" cy="371188"/>
            </a:xfrm>
            <a:prstGeom prst="rect">
              <a:avLst/>
            </a:prstGeom>
          </p:spPr>
        </p:pic>
        <p:sp>
          <p:nvSpPr>
            <p:cNvPr id="16" name="TextBox 15">
              <a:extLst>
                <a:ext uri="{FF2B5EF4-FFF2-40B4-BE49-F238E27FC236}">
                  <a16:creationId xmlns:a16="http://schemas.microsoft.com/office/drawing/2014/main" id="{DA552A09-CD2B-ECEC-5E83-F41639B4B160}"/>
                </a:ext>
              </a:extLst>
            </p:cNvPr>
            <p:cNvSpPr txBox="1"/>
            <p:nvPr/>
          </p:nvSpPr>
          <p:spPr>
            <a:xfrm>
              <a:off x="8422583" y="2338843"/>
              <a:ext cx="2925435" cy="326394"/>
            </a:xfrm>
            <a:prstGeom prst="rect">
              <a:avLst/>
            </a:prstGeom>
            <a:noFill/>
          </p:spPr>
          <p:txBody>
            <a:bodyPr wrap="none" rtlCol="0">
              <a:spAutoFit/>
            </a:bodyPr>
            <a:lstStyle/>
            <a:p>
              <a:r>
                <a:rPr lang="en-US" sz="1200" dirty="0"/>
                <a:t>&gt; Per issue report at its occurrence</a:t>
              </a:r>
            </a:p>
          </p:txBody>
        </p:sp>
        <p:sp>
          <p:nvSpPr>
            <p:cNvPr id="17" name="TextBox 16">
              <a:extLst>
                <a:ext uri="{FF2B5EF4-FFF2-40B4-BE49-F238E27FC236}">
                  <a16:creationId xmlns:a16="http://schemas.microsoft.com/office/drawing/2014/main" id="{D545C0C9-F84B-3C33-CDAA-1647AD525803}"/>
                </a:ext>
              </a:extLst>
            </p:cNvPr>
            <p:cNvSpPr txBox="1"/>
            <p:nvPr/>
          </p:nvSpPr>
          <p:spPr>
            <a:xfrm>
              <a:off x="8422582" y="3176810"/>
              <a:ext cx="2486691" cy="326394"/>
            </a:xfrm>
            <a:prstGeom prst="rect">
              <a:avLst/>
            </a:prstGeom>
            <a:noFill/>
          </p:spPr>
          <p:txBody>
            <a:bodyPr wrap="none" rtlCol="0">
              <a:spAutoFit/>
            </a:bodyPr>
            <a:lstStyle/>
            <a:p>
              <a:r>
                <a:rPr lang="en-US" sz="1200" dirty="0"/>
                <a:t>&gt; Daily issue summary report</a:t>
              </a:r>
            </a:p>
          </p:txBody>
        </p:sp>
      </p:grpSp>
    </p:spTree>
    <p:extLst>
      <p:ext uri="{BB962C8B-B14F-4D97-AF65-F5344CB8AC3E}">
        <p14:creationId xmlns:p14="http://schemas.microsoft.com/office/powerpoint/2010/main" val="354416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Activity Tracker*</a:t>
            </a:r>
          </a:p>
        </p:txBody>
      </p:sp>
      <p:sp>
        <p:nvSpPr>
          <p:cNvPr id="7" name="Content Placeholder 6">
            <a:extLst>
              <a:ext uri="{FF2B5EF4-FFF2-40B4-BE49-F238E27FC236}">
                <a16:creationId xmlns:a16="http://schemas.microsoft.com/office/drawing/2014/main" id="{3C09B743-2EF8-39AB-DE79-F4D702CC82B5}"/>
              </a:ext>
            </a:extLst>
          </p:cNvPr>
          <p:cNvSpPr>
            <a:spLocks noGrp="1"/>
          </p:cNvSpPr>
          <p:nvPr>
            <p:ph idx="1"/>
          </p:nvPr>
        </p:nvSpPr>
        <p:spPr>
          <a:xfrm>
            <a:off x="657922" y="1546854"/>
            <a:ext cx="8231636" cy="4351338"/>
          </a:xfrm>
        </p:spPr>
        <p:txBody>
          <a:bodyPr>
            <a:normAutofit/>
          </a:bodyPr>
          <a:lstStyle/>
          <a:p>
            <a:pPr marL="0" lvl="1" indent="0" latinLnBrk="0">
              <a:buFont typeface="Arial" panose="020B0604020202020204" pitchFamily="34" charset="0"/>
              <a:buNone/>
            </a:pPr>
            <a:r>
              <a:rPr lang="en-US" sz="2000" dirty="0"/>
              <a:t>Tracking agent desktop activity – improve productivity and security </a:t>
            </a:r>
          </a:p>
          <a:p>
            <a:pPr marL="228600" lvl="1" latinLnBrk="0"/>
            <a:endParaRPr lang="en-US" sz="400" dirty="0"/>
          </a:p>
          <a:p>
            <a:pPr marL="341313" lvl="1" indent="-230188" latinLnBrk="0"/>
            <a:r>
              <a:rPr lang="en-US" sz="1400" dirty="0">
                <a:latin typeface="Arial" panose="020B0604020202020204" pitchFamily="34" charset="0"/>
                <a:cs typeface="Arial" panose="020B0604020202020204" pitchFamily="34" charset="0"/>
              </a:rPr>
              <a:t>Create a white-list of approved products for agents and staff</a:t>
            </a:r>
          </a:p>
          <a:p>
            <a:pPr marL="341313" lvl="1" indent="-230188" latinLnBrk="0"/>
            <a:r>
              <a:rPr lang="en-US" sz="1400" dirty="0">
                <a:latin typeface="Arial" panose="020B0604020202020204" pitchFamily="34" charset="0"/>
                <a:cs typeface="Arial" panose="020B0604020202020204" pitchFamily="34" charset="0"/>
              </a:rPr>
              <a:t>Reports time spent on unapproved websites, applications and even files/folders</a:t>
            </a:r>
          </a:p>
          <a:p>
            <a:pPr marL="341313" lvl="1" indent="-230188" latinLnBrk="0"/>
            <a:r>
              <a:rPr lang="en-US" sz="1400" dirty="0">
                <a:latin typeface="Arial" panose="020B0604020202020204" pitchFamily="34" charset="0"/>
                <a:cs typeface="Arial" panose="020B0604020202020204" pitchFamily="34" charset="0"/>
              </a:rPr>
              <a:t>Dashboard can display a list of agents, showing the present application being used and a red alert when not an approved application</a:t>
            </a:r>
          </a:p>
          <a:p>
            <a:pPr marL="341313" lvl="1" indent="-230188" latinLnBrk="0"/>
            <a:r>
              <a:rPr lang="en-US" sz="1400" dirty="0">
                <a:latin typeface="Arial" panose="020B0604020202020204" pitchFamily="34" charset="0"/>
                <a:cs typeface="Arial" panose="020B0604020202020204" pitchFamily="34" charset="0"/>
              </a:rPr>
              <a:t>Optionally set idle thresholds and provide an alert on the dashboard if agents are idle longer than their allotted time</a:t>
            </a:r>
          </a:p>
          <a:p>
            <a:pPr marL="341313" lvl="1" indent="-230188" latinLnBrk="0"/>
            <a:r>
              <a:rPr lang="en-US" sz="1400" dirty="0">
                <a:latin typeface="Arial" panose="020B0604020202020204" pitchFamily="34" charset="0"/>
                <a:cs typeface="Arial" panose="020B0604020202020204" pitchFamily="34" charset="0"/>
              </a:rPr>
              <a:t>Alerts can be </a:t>
            </a:r>
            <a:r>
              <a:rPr lang="en-US" sz="1400" dirty="0" err="1">
                <a:latin typeface="Arial" panose="020B0604020202020204" pitchFamily="34" charset="0"/>
                <a:cs typeface="Arial" panose="020B0604020202020204" pitchFamily="34" charset="0"/>
              </a:rPr>
              <a:t>colour</a:t>
            </a:r>
            <a:r>
              <a:rPr lang="en-US" sz="1400" dirty="0">
                <a:latin typeface="Arial" panose="020B0604020202020204" pitchFamily="34" charset="0"/>
                <a:cs typeface="Arial" panose="020B0604020202020204" pitchFamily="34" charset="0"/>
              </a:rPr>
              <a:t> changes on the dashboard, sounds, emails and or SMS’s to assigned parties</a:t>
            </a:r>
          </a:p>
          <a:p>
            <a:pPr marL="341313" lvl="1" indent="-230188" latinLnBrk="0"/>
            <a:r>
              <a:rPr lang="en-US" sz="1400" dirty="0">
                <a:latin typeface="Arial" panose="020B0604020202020204" pitchFamily="34" charset="0"/>
                <a:cs typeface="Arial" panose="020B0604020202020204" pitchFamily="34" charset="0"/>
              </a:rPr>
              <a:t>Real-time monitoring and historical reporting</a:t>
            </a:r>
          </a:p>
        </p:txBody>
      </p:sp>
      <p:pic>
        <p:nvPicPr>
          <p:cNvPr id="8" name="Picture 7">
            <a:extLst>
              <a:ext uri="{FF2B5EF4-FFF2-40B4-BE49-F238E27FC236}">
                <a16:creationId xmlns:a16="http://schemas.microsoft.com/office/drawing/2014/main" id="{B06F6663-2C3E-2BAB-1E89-83EC2B95E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028" y="866700"/>
            <a:ext cx="2717972" cy="5271707"/>
          </a:xfrm>
          <a:prstGeom prst="rect">
            <a:avLst/>
          </a:prstGeom>
        </p:spPr>
      </p:pic>
      <p:sp>
        <p:nvSpPr>
          <p:cNvPr id="3" name="TextBox 2">
            <a:extLst>
              <a:ext uri="{FF2B5EF4-FFF2-40B4-BE49-F238E27FC236}">
                <a16:creationId xmlns:a16="http://schemas.microsoft.com/office/drawing/2014/main" id="{F5F618D3-5F65-423F-FD02-02DBB50C4D21}"/>
              </a:ext>
            </a:extLst>
          </p:cNvPr>
          <p:cNvSpPr txBox="1"/>
          <p:nvPr/>
        </p:nvSpPr>
        <p:spPr>
          <a:xfrm>
            <a:off x="1115170" y="4768998"/>
            <a:ext cx="7019014" cy="307777"/>
          </a:xfrm>
          <a:prstGeom prst="rect">
            <a:avLst/>
          </a:prstGeom>
          <a:noFill/>
        </p:spPr>
        <p:txBody>
          <a:bodyPr wrap="square">
            <a:spAutoFit/>
          </a:bodyPr>
          <a:lstStyle/>
          <a:p>
            <a:r>
              <a:rPr lang="en-AU" sz="1400" dirty="0">
                <a:latin typeface="Calibri" panose="020F0502020204030204" pitchFamily="34" charset="0"/>
                <a:ea typeface="Times New Roman" panose="02020603050405020304" pitchFamily="18" charset="0"/>
              </a:rPr>
              <a:t>* Per agent license is required - </a:t>
            </a:r>
            <a:r>
              <a:rPr lang="en-AU" sz="1400" dirty="0">
                <a:effectLst/>
                <a:latin typeface="Calibri" panose="020F0502020204030204" pitchFamily="34" charset="0"/>
                <a:ea typeface="Times New Roman" panose="02020603050405020304" pitchFamily="18" charset="0"/>
              </a:rPr>
              <a:t>CCX Desk Activity Tracker (CX-DSK-ACTIV-TRK)</a:t>
            </a:r>
            <a:endParaRPr lang="en-US" sz="1400" dirty="0"/>
          </a:p>
        </p:txBody>
      </p:sp>
    </p:spTree>
    <p:extLst>
      <p:ext uri="{BB962C8B-B14F-4D97-AF65-F5344CB8AC3E}">
        <p14:creationId xmlns:p14="http://schemas.microsoft.com/office/powerpoint/2010/main" val="232569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Other notable features</a:t>
            </a:r>
          </a:p>
        </p:txBody>
      </p:sp>
      <p:graphicFrame>
        <p:nvGraphicFramePr>
          <p:cNvPr id="5" name="Table 6">
            <a:extLst>
              <a:ext uri="{FF2B5EF4-FFF2-40B4-BE49-F238E27FC236}">
                <a16:creationId xmlns:a16="http://schemas.microsoft.com/office/drawing/2014/main" id="{BB470E32-A7C6-67B4-F83A-EAE16A51A655}"/>
              </a:ext>
            </a:extLst>
          </p:cNvPr>
          <p:cNvGraphicFramePr>
            <a:graphicFrameLocks noGrp="1"/>
          </p:cNvGraphicFramePr>
          <p:nvPr>
            <p:extLst>
              <p:ext uri="{D42A27DB-BD31-4B8C-83A1-F6EECF244321}">
                <p14:modId xmlns:p14="http://schemas.microsoft.com/office/powerpoint/2010/main" val="3560486176"/>
              </p:ext>
            </p:extLst>
          </p:nvPr>
        </p:nvGraphicFramePr>
        <p:xfrm>
          <a:off x="657923" y="1472326"/>
          <a:ext cx="10876156" cy="4632960"/>
        </p:xfrm>
        <a:graphic>
          <a:graphicData uri="http://schemas.openxmlformats.org/drawingml/2006/table">
            <a:tbl>
              <a:tblPr bandRow="1">
                <a:tableStyleId>{0E3FDE45-AF77-4B5C-9715-49D594BDF05E}</a:tableStyleId>
              </a:tblPr>
              <a:tblGrid>
                <a:gridCol w="1552540">
                  <a:extLst>
                    <a:ext uri="{9D8B030D-6E8A-4147-A177-3AD203B41FA5}">
                      <a16:colId xmlns:a16="http://schemas.microsoft.com/office/drawing/2014/main" val="2256511178"/>
                    </a:ext>
                  </a:extLst>
                </a:gridCol>
                <a:gridCol w="5604743">
                  <a:extLst>
                    <a:ext uri="{9D8B030D-6E8A-4147-A177-3AD203B41FA5}">
                      <a16:colId xmlns:a16="http://schemas.microsoft.com/office/drawing/2014/main" val="1482049281"/>
                    </a:ext>
                  </a:extLst>
                </a:gridCol>
                <a:gridCol w="3718873">
                  <a:extLst>
                    <a:ext uri="{9D8B030D-6E8A-4147-A177-3AD203B41FA5}">
                      <a16:colId xmlns:a16="http://schemas.microsoft.com/office/drawing/2014/main" val="4092815639"/>
                    </a:ext>
                  </a:extLst>
                </a:gridCol>
              </a:tblGrid>
              <a:tr h="691244">
                <a:tc>
                  <a:txBody>
                    <a:bodyPr/>
                    <a:lstStyle/>
                    <a:p>
                      <a:pPr latinLnBrk="0"/>
                      <a:r>
                        <a:rPr lang="en-AU" sz="1400" dirty="0"/>
                        <a:t>Auto Pause for Call recording</a:t>
                      </a:r>
                    </a:p>
                  </a:txBody>
                  <a:tcPr/>
                </a:tc>
                <a:tc>
                  <a:txBody>
                    <a:bodyPr/>
                    <a:lstStyle/>
                    <a:p>
                      <a:pPr marL="285750" indent="-285750" latinLnBrk="0">
                        <a:buFont typeface="Arial" panose="020B0604020202020204" pitchFamily="34" charset="0"/>
                        <a:buChar char="•"/>
                      </a:pPr>
                      <a:r>
                        <a:rPr lang="en-US" sz="1400" dirty="0"/>
                        <a:t>Agent can pause/resume recording by moving mouse position to inside or outside of agent workspace. When pause recording, sensitive data (ex : Credit card number) will not be recorded. </a:t>
                      </a:r>
                    </a:p>
                    <a:p>
                      <a:pPr marL="285750" indent="-285750" latinLnBrk="0">
                        <a:buFont typeface="Arial" panose="020B0604020202020204" pitchFamily="34" charset="0"/>
                        <a:buChar cha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Per agent license is required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      (CX-AUTO-PAUSE, per agent)</a:t>
                      </a:r>
                      <a:endParaRPr lang="en-AU" sz="1400" dirty="0"/>
                    </a:p>
                  </a:txBody>
                  <a:tcPr/>
                </a:tc>
                <a:extLst>
                  <a:ext uri="{0D108BD9-81ED-4DB2-BD59-A6C34878D82A}">
                    <a16:rowId xmlns:a16="http://schemas.microsoft.com/office/drawing/2014/main" val="2538889771"/>
                  </a:ext>
                </a:extLst>
              </a:tr>
              <a:tr h="379069">
                <a:tc>
                  <a:txBody>
                    <a:bodyPr/>
                    <a:lstStyle/>
                    <a:p>
                      <a:pPr latinLnBrk="0"/>
                      <a:r>
                        <a:rPr lang="en-AU" sz="1400" dirty="0"/>
                        <a:t>Additional Browser Support</a:t>
                      </a:r>
                    </a:p>
                    <a:p>
                      <a:pPr latinLnBrk="0"/>
                      <a:endParaRPr lang="en-AU" sz="1400" dirty="0"/>
                    </a:p>
                  </a:txBody>
                  <a:tcPr/>
                </a:tc>
                <a:tc>
                  <a:txBody>
                    <a:bodyPr/>
                    <a:lstStyle/>
                    <a:p>
                      <a:pPr marL="285750" indent="-285750">
                        <a:buFont typeface="Arial" panose="020B0604020202020204" pitchFamily="34" charset="0"/>
                        <a:buChar char="•"/>
                      </a:pPr>
                      <a:r>
                        <a:rPr lang="en-US" altLang="ko-KR" sz="1400" dirty="0"/>
                        <a:t>Official recommendation : Chrome, Edge</a:t>
                      </a:r>
                    </a:p>
                  </a:txBody>
                  <a:tcPr/>
                </a:tc>
                <a:tc>
                  <a:txBody>
                    <a:bodyPr/>
                    <a:lstStyle/>
                    <a:p>
                      <a:pPr marL="285750" indent="-285750" latinLnBrk="0">
                        <a:buFont typeface="Arial" panose="020B0604020202020204" pitchFamily="34" charset="0"/>
                        <a:buChar char="•"/>
                      </a:pPr>
                      <a:endParaRPr lang="en-AU" sz="1400" dirty="0"/>
                    </a:p>
                  </a:txBody>
                  <a:tcPr/>
                </a:tc>
                <a:extLst>
                  <a:ext uri="{0D108BD9-81ED-4DB2-BD59-A6C34878D82A}">
                    <a16:rowId xmlns:a16="http://schemas.microsoft.com/office/drawing/2014/main" val="306716101"/>
                  </a:ext>
                </a:extLst>
              </a:tr>
              <a:tr h="0">
                <a:tc>
                  <a:txBody>
                    <a:bodyPr/>
                    <a:lstStyle/>
                    <a:p>
                      <a:pPr latinLnBrk="0"/>
                      <a:r>
                        <a:rPr lang="sv-SE" sz="1400" dirty="0"/>
                        <a:t>CCX Desk Taskbar Integration</a:t>
                      </a:r>
                      <a:endParaRPr lang="en-AU" sz="1400" dirty="0"/>
                    </a:p>
                  </a:txBody>
                  <a:tcPr/>
                </a:tc>
                <a:tc>
                  <a:txBody>
                    <a:bodyPr/>
                    <a:lstStyle/>
                    <a:p>
                      <a:pPr marL="285750" indent="-285750" latinLnBrk="0">
                        <a:buFont typeface="Arial" panose="020B0604020202020204" pitchFamily="34" charset="0"/>
                        <a:buChar char="•"/>
                      </a:pPr>
                      <a:r>
                        <a:rPr lang="en-US" sz="1400" dirty="0"/>
                        <a:t>Displays icon in Taskbar and pop-up notification (right bottom area in PC)</a:t>
                      </a:r>
                    </a:p>
                    <a:p>
                      <a:pPr marL="285750" indent="-285750" latinLnBrk="0">
                        <a:buFont typeface="Arial" panose="020B0604020202020204" pitchFamily="34" charset="0"/>
                        <a:buChar char="•"/>
                      </a:pPr>
                      <a:endParaRPr lang="en-US" sz="1400" dirty="0"/>
                    </a:p>
                    <a:p>
                      <a:pPr marL="285750" indent="-285750" latinLnBrk="0">
                        <a:buFont typeface="Arial" panose="020B0604020202020204" pitchFamily="34" charset="0"/>
                        <a:buChar char="•"/>
                      </a:pPr>
                      <a:endParaRPr lang="en-US" sz="1400" dirty="0"/>
                    </a:p>
                    <a:p>
                      <a:pPr marL="285750" indent="-285750" latinLnBrk="0">
                        <a:buFont typeface="Arial" panose="020B0604020202020204" pitchFamily="34" charset="0"/>
                        <a:buChar char="•"/>
                      </a:pPr>
                      <a:endParaRPr lang="en-US" sz="1400" dirty="0"/>
                    </a:p>
                    <a:p>
                      <a:pPr marL="285750" indent="-285750" latinLnBrk="0">
                        <a:buFont typeface="Arial" panose="020B0604020202020204" pitchFamily="34" charset="0"/>
                        <a:buChar char="•"/>
                      </a:pPr>
                      <a:endParaRPr lang="en-AU" sz="1400" dirty="0"/>
                    </a:p>
                  </a:txBody>
                  <a:tcPr/>
                </a:tc>
                <a:tc>
                  <a:txBody>
                    <a:bodyPr/>
                    <a:lstStyle/>
                    <a:p>
                      <a:pPr marL="285750" indent="-285750" latinLnBrk="0">
                        <a:buFont typeface="Arial" panose="020B0604020202020204" pitchFamily="34" charset="0"/>
                        <a:buChar char="•"/>
                      </a:pPr>
                      <a:endParaRPr lang="en-AU" sz="1400" dirty="0"/>
                    </a:p>
                  </a:txBody>
                  <a:tcPr/>
                </a:tc>
                <a:extLst>
                  <a:ext uri="{0D108BD9-81ED-4DB2-BD59-A6C34878D82A}">
                    <a16:rowId xmlns:a16="http://schemas.microsoft.com/office/drawing/2014/main" val="345225531"/>
                  </a:ext>
                </a:extLst>
              </a:tr>
              <a:tr h="691244">
                <a:tc>
                  <a:txBody>
                    <a:bodyPr/>
                    <a:lstStyle/>
                    <a:p>
                      <a:pPr latinLnBrk="0"/>
                      <a:r>
                        <a:rPr lang="en-US" sz="1400" dirty="0"/>
                        <a:t>Software Assurance license check</a:t>
                      </a:r>
                      <a:endParaRPr lang="en-AU"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Check whether their license is in-warranty or out-of-warranty by referring to the About screen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         * Consider to </a:t>
                      </a:r>
                      <a:r>
                        <a:rPr lang="en-AU" sz="1400" kern="1200" dirty="0">
                          <a:solidFill>
                            <a:schemeClr val="tx1"/>
                          </a:solidFill>
                          <a:effectLst/>
                        </a:rPr>
                        <a:t>add the expiry date in the future version</a:t>
                      </a:r>
                      <a:endParaRPr lang="en-AU" sz="1400" dirty="0"/>
                    </a:p>
                    <a:p>
                      <a:pPr marL="285750" indent="-285750" latinLnBrk="0">
                        <a:buFont typeface="Arial" panose="020B0604020202020204" pitchFamily="34" charset="0"/>
                        <a:buChar char="•"/>
                      </a:pPr>
                      <a:endParaRPr lang="en-AU" sz="1400" dirty="0"/>
                    </a:p>
                    <a:p>
                      <a:pPr marL="285750" indent="-285750" latinLnBrk="0">
                        <a:buFont typeface="Arial" panose="020B0604020202020204" pitchFamily="34" charset="0"/>
                        <a:buChar char="•"/>
                      </a:pPr>
                      <a:endParaRPr lang="en-AU" sz="1400" dirty="0"/>
                    </a:p>
                    <a:p>
                      <a:pPr marL="285750" indent="-285750" latinLnBrk="0">
                        <a:buFont typeface="Arial" panose="020B0604020202020204" pitchFamily="34" charset="0"/>
                        <a:buChar char="•"/>
                      </a:pPr>
                      <a:endParaRPr lang="en-AU" sz="1400" dirty="0"/>
                    </a:p>
                    <a:p>
                      <a:pPr marL="285750" indent="-285750" latinLnBrk="0">
                        <a:buFont typeface="Arial" panose="020B0604020202020204" pitchFamily="34" charset="0"/>
                        <a:buChar char="•"/>
                      </a:pPr>
                      <a:endParaRPr lang="en-AU" sz="1400" dirty="0"/>
                    </a:p>
                  </a:txBody>
                  <a:tcPr/>
                </a:tc>
                <a:tc>
                  <a:txBody>
                    <a:bodyPr/>
                    <a:lstStyle/>
                    <a:p>
                      <a:pPr marL="285750" indent="-285750" latinLnBrk="0">
                        <a:buFont typeface="Arial" panose="020B0604020202020204" pitchFamily="34" charset="0"/>
                        <a:buChar char="•"/>
                      </a:pPr>
                      <a:endParaRPr lang="en-AU" sz="1400" dirty="0"/>
                    </a:p>
                  </a:txBody>
                  <a:tcPr/>
                </a:tc>
                <a:extLst>
                  <a:ext uri="{0D108BD9-81ED-4DB2-BD59-A6C34878D82A}">
                    <a16:rowId xmlns:a16="http://schemas.microsoft.com/office/drawing/2014/main" val="724562609"/>
                  </a:ext>
                </a:extLst>
              </a:tr>
            </a:tbl>
          </a:graphicData>
        </a:graphic>
      </p:graphicFrame>
      <p:grpSp>
        <p:nvGrpSpPr>
          <p:cNvPr id="14" name="Group 13">
            <a:extLst>
              <a:ext uri="{FF2B5EF4-FFF2-40B4-BE49-F238E27FC236}">
                <a16:creationId xmlns:a16="http://schemas.microsoft.com/office/drawing/2014/main" id="{E60957C0-B902-0E82-ADF9-94E9E44C2C61}"/>
              </a:ext>
            </a:extLst>
          </p:cNvPr>
          <p:cNvGrpSpPr/>
          <p:nvPr/>
        </p:nvGrpSpPr>
        <p:grpSpPr>
          <a:xfrm>
            <a:off x="8281988" y="4759016"/>
            <a:ext cx="1630018" cy="1253316"/>
            <a:chOff x="8114438" y="5098885"/>
            <a:chExt cx="1829852" cy="1437003"/>
          </a:xfrm>
        </p:grpSpPr>
        <p:pic>
          <p:nvPicPr>
            <p:cNvPr id="10" name="Picture 9" descr="A screenshot of a computer&#10;&#10;Description automatically generated">
              <a:extLst>
                <a:ext uri="{FF2B5EF4-FFF2-40B4-BE49-F238E27FC236}">
                  <a16:creationId xmlns:a16="http://schemas.microsoft.com/office/drawing/2014/main" id="{30049F52-583D-49CB-C4DC-39FA6FDAB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438" y="5098885"/>
              <a:ext cx="1829852" cy="1437003"/>
            </a:xfrm>
            <a:prstGeom prst="rect">
              <a:avLst/>
            </a:prstGeom>
            <a:effectLst>
              <a:softEdge rad="31750"/>
            </a:effectLst>
          </p:spPr>
        </p:pic>
        <p:sp>
          <p:nvSpPr>
            <p:cNvPr id="13" name="Oval 12">
              <a:extLst>
                <a:ext uri="{FF2B5EF4-FFF2-40B4-BE49-F238E27FC236}">
                  <a16:creationId xmlns:a16="http://schemas.microsoft.com/office/drawing/2014/main" id="{65184735-9405-F423-4F2D-A716070416FB}"/>
                </a:ext>
              </a:extLst>
            </p:cNvPr>
            <p:cNvSpPr/>
            <p:nvPr/>
          </p:nvSpPr>
          <p:spPr>
            <a:xfrm>
              <a:off x="8515847" y="5716988"/>
              <a:ext cx="564543" cy="2872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4245D43-4A9C-8DBB-1707-90DBF73B9434}"/>
              </a:ext>
            </a:extLst>
          </p:cNvPr>
          <p:cNvGrpSpPr/>
          <p:nvPr/>
        </p:nvGrpSpPr>
        <p:grpSpPr>
          <a:xfrm>
            <a:off x="7052785" y="3889764"/>
            <a:ext cx="1471013" cy="552433"/>
            <a:chOff x="7052785" y="3889764"/>
            <a:chExt cx="1471013" cy="552433"/>
          </a:xfrm>
        </p:grpSpPr>
        <p:pic>
          <p:nvPicPr>
            <p:cNvPr id="1026" name="Picture 2">
              <a:extLst>
                <a:ext uri="{FF2B5EF4-FFF2-40B4-BE49-F238E27FC236}">
                  <a16:creationId xmlns:a16="http://schemas.microsoft.com/office/drawing/2014/main" id="{3ED24A53-7C89-9111-F3DE-79319E6F4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785" y="3889764"/>
              <a:ext cx="1471013" cy="552433"/>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4272A6A-4990-90E5-CD14-D0C36619D718}"/>
                </a:ext>
              </a:extLst>
            </p:cNvPr>
            <p:cNvSpPr/>
            <p:nvPr/>
          </p:nvSpPr>
          <p:spPr>
            <a:xfrm>
              <a:off x="7909363" y="4136147"/>
              <a:ext cx="502891" cy="2504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black and white screen&#10;&#10;Description automatically generated with medium confidence">
            <a:extLst>
              <a:ext uri="{FF2B5EF4-FFF2-40B4-BE49-F238E27FC236}">
                <a16:creationId xmlns:a16="http://schemas.microsoft.com/office/drawing/2014/main" id="{C84ACB25-0328-69E0-7713-01E72C185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6325" y="3265236"/>
            <a:ext cx="1704850" cy="74904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44FCF2E-D39B-A607-56F7-B564B2645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6743" y="3423280"/>
            <a:ext cx="1704850" cy="745524"/>
          </a:xfrm>
          <a:prstGeom prst="rect">
            <a:avLst/>
          </a:prstGeom>
        </p:spPr>
      </p:pic>
    </p:spTree>
    <p:extLst>
      <p:ext uri="{BB962C8B-B14F-4D97-AF65-F5344CB8AC3E}">
        <p14:creationId xmlns:p14="http://schemas.microsoft.com/office/powerpoint/2010/main" val="758189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022107-AB3E-0B39-2063-26FE16A49846}"/>
              </a:ext>
            </a:extLst>
          </p:cNvPr>
          <p:cNvSpPr>
            <a:spLocks noGrp="1"/>
          </p:cNvSpPr>
          <p:nvPr>
            <p:ph type="pic" sz="quarter" idx="12"/>
          </p:nvPr>
        </p:nvSpPr>
        <p:spPr/>
      </p:sp>
      <p:sp>
        <p:nvSpPr>
          <p:cNvPr id="12" name="Title 11">
            <a:extLst>
              <a:ext uri="{FF2B5EF4-FFF2-40B4-BE49-F238E27FC236}">
                <a16:creationId xmlns:a16="http://schemas.microsoft.com/office/drawing/2014/main" id="{4074D171-D3AB-D431-D56E-AC314D629158}"/>
              </a:ext>
            </a:extLst>
          </p:cNvPr>
          <p:cNvSpPr>
            <a:spLocks noGrp="1"/>
          </p:cNvSpPr>
          <p:nvPr>
            <p:ph type="title"/>
          </p:nvPr>
        </p:nvSpPr>
        <p:spPr/>
        <p:txBody>
          <a:bodyPr>
            <a:noAutofit/>
          </a:bodyPr>
          <a:lstStyle/>
          <a:p>
            <a:r>
              <a:rPr lang="en-US" sz="3600" dirty="0"/>
              <a:t>CCX Basic and option package change</a:t>
            </a:r>
          </a:p>
        </p:txBody>
      </p:sp>
      <p:sp>
        <p:nvSpPr>
          <p:cNvPr id="13" name="Text Placeholder 12">
            <a:extLst>
              <a:ext uri="{FF2B5EF4-FFF2-40B4-BE49-F238E27FC236}">
                <a16:creationId xmlns:a16="http://schemas.microsoft.com/office/drawing/2014/main" id="{751DDA26-E84E-7249-858E-0CF677889273}"/>
              </a:ext>
            </a:extLst>
          </p:cNvPr>
          <p:cNvSpPr>
            <a:spLocks noGrp="1"/>
          </p:cNvSpPr>
          <p:nvPr>
            <p:ph type="body" sz="quarter" idx="10"/>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B7F7C1B0-3522-D320-6A0B-93844DC1235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301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42488D-A9C7-F947-40B1-0DB05E6FA0C9}"/>
              </a:ext>
            </a:extLst>
          </p:cNvPr>
          <p:cNvSpPr>
            <a:spLocks noGrp="1"/>
          </p:cNvSpPr>
          <p:nvPr>
            <p:ph idx="1"/>
          </p:nvPr>
        </p:nvSpPr>
        <p:spPr>
          <a:xfrm>
            <a:off x="657923" y="1546854"/>
            <a:ext cx="10876156" cy="4351338"/>
          </a:xfrm>
        </p:spPr>
        <p:txBody>
          <a:bodyPr>
            <a:normAutofit/>
          </a:bodyPr>
          <a:lstStyle/>
          <a:p>
            <a:pPr marL="0" indent="0" latinLnBrk="0">
              <a:buNone/>
            </a:pPr>
            <a:r>
              <a:rPr lang="en-US" sz="2000" dirty="0"/>
              <a:t>Introducing new modules while phasing out certain omni channel modules from V1.2                    </a:t>
            </a:r>
          </a:p>
          <a:p>
            <a:pPr lvl="1" latinLnBrk="0">
              <a:buFontTx/>
              <a:buChar char="-"/>
            </a:pPr>
            <a:r>
              <a:rPr lang="en-US" sz="2000" dirty="0"/>
              <a:t>positioned as Customer Experience Contact Center Solution</a:t>
            </a:r>
          </a:p>
          <a:p>
            <a:pPr marL="228600" lvl="1" latinLnBrk="0"/>
            <a:endParaRPr lang="en-US" sz="400" dirty="0"/>
          </a:p>
        </p:txBody>
      </p:sp>
      <p:sp>
        <p:nvSpPr>
          <p:cNvPr id="3" name="Title 2">
            <a:extLst>
              <a:ext uri="{FF2B5EF4-FFF2-40B4-BE49-F238E27FC236}">
                <a16:creationId xmlns:a16="http://schemas.microsoft.com/office/drawing/2014/main" id="{F369C635-2E59-1B7A-58DC-56A6566B68B4}"/>
              </a:ext>
            </a:extLst>
          </p:cNvPr>
          <p:cNvSpPr>
            <a:spLocks noGrp="1"/>
          </p:cNvSpPr>
          <p:nvPr>
            <p:ph type="title"/>
          </p:nvPr>
        </p:nvSpPr>
        <p:spPr/>
        <p:txBody>
          <a:bodyPr/>
          <a:lstStyle/>
          <a:p>
            <a:r>
              <a:rPr lang="en-US" dirty="0"/>
              <a:t>Basic and option package change</a:t>
            </a:r>
          </a:p>
        </p:txBody>
      </p:sp>
      <p:sp>
        <p:nvSpPr>
          <p:cNvPr id="212" name="Text Box 19">
            <a:extLst>
              <a:ext uri="{FF2B5EF4-FFF2-40B4-BE49-F238E27FC236}">
                <a16:creationId xmlns:a16="http://schemas.microsoft.com/office/drawing/2014/main" id="{D498A757-752E-0830-5CF0-0779C4438E7E}"/>
              </a:ext>
            </a:extLst>
          </p:cNvPr>
          <p:cNvSpPr txBox="1">
            <a:spLocks noChangeArrowheads="1"/>
          </p:cNvSpPr>
          <p:nvPr/>
        </p:nvSpPr>
        <p:spPr bwMode="auto">
          <a:xfrm>
            <a:off x="6354563" y="3048436"/>
            <a:ext cx="5820503" cy="1277273"/>
          </a:xfrm>
          <a:prstGeom prst="rect">
            <a:avLst/>
          </a:prstGeom>
          <a:noFill/>
        </p:spPr>
        <p:txBody>
          <a:bodyPr wrap="square" rtlCol="0">
            <a:spAutoFit/>
          </a:bodyPr>
          <a:lstStyle>
            <a:defPPr>
              <a:defRPr lang="ko-KR"/>
            </a:defPPr>
          </a:lstStyle>
          <a:p>
            <a:pPr marL="174625" indent="-174625">
              <a:buFont typeface="Arial" panose="020B0604020202020204" pitchFamily="34" charset="0"/>
              <a:buChar char="•"/>
            </a:pPr>
            <a:r>
              <a:rPr lang="en-US" altLang="ko-KR" sz="1100" dirty="0">
                <a:ea typeface="Open Sans Light" panose="020B0306030504020204" pitchFamily="34" charset="0"/>
                <a:cs typeface="Open Sans Light" panose="020B0306030504020204" pitchFamily="34" charset="0"/>
              </a:rPr>
              <a:t>For new customers*</a:t>
            </a:r>
          </a:p>
          <a:p>
            <a:pPr marL="341313" indent="-171450">
              <a:buFontTx/>
              <a:buChar char="-"/>
            </a:pPr>
            <a:r>
              <a:rPr lang="en-US" altLang="ko-KR" sz="1100" dirty="0">
                <a:ea typeface="Open Sans Light" panose="020B0306030504020204" pitchFamily="34" charset="0"/>
                <a:cs typeface="Open Sans Light" panose="020B0306030504020204" pitchFamily="34" charset="0"/>
              </a:rPr>
              <a:t>CCX Chat removed</a:t>
            </a:r>
          </a:p>
          <a:p>
            <a:pPr marL="341313" indent="-171450">
              <a:buFontTx/>
              <a:buChar char="-"/>
            </a:pPr>
            <a:r>
              <a:rPr lang="en-US" altLang="ko-KR" sz="1100" dirty="0">
                <a:ea typeface="Open Sans Light" panose="020B0306030504020204" pitchFamily="34" charset="0"/>
                <a:cs typeface="Open Sans Light" panose="020B0306030504020204" pitchFamily="34" charset="0"/>
              </a:rPr>
              <a:t>Adding CCX Survey w/o additional price</a:t>
            </a:r>
          </a:p>
          <a:p>
            <a:pPr marL="341313" indent="-171450">
              <a:buFont typeface="Wingdings" panose="05000000000000000000" pitchFamily="2" charset="2"/>
              <a:buChar char="à"/>
            </a:pPr>
            <a:r>
              <a:rPr lang="en-US" altLang="ko-KR" sz="1100" dirty="0">
                <a:ea typeface="Open Sans Light" panose="020B0306030504020204" pitchFamily="34" charset="0"/>
                <a:cs typeface="Open Sans Light" panose="020B0306030504020204" pitchFamily="34" charset="0"/>
                <a:sym typeface="Wingdings" panose="05000000000000000000" pitchFamily="2" charset="2"/>
              </a:rPr>
              <a:t>No price change for basic package</a:t>
            </a:r>
          </a:p>
          <a:p>
            <a:pPr marL="341313" indent="-171450">
              <a:buFont typeface="Wingdings" panose="05000000000000000000" pitchFamily="2" charset="2"/>
              <a:buChar char="à"/>
            </a:pPr>
            <a:endParaRPr lang="en-US" altLang="ko-KR" sz="1100" dirty="0">
              <a:ea typeface="Open Sans Light" panose="020B0306030504020204" pitchFamily="34" charset="0"/>
              <a:cs typeface="Open Sans Light" panose="020B0306030504020204" pitchFamily="34" charset="0"/>
            </a:endParaRPr>
          </a:p>
          <a:p>
            <a:pPr marL="174625" indent="-174625">
              <a:buFont typeface="Arial" panose="020B0604020202020204" pitchFamily="34" charset="0"/>
              <a:buChar char="•"/>
            </a:pPr>
            <a:r>
              <a:rPr lang="en-US" altLang="ko-KR" sz="1100" dirty="0">
                <a:ea typeface="Open Sans Light" panose="020B0306030504020204" pitchFamily="34" charset="0"/>
                <a:cs typeface="Open Sans Light" panose="020B0306030504020204" pitchFamily="34" charset="0"/>
              </a:rPr>
              <a:t>For existing customers upgrading to V1.2</a:t>
            </a:r>
          </a:p>
          <a:p>
            <a:pPr marL="341313" indent="-171450">
              <a:buFontTx/>
              <a:buChar char="-"/>
            </a:pPr>
            <a:r>
              <a:rPr lang="en-US" altLang="ko-KR" sz="1100" dirty="0">
                <a:ea typeface="Open Sans Light" panose="020B0306030504020204" pitchFamily="34" charset="0"/>
                <a:cs typeface="Open Sans Light" panose="020B0306030504020204" pitchFamily="34" charset="0"/>
              </a:rPr>
              <a:t>Not lose any licensed features from upgrading to v1.2</a:t>
            </a:r>
          </a:p>
        </p:txBody>
      </p:sp>
      <p:sp>
        <p:nvSpPr>
          <p:cNvPr id="213" name="Text Box 19">
            <a:extLst>
              <a:ext uri="{FF2B5EF4-FFF2-40B4-BE49-F238E27FC236}">
                <a16:creationId xmlns:a16="http://schemas.microsoft.com/office/drawing/2014/main" id="{9F064E46-2D8D-38F2-B5AB-59DFBB3728EF}"/>
              </a:ext>
            </a:extLst>
          </p:cNvPr>
          <p:cNvSpPr txBox="1">
            <a:spLocks noChangeArrowheads="1"/>
          </p:cNvSpPr>
          <p:nvPr/>
        </p:nvSpPr>
        <p:spPr bwMode="auto">
          <a:xfrm>
            <a:off x="6354563" y="4527081"/>
            <a:ext cx="5779666" cy="769441"/>
          </a:xfrm>
          <a:prstGeom prst="rect">
            <a:avLst/>
          </a:prstGeom>
          <a:noFill/>
        </p:spPr>
        <p:txBody>
          <a:bodyPr wrap="square" rtlCol="0">
            <a:spAutoFit/>
          </a:bodyPr>
          <a:lstStyle>
            <a:defPPr>
              <a:defRPr lang="ko-KR"/>
            </a:defPPr>
            <a:lvl1pPr marL="228600" indent="-228600">
              <a:buFont typeface="Arial" panose="020B0604020202020204" pitchFamily="34" charset="0"/>
              <a:buChar char="•"/>
              <a:defRPr sz="1100"/>
            </a:lvl1pPr>
          </a:lstStyle>
          <a:p>
            <a:pPr marL="174625" indent="-174625"/>
            <a:r>
              <a:rPr lang="en-US" altLang="ko-KR" dirty="0">
                <a:ea typeface="Open Sans Light" panose="020B0306030504020204" pitchFamily="34" charset="0"/>
                <a:cs typeface="Open Sans Light" panose="020B0306030504020204" pitchFamily="34" charset="0"/>
              </a:rPr>
              <a:t>For new customers*</a:t>
            </a:r>
          </a:p>
          <a:p>
            <a:pPr marL="396875" indent="-166688">
              <a:buFontTx/>
              <a:buChar char="-"/>
            </a:pPr>
            <a:r>
              <a:rPr lang="en-US" altLang="ko-KR" dirty="0">
                <a:ea typeface="Open Sans Light" panose="020B0306030504020204" pitchFamily="34" charset="0"/>
                <a:cs typeface="Open Sans Light" panose="020B0306030504020204" pitchFamily="34" charset="0"/>
              </a:rPr>
              <a:t>CCX Chat, Email, SMS, Social removed</a:t>
            </a:r>
          </a:p>
          <a:p>
            <a:pPr marL="174625" indent="-174625"/>
            <a:r>
              <a:rPr lang="en-US" altLang="ko-KR" sz="1100" dirty="0">
                <a:ea typeface="Open Sans Light" panose="020B0306030504020204" pitchFamily="34" charset="0"/>
                <a:cs typeface="Open Sans Light" panose="020B0306030504020204" pitchFamily="34" charset="0"/>
              </a:rPr>
              <a:t>For existing customers upgrading to V1.2</a:t>
            </a:r>
          </a:p>
          <a:p>
            <a:pPr marL="341313" indent="-171450">
              <a:buFontTx/>
              <a:buChar char="-"/>
            </a:pPr>
            <a:r>
              <a:rPr lang="en-US" altLang="ko-KR" sz="1100" dirty="0">
                <a:ea typeface="Open Sans Light" panose="020B0306030504020204" pitchFamily="34" charset="0"/>
                <a:cs typeface="Open Sans Light" panose="020B0306030504020204" pitchFamily="34" charset="0"/>
              </a:rPr>
              <a:t>Not lose any licensed features from upgrading to v1.2</a:t>
            </a:r>
          </a:p>
        </p:txBody>
      </p:sp>
      <p:sp>
        <p:nvSpPr>
          <p:cNvPr id="4" name="TextBox 3">
            <a:extLst>
              <a:ext uri="{FF2B5EF4-FFF2-40B4-BE49-F238E27FC236}">
                <a16:creationId xmlns:a16="http://schemas.microsoft.com/office/drawing/2014/main" id="{386C93A1-1D7B-EA84-F3EC-5FF46DF14A4F}"/>
              </a:ext>
            </a:extLst>
          </p:cNvPr>
          <p:cNvSpPr txBox="1"/>
          <p:nvPr/>
        </p:nvSpPr>
        <p:spPr>
          <a:xfrm>
            <a:off x="1580539" y="2437516"/>
            <a:ext cx="710235" cy="298365"/>
          </a:xfrm>
          <a:prstGeom prst="rect">
            <a:avLst/>
          </a:prstGeom>
          <a:noFill/>
        </p:spPr>
        <p:txBody>
          <a:bodyPr wrap="none" rtlCol="0">
            <a:spAutoFit/>
          </a:bodyPr>
          <a:lstStyle/>
          <a:p>
            <a:pPr algn="ctr"/>
            <a:r>
              <a:rPr lang="en-US" b="1" u="sng" dirty="0"/>
              <a:t>~ V1.1</a:t>
            </a:r>
          </a:p>
        </p:txBody>
      </p:sp>
      <p:sp>
        <p:nvSpPr>
          <p:cNvPr id="1028" name="TextBox 1027">
            <a:extLst>
              <a:ext uri="{FF2B5EF4-FFF2-40B4-BE49-F238E27FC236}">
                <a16:creationId xmlns:a16="http://schemas.microsoft.com/office/drawing/2014/main" id="{DA32A67A-4857-6BA1-EB5F-62EB55F9EE2F}"/>
              </a:ext>
            </a:extLst>
          </p:cNvPr>
          <p:cNvSpPr txBox="1"/>
          <p:nvPr/>
        </p:nvSpPr>
        <p:spPr>
          <a:xfrm>
            <a:off x="4549928" y="2438690"/>
            <a:ext cx="731290" cy="369332"/>
          </a:xfrm>
          <a:prstGeom prst="rect">
            <a:avLst/>
          </a:prstGeom>
          <a:noFill/>
        </p:spPr>
        <p:txBody>
          <a:bodyPr wrap="none" rtlCol="0">
            <a:spAutoFit/>
          </a:bodyPr>
          <a:lstStyle/>
          <a:p>
            <a:pPr algn="ctr"/>
            <a:r>
              <a:rPr lang="en-US" b="1" u="sng" dirty="0"/>
              <a:t>V1.2~</a:t>
            </a:r>
          </a:p>
        </p:txBody>
      </p:sp>
      <p:sp>
        <p:nvSpPr>
          <p:cNvPr id="103" name="Rounded Rectangle 57">
            <a:extLst>
              <a:ext uri="{FF2B5EF4-FFF2-40B4-BE49-F238E27FC236}">
                <a16:creationId xmlns:a16="http://schemas.microsoft.com/office/drawing/2014/main" id="{4E7560DE-032D-98EB-CBBD-EB8B70398BF6}"/>
              </a:ext>
            </a:extLst>
          </p:cNvPr>
          <p:cNvSpPr/>
          <p:nvPr/>
        </p:nvSpPr>
        <p:spPr>
          <a:xfrm>
            <a:off x="1076770" y="4503793"/>
            <a:ext cx="1869398" cy="795753"/>
          </a:xfrm>
          <a:prstGeom prst="roundRect">
            <a:avLst>
              <a:gd name="adj" fmla="val 4555"/>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4" name="Text Box 19">
            <a:extLst>
              <a:ext uri="{FF2B5EF4-FFF2-40B4-BE49-F238E27FC236}">
                <a16:creationId xmlns:a16="http://schemas.microsoft.com/office/drawing/2014/main" id="{2A2BD47C-EC06-BB33-8223-8E0BA886F737}"/>
              </a:ext>
            </a:extLst>
          </p:cNvPr>
          <p:cNvSpPr txBox="1">
            <a:spLocks noChangeArrowheads="1"/>
          </p:cNvSpPr>
          <p:nvPr/>
        </p:nvSpPr>
        <p:spPr bwMode="auto">
          <a:xfrm>
            <a:off x="1074575" y="3041627"/>
            <a:ext cx="1361244" cy="22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굴림" pitchFamily="50" charset="-127"/>
              </a:defRPr>
            </a:lvl1pPr>
            <a:lvl2pPr marL="742950" indent="-285750" eaLnBrk="0" hangingPunct="0">
              <a:defRPr kumimoji="1" sz="2000">
                <a:solidFill>
                  <a:schemeClr val="tx1"/>
                </a:solidFill>
                <a:latin typeface="Arial" pitchFamily="34" charset="0"/>
                <a:ea typeface="굴림" pitchFamily="50" charset="-127"/>
              </a:defRPr>
            </a:lvl2pPr>
            <a:lvl3pPr marL="1143000" indent="-228600" eaLnBrk="0" hangingPunct="0">
              <a:defRPr kumimoji="1" sz="2000">
                <a:solidFill>
                  <a:schemeClr val="tx1"/>
                </a:solidFill>
                <a:latin typeface="Arial" pitchFamily="34" charset="0"/>
                <a:ea typeface="굴림" pitchFamily="50" charset="-127"/>
              </a:defRPr>
            </a:lvl3pPr>
            <a:lvl4pPr marL="1600200" indent="-228600" eaLnBrk="0" hangingPunct="0">
              <a:defRPr kumimoji="1" sz="2000">
                <a:solidFill>
                  <a:schemeClr val="tx1"/>
                </a:solidFill>
                <a:latin typeface="Arial" pitchFamily="34" charset="0"/>
                <a:ea typeface="굴림" pitchFamily="50" charset="-127"/>
              </a:defRPr>
            </a:lvl4pPr>
            <a:lvl5pPr marL="2057400" indent="-228600" eaLnBrk="0" hangingPunct="0">
              <a:defRPr kumimoji="1" sz="20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0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0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0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000">
                <a:solidFill>
                  <a:schemeClr val="tx1"/>
                </a:solidFill>
                <a:latin typeface="Arial" pitchFamily="34" charset="0"/>
                <a:ea typeface="굴림" pitchFamily="50" charset="-127"/>
              </a:defRPr>
            </a:lvl9pPr>
          </a:lstStyle>
          <a:p>
            <a:pPr eaLnBrk="1" hangingPunct="1">
              <a:spcBef>
                <a:spcPct val="50000"/>
              </a:spcBef>
              <a:defRPr/>
            </a:pPr>
            <a:r>
              <a:rPr kumimoji="0" lang="en-US" altLang="ko-KR" sz="1200" i="1" kern="0" dirty="0">
                <a:solidFill>
                  <a:schemeClr val="accent6">
                    <a:lumMod val="75000"/>
                    <a:lumOff val="25000"/>
                  </a:schemeClr>
                </a:solidFill>
                <a:latin typeface="+mn-lt"/>
              </a:rPr>
              <a:t>Basic Package</a:t>
            </a:r>
          </a:p>
        </p:txBody>
      </p:sp>
      <p:sp>
        <p:nvSpPr>
          <p:cNvPr id="106" name="Rounded Rectangle 57">
            <a:extLst>
              <a:ext uri="{FF2B5EF4-FFF2-40B4-BE49-F238E27FC236}">
                <a16:creationId xmlns:a16="http://schemas.microsoft.com/office/drawing/2014/main" id="{736371E2-026D-AF38-3C0B-1F1783EF4913}"/>
              </a:ext>
            </a:extLst>
          </p:cNvPr>
          <p:cNvSpPr/>
          <p:nvPr/>
        </p:nvSpPr>
        <p:spPr>
          <a:xfrm>
            <a:off x="3868312" y="4515393"/>
            <a:ext cx="2330073" cy="795753"/>
          </a:xfrm>
          <a:prstGeom prst="roundRect">
            <a:avLst>
              <a:gd name="adj" fmla="val 4555"/>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7" name="Text Box 19">
            <a:extLst>
              <a:ext uri="{FF2B5EF4-FFF2-40B4-BE49-F238E27FC236}">
                <a16:creationId xmlns:a16="http://schemas.microsoft.com/office/drawing/2014/main" id="{12BADB7B-72E0-347B-E53E-A1090A092B8D}"/>
              </a:ext>
            </a:extLst>
          </p:cNvPr>
          <p:cNvSpPr txBox="1">
            <a:spLocks noChangeArrowheads="1"/>
          </p:cNvSpPr>
          <p:nvPr/>
        </p:nvSpPr>
        <p:spPr bwMode="auto">
          <a:xfrm>
            <a:off x="3904040" y="3041627"/>
            <a:ext cx="1073324" cy="22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굴림" pitchFamily="50" charset="-127"/>
              </a:defRPr>
            </a:lvl1pPr>
            <a:lvl2pPr marL="742950" indent="-285750" eaLnBrk="0" hangingPunct="0">
              <a:defRPr kumimoji="1" sz="2000">
                <a:solidFill>
                  <a:schemeClr val="tx1"/>
                </a:solidFill>
                <a:latin typeface="Arial" pitchFamily="34" charset="0"/>
                <a:ea typeface="굴림" pitchFamily="50" charset="-127"/>
              </a:defRPr>
            </a:lvl2pPr>
            <a:lvl3pPr marL="1143000" indent="-228600" eaLnBrk="0" hangingPunct="0">
              <a:defRPr kumimoji="1" sz="2000">
                <a:solidFill>
                  <a:schemeClr val="tx1"/>
                </a:solidFill>
                <a:latin typeface="Arial" pitchFamily="34" charset="0"/>
                <a:ea typeface="굴림" pitchFamily="50" charset="-127"/>
              </a:defRPr>
            </a:lvl3pPr>
            <a:lvl4pPr marL="1600200" indent="-228600" eaLnBrk="0" hangingPunct="0">
              <a:defRPr kumimoji="1" sz="2000">
                <a:solidFill>
                  <a:schemeClr val="tx1"/>
                </a:solidFill>
                <a:latin typeface="Arial" pitchFamily="34" charset="0"/>
                <a:ea typeface="굴림" pitchFamily="50" charset="-127"/>
              </a:defRPr>
            </a:lvl4pPr>
            <a:lvl5pPr marL="2057400" indent="-228600" eaLnBrk="0" hangingPunct="0">
              <a:defRPr kumimoji="1" sz="20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0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0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0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000">
                <a:solidFill>
                  <a:schemeClr val="tx1"/>
                </a:solidFill>
                <a:latin typeface="Arial" pitchFamily="34" charset="0"/>
                <a:ea typeface="굴림" pitchFamily="50" charset="-127"/>
              </a:defRPr>
            </a:lvl9pPr>
          </a:lstStyle>
          <a:p>
            <a:pPr eaLnBrk="1" hangingPunct="1">
              <a:spcBef>
                <a:spcPct val="50000"/>
              </a:spcBef>
              <a:defRPr/>
            </a:pPr>
            <a:r>
              <a:rPr kumimoji="0" lang="en-US" altLang="ko-KR" sz="1200" i="1" kern="0" dirty="0">
                <a:solidFill>
                  <a:schemeClr val="accent6">
                    <a:lumMod val="75000"/>
                    <a:lumOff val="25000"/>
                  </a:schemeClr>
                </a:solidFill>
                <a:latin typeface="+mn-lt"/>
              </a:rPr>
              <a:t>Basic Package</a:t>
            </a:r>
          </a:p>
        </p:txBody>
      </p:sp>
      <p:sp>
        <p:nvSpPr>
          <p:cNvPr id="108" name="Rounded Rectangle 4">
            <a:extLst>
              <a:ext uri="{FF2B5EF4-FFF2-40B4-BE49-F238E27FC236}">
                <a16:creationId xmlns:a16="http://schemas.microsoft.com/office/drawing/2014/main" id="{76EFCDCB-AB06-BD9F-1B3E-CC990F8EA1D3}"/>
              </a:ext>
            </a:extLst>
          </p:cNvPr>
          <p:cNvSpPr/>
          <p:nvPr/>
        </p:nvSpPr>
        <p:spPr>
          <a:xfrm>
            <a:off x="3862605" y="3276081"/>
            <a:ext cx="2332989" cy="737698"/>
          </a:xfrm>
          <a:prstGeom prst="roundRect">
            <a:avLst>
              <a:gd name="adj" fmla="val 10998"/>
            </a:avLst>
          </a:prstGeom>
          <a:noFill/>
          <a:ln w="6350">
            <a:solidFill>
              <a:schemeClr val="accent6">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14" name="Text Box 19">
            <a:extLst>
              <a:ext uri="{FF2B5EF4-FFF2-40B4-BE49-F238E27FC236}">
                <a16:creationId xmlns:a16="http://schemas.microsoft.com/office/drawing/2014/main" id="{B70E7FB1-1C17-8FF5-B551-987C3F2DE4B0}"/>
              </a:ext>
            </a:extLst>
          </p:cNvPr>
          <p:cNvSpPr txBox="1">
            <a:spLocks noChangeArrowheads="1"/>
          </p:cNvSpPr>
          <p:nvPr/>
        </p:nvSpPr>
        <p:spPr bwMode="auto">
          <a:xfrm>
            <a:off x="1086183" y="4278850"/>
            <a:ext cx="14691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굴림" pitchFamily="50" charset="-127"/>
              </a:defRPr>
            </a:lvl1pPr>
            <a:lvl2pPr marL="742950" indent="-285750" eaLnBrk="0" hangingPunct="0">
              <a:defRPr kumimoji="1" sz="2000">
                <a:solidFill>
                  <a:schemeClr val="tx1"/>
                </a:solidFill>
                <a:latin typeface="Arial" pitchFamily="34" charset="0"/>
                <a:ea typeface="굴림" pitchFamily="50" charset="-127"/>
              </a:defRPr>
            </a:lvl2pPr>
            <a:lvl3pPr marL="1143000" indent="-228600" eaLnBrk="0" hangingPunct="0">
              <a:defRPr kumimoji="1" sz="2000">
                <a:solidFill>
                  <a:schemeClr val="tx1"/>
                </a:solidFill>
                <a:latin typeface="Arial" pitchFamily="34" charset="0"/>
                <a:ea typeface="굴림" pitchFamily="50" charset="-127"/>
              </a:defRPr>
            </a:lvl3pPr>
            <a:lvl4pPr marL="1600200" indent="-228600" eaLnBrk="0" hangingPunct="0">
              <a:defRPr kumimoji="1" sz="2000">
                <a:solidFill>
                  <a:schemeClr val="tx1"/>
                </a:solidFill>
                <a:latin typeface="Arial" pitchFamily="34" charset="0"/>
                <a:ea typeface="굴림" pitchFamily="50" charset="-127"/>
              </a:defRPr>
            </a:lvl4pPr>
            <a:lvl5pPr marL="2057400" indent="-228600" eaLnBrk="0" hangingPunct="0">
              <a:defRPr kumimoji="1" sz="20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0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0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0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000">
                <a:solidFill>
                  <a:schemeClr val="tx1"/>
                </a:solidFill>
                <a:latin typeface="Arial" pitchFamily="34" charset="0"/>
                <a:ea typeface="굴림" pitchFamily="50" charset="-127"/>
              </a:defRPr>
            </a:lvl9pPr>
          </a:lstStyle>
          <a:p>
            <a:pPr eaLnBrk="1" hangingPunct="1">
              <a:spcBef>
                <a:spcPct val="50000"/>
              </a:spcBef>
              <a:defRPr/>
            </a:pPr>
            <a:r>
              <a:rPr kumimoji="0" lang="en-US" altLang="ko-KR" sz="1200" i="1" kern="0" dirty="0">
                <a:solidFill>
                  <a:schemeClr val="accent4">
                    <a:lumMod val="75000"/>
                  </a:schemeClr>
                </a:solidFill>
                <a:latin typeface="+mn-lt"/>
              </a:rPr>
              <a:t>Optional Modules</a:t>
            </a:r>
          </a:p>
        </p:txBody>
      </p:sp>
      <p:sp>
        <p:nvSpPr>
          <p:cNvPr id="115" name="Text Box 19">
            <a:extLst>
              <a:ext uri="{FF2B5EF4-FFF2-40B4-BE49-F238E27FC236}">
                <a16:creationId xmlns:a16="http://schemas.microsoft.com/office/drawing/2014/main" id="{7F050D1E-D3F8-5A15-1420-2B58CB5E1CB9}"/>
              </a:ext>
            </a:extLst>
          </p:cNvPr>
          <p:cNvSpPr txBox="1">
            <a:spLocks noChangeArrowheads="1"/>
          </p:cNvSpPr>
          <p:nvPr/>
        </p:nvSpPr>
        <p:spPr bwMode="auto">
          <a:xfrm>
            <a:off x="3904040" y="4290451"/>
            <a:ext cx="1455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굴림" pitchFamily="50" charset="-127"/>
              </a:defRPr>
            </a:lvl1pPr>
            <a:lvl2pPr marL="742950" indent="-285750" eaLnBrk="0" hangingPunct="0">
              <a:defRPr kumimoji="1" sz="2000">
                <a:solidFill>
                  <a:schemeClr val="tx1"/>
                </a:solidFill>
                <a:latin typeface="Arial" pitchFamily="34" charset="0"/>
                <a:ea typeface="굴림" pitchFamily="50" charset="-127"/>
              </a:defRPr>
            </a:lvl2pPr>
            <a:lvl3pPr marL="1143000" indent="-228600" eaLnBrk="0" hangingPunct="0">
              <a:defRPr kumimoji="1" sz="2000">
                <a:solidFill>
                  <a:schemeClr val="tx1"/>
                </a:solidFill>
                <a:latin typeface="Arial" pitchFamily="34" charset="0"/>
                <a:ea typeface="굴림" pitchFamily="50" charset="-127"/>
              </a:defRPr>
            </a:lvl3pPr>
            <a:lvl4pPr marL="1600200" indent="-228600" eaLnBrk="0" hangingPunct="0">
              <a:defRPr kumimoji="1" sz="2000">
                <a:solidFill>
                  <a:schemeClr val="tx1"/>
                </a:solidFill>
                <a:latin typeface="Arial" pitchFamily="34" charset="0"/>
                <a:ea typeface="굴림" pitchFamily="50" charset="-127"/>
              </a:defRPr>
            </a:lvl4pPr>
            <a:lvl5pPr marL="2057400" indent="-228600" eaLnBrk="0" hangingPunct="0">
              <a:defRPr kumimoji="1" sz="20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0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0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0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000">
                <a:solidFill>
                  <a:schemeClr val="tx1"/>
                </a:solidFill>
                <a:latin typeface="Arial" pitchFamily="34" charset="0"/>
                <a:ea typeface="굴림" pitchFamily="50" charset="-127"/>
              </a:defRPr>
            </a:lvl9pPr>
          </a:lstStyle>
          <a:p>
            <a:pPr eaLnBrk="1" hangingPunct="1">
              <a:spcBef>
                <a:spcPct val="50000"/>
              </a:spcBef>
              <a:defRPr/>
            </a:pPr>
            <a:r>
              <a:rPr kumimoji="0" lang="en-US" altLang="ko-KR" sz="1200" i="1" kern="0" dirty="0">
                <a:solidFill>
                  <a:schemeClr val="accent4">
                    <a:lumMod val="75000"/>
                  </a:schemeClr>
                </a:solidFill>
                <a:latin typeface="+mn-lt"/>
              </a:rPr>
              <a:t>Optional Modules</a:t>
            </a:r>
          </a:p>
        </p:txBody>
      </p:sp>
      <p:sp>
        <p:nvSpPr>
          <p:cNvPr id="117" name="Plus Sign 28">
            <a:extLst>
              <a:ext uri="{FF2B5EF4-FFF2-40B4-BE49-F238E27FC236}">
                <a16:creationId xmlns:a16="http://schemas.microsoft.com/office/drawing/2014/main" id="{B3C71785-9A0B-B181-4821-C44B4E437C76}"/>
              </a:ext>
            </a:extLst>
          </p:cNvPr>
          <p:cNvSpPr/>
          <p:nvPr/>
        </p:nvSpPr>
        <p:spPr>
          <a:xfrm>
            <a:off x="2063085" y="4070645"/>
            <a:ext cx="244525" cy="22245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Rounded Rectangle 4">
            <a:extLst>
              <a:ext uri="{FF2B5EF4-FFF2-40B4-BE49-F238E27FC236}">
                <a16:creationId xmlns:a16="http://schemas.microsoft.com/office/drawing/2014/main" id="{0B46AD90-9D82-9E55-CABA-CD0FD4148D0F}"/>
              </a:ext>
            </a:extLst>
          </p:cNvPr>
          <p:cNvSpPr/>
          <p:nvPr/>
        </p:nvSpPr>
        <p:spPr>
          <a:xfrm>
            <a:off x="1076770" y="3276081"/>
            <a:ext cx="1873086" cy="737698"/>
          </a:xfrm>
          <a:prstGeom prst="roundRect">
            <a:avLst>
              <a:gd name="adj" fmla="val 10998"/>
            </a:avLst>
          </a:prstGeom>
          <a:noFill/>
          <a:ln w="6350">
            <a:solidFill>
              <a:schemeClr val="accent6">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151" name="Picture 150">
            <a:extLst>
              <a:ext uri="{FF2B5EF4-FFF2-40B4-BE49-F238E27FC236}">
                <a16:creationId xmlns:a16="http://schemas.microsoft.com/office/drawing/2014/main" id="{A8CA791F-2A26-0DD7-4063-632ED4D849F6}"/>
              </a:ext>
            </a:extLst>
          </p:cNvPr>
          <p:cNvPicPr>
            <a:picLocks noChangeAspect="1"/>
          </p:cNvPicPr>
          <p:nvPr/>
        </p:nvPicPr>
        <p:blipFill>
          <a:blip r:embed="rId3"/>
          <a:stretch>
            <a:fillRect/>
          </a:stretch>
        </p:blipFill>
        <p:spPr>
          <a:xfrm>
            <a:off x="1448173" y="3308261"/>
            <a:ext cx="328359" cy="325953"/>
          </a:xfrm>
          <a:prstGeom prst="rect">
            <a:avLst/>
          </a:prstGeom>
        </p:spPr>
      </p:pic>
      <p:pic>
        <p:nvPicPr>
          <p:cNvPr id="152" name="Picture 151">
            <a:extLst>
              <a:ext uri="{FF2B5EF4-FFF2-40B4-BE49-F238E27FC236}">
                <a16:creationId xmlns:a16="http://schemas.microsoft.com/office/drawing/2014/main" id="{A229E55F-F808-CB54-041A-67C15D83580A}"/>
              </a:ext>
            </a:extLst>
          </p:cNvPr>
          <p:cNvPicPr>
            <a:picLocks noChangeAspect="1"/>
          </p:cNvPicPr>
          <p:nvPr/>
        </p:nvPicPr>
        <p:blipFill>
          <a:blip r:embed="rId4"/>
          <a:stretch>
            <a:fillRect/>
          </a:stretch>
        </p:blipFill>
        <p:spPr>
          <a:xfrm>
            <a:off x="1792970" y="3308261"/>
            <a:ext cx="327959" cy="325954"/>
          </a:xfrm>
          <a:prstGeom prst="rect">
            <a:avLst/>
          </a:prstGeom>
        </p:spPr>
      </p:pic>
      <p:pic>
        <p:nvPicPr>
          <p:cNvPr id="153" name="Picture 152">
            <a:extLst>
              <a:ext uri="{FF2B5EF4-FFF2-40B4-BE49-F238E27FC236}">
                <a16:creationId xmlns:a16="http://schemas.microsoft.com/office/drawing/2014/main" id="{216822B0-621B-0F34-9B08-A6ABC51C10A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54590" y="3308261"/>
            <a:ext cx="327959" cy="328080"/>
          </a:xfrm>
          <a:prstGeom prst="rect">
            <a:avLst/>
          </a:prstGeom>
        </p:spPr>
      </p:pic>
      <p:pic>
        <p:nvPicPr>
          <p:cNvPr id="154" name="Picture 15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00827" y="3661805"/>
            <a:ext cx="320102" cy="322335"/>
          </a:xfrm>
          <a:prstGeom prst="rect">
            <a:avLst/>
          </a:prstGeom>
        </p:spPr>
      </p:pic>
      <p:pic>
        <p:nvPicPr>
          <p:cNvPr id="155" name="Picture 15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43635" y="3661805"/>
            <a:ext cx="320102" cy="322335"/>
          </a:xfrm>
          <a:prstGeom prst="rect">
            <a:avLst/>
          </a:prstGeom>
        </p:spPr>
      </p:pic>
      <p:pic>
        <p:nvPicPr>
          <p:cNvPr id="156" name="Picture 15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61551" y="3661805"/>
            <a:ext cx="320102" cy="322335"/>
          </a:xfrm>
          <a:prstGeom prst="rect">
            <a:avLst/>
          </a:prstGeom>
        </p:spPr>
      </p:pic>
      <p:pic>
        <p:nvPicPr>
          <p:cNvPr id="161" name="Picture 160">
            <a:extLst>
              <a:ext uri="{FF2B5EF4-FFF2-40B4-BE49-F238E27FC236}">
                <a16:creationId xmlns:a16="http://schemas.microsoft.com/office/drawing/2014/main" id="{94A6D759-5433-BBEC-5669-087E1C5DA940}"/>
              </a:ext>
            </a:extLst>
          </p:cNvPr>
          <p:cNvPicPr>
            <a:picLocks noChangeAspect="1"/>
          </p:cNvPicPr>
          <p:nvPr/>
        </p:nvPicPr>
        <p:blipFill>
          <a:blip r:embed="rId9"/>
          <a:stretch>
            <a:fillRect/>
          </a:stretch>
        </p:blipFill>
        <p:spPr>
          <a:xfrm>
            <a:off x="5784438" y="3490970"/>
            <a:ext cx="334613" cy="322335"/>
          </a:xfrm>
          <a:prstGeom prst="rect">
            <a:avLst/>
          </a:prstGeom>
        </p:spPr>
      </p:pic>
      <p:pic>
        <p:nvPicPr>
          <p:cNvPr id="126" name="Picture 125">
            <a:extLst>
              <a:ext uri="{FF2B5EF4-FFF2-40B4-BE49-F238E27FC236}">
                <a16:creationId xmlns:a16="http://schemas.microsoft.com/office/drawing/2014/main" id="{E0C33517-3FFA-87A0-2831-BFABB9095387}"/>
              </a:ext>
            </a:extLst>
          </p:cNvPr>
          <p:cNvPicPr>
            <a:picLocks noChangeAspect="1"/>
          </p:cNvPicPr>
          <p:nvPr/>
        </p:nvPicPr>
        <p:blipFill>
          <a:blip r:embed="rId10"/>
          <a:stretch>
            <a:fillRect/>
          </a:stretch>
        </p:blipFill>
        <p:spPr>
          <a:xfrm>
            <a:off x="1448938" y="4573151"/>
            <a:ext cx="325266" cy="314199"/>
          </a:xfrm>
          <a:prstGeom prst="rect">
            <a:avLst/>
          </a:prstGeom>
        </p:spPr>
      </p:pic>
      <p:pic>
        <p:nvPicPr>
          <p:cNvPr id="127" name="Picture 126">
            <a:extLst>
              <a:ext uri="{FF2B5EF4-FFF2-40B4-BE49-F238E27FC236}">
                <a16:creationId xmlns:a16="http://schemas.microsoft.com/office/drawing/2014/main" id="{3BAB8178-A0FB-FEF4-6227-BDCDDAB0B78F}"/>
              </a:ext>
            </a:extLst>
          </p:cNvPr>
          <p:cNvPicPr>
            <a:picLocks noChangeAspect="1"/>
          </p:cNvPicPr>
          <p:nvPr/>
        </p:nvPicPr>
        <p:blipFill>
          <a:blip r:embed="rId11"/>
          <a:stretch>
            <a:fillRect/>
          </a:stretch>
        </p:blipFill>
        <p:spPr>
          <a:xfrm>
            <a:off x="2154814" y="4573151"/>
            <a:ext cx="329019" cy="314199"/>
          </a:xfrm>
          <a:prstGeom prst="rect">
            <a:avLst/>
          </a:prstGeom>
        </p:spPr>
      </p:pic>
      <p:pic>
        <p:nvPicPr>
          <p:cNvPr id="128" name="Picture 127">
            <a:extLst>
              <a:ext uri="{FF2B5EF4-FFF2-40B4-BE49-F238E27FC236}">
                <a16:creationId xmlns:a16="http://schemas.microsoft.com/office/drawing/2014/main" id="{52912917-0FF6-872E-C591-56B901656196}"/>
              </a:ext>
            </a:extLst>
          </p:cNvPr>
          <p:cNvPicPr>
            <a:picLocks noChangeAspect="1"/>
          </p:cNvPicPr>
          <p:nvPr/>
        </p:nvPicPr>
        <p:blipFill>
          <a:blip r:embed="rId12"/>
          <a:stretch>
            <a:fillRect/>
          </a:stretch>
        </p:blipFill>
        <p:spPr>
          <a:xfrm>
            <a:off x="2528069" y="4573151"/>
            <a:ext cx="330336" cy="319131"/>
          </a:xfrm>
          <a:prstGeom prst="rect">
            <a:avLst/>
          </a:prstGeom>
        </p:spPr>
      </p:pic>
      <p:pic>
        <p:nvPicPr>
          <p:cNvPr id="129" name="Picture 128">
            <a:extLst>
              <a:ext uri="{FF2B5EF4-FFF2-40B4-BE49-F238E27FC236}">
                <a16:creationId xmlns:a16="http://schemas.microsoft.com/office/drawing/2014/main" id="{626BB895-EB9C-4AAE-0259-E8F007FCE27B}"/>
              </a:ext>
            </a:extLst>
          </p:cNvPr>
          <p:cNvPicPr>
            <a:picLocks noChangeAspect="1"/>
          </p:cNvPicPr>
          <p:nvPr/>
        </p:nvPicPr>
        <p:blipFill>
          <a:blip r:embed="rId13"/>
          <a:stretch>
            <a:fillRect/>
          </a:stretch>
        </p:blipFill>
        <p:spPr>
          <a:xfrm>
            <a:off x="1799289" y="4573151"/>
            <a:ext cx="314167" cy="305951"/>
          </a:xfrm>
          <a:prstGeom prst="rect">
            <a:avLst/>
          </a:prstGeom>
        </p:spPr>
      </p:pic>
      <p:pic>
        <p:nvPicPr>
          <p:cNvPr id="130" name="Picture 129">
            <a:extLst>
              <a:ext uri="{FF2B5EF4-FFF2-40B4-BE49-F238E27FC236}">
                <a16:creationId xmlns:a16="http://schemas.microsoft.com/office/drawing/2014/main" id="{7E89283E-C33F-9ED0-0BA4-5B549861D5E8}"/>
              </a:ext>
            </a:extLst>
          </p:cNvPr>
          <p:cNvPicPr>
            <a:picLocks noChangeAspect="1"/>
          </p:cNvPicPr>
          <p:nvPr/>
        </p:nvPicPr>
        <p:blipFill>
          <a:blip r:embed="rId14"/>
          <a:stretch>
            <a:fillRect/>
          </a:stretch>
        </p:blipFill>
        <p:spPr>
          <a:xfrm>
            <a:off x="1448173" y="4920298"/>
            <a:ext cx="326797" cy="319374"/>
          </a:xfrm>
          <a:prstGeom prst="rect">
            <a:avLst/>
          </a:prstGeom>
        </p:spPr>
      </p:pic>
      <p:pic>
        <p:nvPicPr>
          <p:cNvPr id="131" name="Picture 130">
            <a:extLst>
              <a:ext uri="{FF2B5EF4-FFF2-40B4-BE49-F238E27FC236}">
                <a16:creationId xmlns:a16="http://schemas.microsoft.com/office/drawing/2014/main" id="{13608862-F706-4EBD-27AA-C3BF3E319FDF}"/>
              </a:ext>
            </a:extLst>
          </p:cNvPr>
          <p:cNvPicPr>
            <a:picLocks noChangeAspect="1"/>
          </p:cNvPicPr>
          <p:nvPr/>
        </p:nvPicPr>
        <p:blipFill>
          <a:blip r:embed="rId15"/>
          <a:stretch>
            <a:fillRect/>
          </a:stretch>
        </p:blipFill>
        <p:spPr>
          <a:xfrm>
            <a:off x="2156866" y="4920298"/>
            <a:ext cx="336278" cy="317402"/>
          </a:xfrm>
          <a:prstGeom prst="rect">
            <a:avLst/>
          </a:prstGeom>
        </p:spPr>
      </p:pic>
      <p:pic>
        <p:nvPicPr>
          <p:cNvPr id="132" name="Picture 131">
            <a:extLst>
              <a:ext uri="{FF2B5EF4-FFF2-40B4-BE49-F238E27FC236}">
                <a16:creationId xmlns:a16="http://schemas.microsoft.com/office/drawing/2014/main" id="{2A2B200F-0A94-B09C-F598-E9D8EA2DC7F1}"/>
              </a:ext>
            </a:extLst>
          </p:cNvPr>
          <p:cNvPicPr>
            <a:picLocks noChangeAspect="1"/>
          </p:cNvPicPr>
          <p:nvPr/>
        </p:nvPicPr>
        <p:blipFill>
          <a:blip r:embed="rId16"/>
          <a:stretch>
            <a:fillRect/>
          </a:stretch>
        </p:blipFill>
        <p:spPr>
          <a:xfrm>
            <a:off x="1789522" y="4920298"/>
            <a:ext cx="331408" cy="318944"/>
          </a:xfrm>
          <a:prstGeom prst="rect">
            <a:avLst/>
          </a:prstGeom>
        </p:spPr>
      </p:pic>
      <p:pic>
        <p:nvPicPr>
          <p:cNvPr id="133" name="Picture 132">
            <a:extLst>
              <a:ext uri="{FF2B5EF4-FFF2-40B4-BE49-F238E27FC236}">
                <a16:creationId xmlns:a16="http://schemas.microsoft.com/office/drawing/2014/main" id="{94A6D759-5433-BBEC-5669-087E1C5DA940}"/>
              </a:ext>
            </a:extLst>
          </p:cNvPr>
          <p:cNvPicPr>
            <a:picLocks noChangeAspect="1"/>
          </p:cNvPicPr>
          <p:nvPr/>
        </p:nvPicPr>
        <p:blipFill>
          <a:blip r:embed="rId9"/>
          <a:stretch>
            <a:fillRect/>
          </a:stretch>
        </p:blipFill>
        <p:spPr>
          <a:xfrm>
            <a:off x="2526997" y="4920298"/>
            <a:ext cx="331408" cy="321465"/>
          </a:xfrm>
          <a:prstGeom prst="rect">
            <a:avLst/>
          </a:prstGeom>
        </p:spPr>
      </p:pic>
      <p:grpSp>
        <p:nvGrpSpPr>
          <p:cNvPr id="50" name="Group 49"/>
          <p:cNvGrpSpPr/>
          <p:nvPr/>
        </p:nvGrpSpPr>
        <p:grpSpPr>
          <a:xfrm>
            <a:off x="1080470" y="4749843"/>
            <a:ext cx="440378" cy="310002"/>
            <a:chOff x="1427493" y="5589396"/>
            <a:chExt cx="595535" cy="445968"/>
          </a:xfrm>
        </p:grpSpPr>
        <p:sp>
          <p:nvSpPr>
            <p:cNvPr id="48" name="Oval 47"/>
            <p:cNvSpPr/>
            <p:nvPr/>
          </p:nvSpPr>
          <p:spPr>
            <a:xfrm>
              <a:off x="1500905" y="5589396"/>
              <a:ext cx="448172" cy="445968"/>
            </a:xfrm>
            <a:prstGeom prst="ellipse">
              <a:avLst/>
            </a:prstGeom>
            <a:solidFill>
              <a:srgbClr val="E57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TextBox 48"/>
            <p:cNvSpPr txBox="1"/>
            <p:nvPr/>
          </p:nvSpPr>
          <p:spPr>
            <a:xfrm>
              <a:off x="1427493" y="5691955"/>
              <a:ext cx="595535" cy="265660"/>
            </a:xfrm>
            <a:prstGeom prst="rect">
              <a:avLst/>
            </a:prstGeom>
            <a:noFill/>
          </p:spPr>
          <p:txBody>
            <a:bodyPr wrap="square" rtlCol="0">
              <a:spAutoFit/>
            </a:bodyPr>
            <a:lstStyle/>
            <a:p>
              <a:pPr algn="ctr"/>
              <a:r>
                <a:rPr lang="en-US" sz="600" dirty="0" err="1">
                  <a:solidFill>
                    <a:schemeClr val="bg1"/>
                  </a:solidFill>
                  <a:latin typeface="Roboto Light" panose="02000000000000000000" pitchFamily="2" charset="0"/>
                  <a:ea typeface="Roboto Light" panose="02000000000000000000" pitchFamily="2" charset="0"/>
                </a:rPr>
                <a:t>PICM</a:t>
              </a:r>
              <a:endParaRPr lang="en-US" sz="600" dirty="0">
                <a:solidFill>
                  <a:schemeClr val="bg1"/>
                </a:solidFill>
                <a:latin typeface="Roboto Light" panose="02000000000000000000" pitchFamily="2" charset="0"/>
                <a:ea typeface="Roboto Light" panose="02000000000000000000" pitchFamily="2" charset="0"/>
              </a:endParaRPr>
            </a:p>
          </p:txBody>
        </p:sp>
      </p:grpSp>
      <p:sp>
        <p:nvSpPr>
          <p:cNvPr id="61" name="Striped Right Arrow 60"/>
          <p:cNvSpPr/>
          <p:nvPr/>
        </p:nvSpPr>
        <p:spPr>
          <a:xfrm>
            <a:off x="3412721" y="3559779"/>
            <a:ext cx="213583" cy="126789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30" name="Picture 1029">
            <a:extLst>
              <a:ext uri="{FF2B5EF4-FFF2-40B4-BE49-F238E27FC236}">
                <a16:creationId xmlns:a16="http://schemas.microsoft.com/office/drawing/2014/main" id="{D5A887FE-71CA-8841-5BE5-122E0A4C94FC}"/>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342660" y="3666654"/>
            <a:ext cx="335753" cy="323428"/>
          </a:xfrm>
          <a:prstGeom prst="rect">
            <a:avLst/>
          </a:prstGeom>
        </p:spPr>
      </p:pic>
      <p:pic>
        <p:nvPicPr>
          <p:cNvPr id="1031" name="Picture 1030">
            <a:extLst>
              <a:ext uri="{FF2B5EF4-FFF2-40B4-BE49-F238E27FC236}">
                <a16:creationId xmlns:a16="http://schemas.microsoft.com/office/drawing/2014/main" id="{32281D5B-01A2-C798-77F5-20AB01A5CCC8}"/>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344239" y="3310148"/>
            <a:ext cx="332595" cy="333841"/>
          </a:xfrm>
          <a:prstGeom prst="rect">
            <a:avLst/>
          </a:prstGeom>
        </p:spPr>
      </p:pic>
      <p:sp>
        <p:nvSpPr>
          <p:cNvPr id="1032" name="Oval 1031">
            <a:extLst>
              <a:ext uri="{FF2B5EF4-FFF2-40B4-BE49-F238E27FC236}">
                <a16:creationId xmlns:a16="http://schemas.microsoft.com/office/drawing/2014/main" id="{0946DBC8-D66B-3A53-AF4D-545EF9D41519}"/>
              </a:ext>
            </a:extLst>
          </p:cNvPr>
          <p:cNvSpPr/>
          <p:nvPr/>
        </p:nvSpPr>
        <p:spPr>
          <a:xfrm>
            <a:off x="5341294" y="3310148"/>
            <a:ext cx="338486" cy="3223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F9FE0C69-9EB4-ABB9-50AC-8899C5AB6241}"/>
              </a:ext>
            </a:extLst>
          </p:cNvPr>
          <p:cNvSpPr/>
          <p:nvPr/>
        </p:nvSpPr>
        <p:spPr>
          <a:xfrm>
            <a:off x="5341294" y="3662291"/>
            <a:ext cx="338486" cy="3223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33">
            <a:extLst>
              <a:ext uri="{FF2B5EF4-FFF2-40B4-BE49-F238E27FC236}">
                <a16:creationId xmlns:a16="http://schemas.microsoft.com/office/drawing/2014/main" id="{F5A4936A-73C3-E682-0ABC-01759EE1B599}"/>
              </a:ext>
            </a:extLst>
          </p:cNvPr>
          <p:cNvPicPr>
            <a:picLocks noChangeAspect="1"/>
          </p:cNvPicPr>
          <p:nvPr/>
        </p:nvPicPr>
        <p:blipFill>
          <a:blip r:embed="rId3"/>
          <a:stretch>
            <a:fillRect/>
          </a:stretch>
        </p:blipFill>
        <p:spPr>
          <a:xfrm>
            <a:off x="4202260" y="3308261"/>
            <a:ext cx="328359" cy="325953"/>
          </a:xfrm>
          <a:prstGeom prst="rect">
            <a:avLst/>
          </a:prstGeom>
        </p:spPr>
      </p:pic>
      <p:pic>
        <p:nvPicPr>
          <p:cNvPr id="1035" name="Picture 1034">
            <a:extLst>
              <a:ext uri="{FF2B5EF4-FFF2-40B4-BE49-F238E27FC236}">
                <a16:creationId xmlns:a16="http://schemas.microsoft.com/office/drawing/2014/main" id="{0A113C7C-FF31-4474-A91D-FB211432CA39}"/>
              </a:ext>
            </a:extLst>
          </p:cNvPr>
          <p:cNvPicPr>
            <a:picLocks noChangeAspect="1"/>
          </p:cNvPicPr>
          <p:nvPr/>
        </p:nvPicPr>
        <p:blipFill>
          <a:blip r:embed="rId4"/>
          <a:stretch>
            <a:fillRect/>
          </a:stretch>
        </p:blipFill>
        <p:spPr>
          <a:xfrm>
            <a:off x="4547057" y="3308261"/>
            <a:ext cx="327959" cy="325954"/>
          </a:xfrm>
          <a:prstGeom prst="rect">
            <a:avLst/>
          </a:prstGeom>
        </p:spPr>
      </p:pic>
      <p:pic>
        <p:nvPicPr>
          <p:cNvPr id="1036" name="Picture 1035">
            <a:extLst>
              <a:ext uri="{FF2B5EF4-FFF2-40B4-BE49-F238E27FC236}">
                <a16:creationId xmlns:a16="http://schemas.microsoft.com/office/drawing/2014/main" id="{BA85D7F8-3C6A-EF9C-1A4F-DF2AE07472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908677" y="3308261"/>
            <a:ext cx="327959" cy="328080"/>
          </a:xfrm>
          <a:prstGeom prst="rect">
            <a:avLst/>
          </a:prstGeom>
        </p:spPr>
      </p:pic>
      <p:pic>
        <p:nvPicPr>
          <p:cNvPr id="1037" name="Picture 1036">
            <a:extLst>
              <a:ext uri="{FF2B5EF4-FFF2-40B4-BE49-F238E27FC236}">
                <a16:creationId xmlns:a16="http://schemas.microsoft.com/office/drawing/2014/main" id="{B87E75A8-5235-36E9-5D67-A29F7E74BF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54914" y="3661805"/>
            <a:ext cx="320102" cy="322335"/>
          </a:xfrm>
          <a:prstGeom prst="rect">
            <a:avLst/>
          </a:prstGeom>
        </p:spPr>
      </p:pic>
      <p:pic>
        <p:nvPicPr>
          <p:cNvPr id="1038" name="Picture 1037">
            <a:extLst>
              <a:ext uri="{FF2B5EF4-FFF2-40B4-BE49-F238E27FC236}">
                <a16:creationId xmlns:a16="http://schemas.microsoft.com/office/drawing/2014/main" id="{2CB43909-5684-CA9B-56C3-5FA0EE81156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197722" y="3661805"/>
            <a:ext cx="320102" cy="322335"/>
          </a:xfrm>
          <a:prstGeom prst="rect">
            <a:avLst/>
          </a:prstGeom>
        </p:spPr>
      </p:pic>
      <p:sp>
        <p:nvSpPr>
          <p:cNvPr id="1042" name="Oval 1041">
            <a:extLst>
              <a:ext uri="{FF2B5EF4-FFF2-40B4-BE49-F238E27FC236}">
                <a16:creationId xmlns:a16="http://schemas.microsoft.com/office/drawing/2014/main" id="{72BF7374-4F31-3B96-75B6-858629083677}"/>
              </a:ext>
            </a:extLst>
          </p:cNvPr>
          <p:cNvSpPr/>
          <p:nvPr/>
        </p:nvSpPr>
        <p:spPr>
          <a:xfrm>
            <a:off x="5780566" y="3490970"/>
            <a:ext cx="338486" cy="3223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8" name="Picture 1057">
            <a:extLst>
              <a:ext uri="{FF2B5EF4-FFF2-40B4-BE49-F238E27FC236}">
                <a16:creationId xmlns:a16="http://schemas.microsoft.com/office/drawing/2014/main" id="{E7A772F7-8FA6-1787-BB0D-5C17756E38A1}"/>
              </a:ext>
            </a:extLst>
          </p:cNvPr>
          <p:cNvPicPr>
            <a:picLocks noChangeAspect="1"/>
          </p:cNvPicPr>
          <p:nvPr/>
        </p:nvPicPr>
        <p:blipFill>
          <a:blip r:embed="rId10"/>
          <a:stretch>
            <a:fillRect/>
          </a:stretch>
        </p:blipFill>
        <p:spPr>
          <a:xfrm>
            <a:off x="4209697" y="4573151"/>
            <a:ext cx="325266" cy="314199"/>
          </a:xfrm>
          <a:prstGeom prst="rect">
            <a:avLst/>
          </a:prstGeom>
        </p:spPr>
      </p:pic>
      <p:pic>
        <p:nvPicPr>
          <p:cNvPr id="1059" name="Picture 1058">
            <a:extLst>
              <a:ext uri="{FF2B5EF4-FFF2-40B4-BE49-F238E27FC236}">
                <a16:creationId xmlns:a16="http://schemas.microsoft.com/office/drawing/2014/main" id="{01E1D50C-F45B-9960-CD1F-CA08375BE917}"/>
              </a:ext>
            </a:extLst>
          </p:cNvPr>
          <p:cNvPicPr>
            <a:picLocks noChangeAspect="1"/>
          </p:cNvPicPr>
          <p:nvPr/>
        </p:nvPicPr>
        <p:blipFill>
          <a:blip r:embed="rId11"/>
          <a:stretch>
            <a:fillRect/>
          </a:stretch>
        </p:blipFill>
        <p:spPr>
          <a:xfrm>
            <a:off x="4915573" y="4573151"/>
            <a:ext cx="329019" cy="314199"/>
          </a:xfrm>
          <a:prstGeom prst="rect">
            <a:avLst/>
          </a:prstGeom>
        </p:spPr>
      </p:pic>
      <p:pic>
        <p:nvPicPr>
          <p:cNvPr id="1060" name="Picture 1059">
            <a:extLst>
              <a:ext uri="{FF2B5EF4-FFF2-40B4-BE49-F238E27FC236}">
                <a16:creationId xmlns:a16="http://schemas.microsoft.com/office/drawing/2014/main" id="{C7227B0F-04DE-3252-C93F-29C261C59DED}"/>
              </a:ext>
            </a:extLst>
          </p:cNvPr>
          <p:cNvPicPr>
            <a:picLocks noChangeAspect="1"/>
          </p:cNvPicPr>
          <p:nvPr/>
        </p:nvPicPr>
        <p:blipFill>
          <a:blip r:embed="rId12"/>
          <a:stretch>
            <a:fillRect/>
          </a:stretch>
        </p:blipFill>
        <p:spPr>
          <a:xfrm>
            <a:off x="5288827" y="4573151"/>
            <a:ext cx="330336" cy="319131"/>
          </a:xfrm>
          <a:prstGeom prst="rect">
            <a:avLst/>
          </a:prstGeom>
        </p:spPr>
      </p:pic>
      <p:pic>
        <p:nvPicPr>
          <p:cNvPr id="1061" name="Picture 1060">
            <a:extLst>
              <a:ext uri="{FF2B5EF4-FFF2-40B4-BE49-F238E27FC236}">
                <a16:creationId xmlns:a16="http://schemas.microsoft.com/office/drawing/2014/main" id="{F7394366-A17D-7FE5-DA4C-5542C5F0EB9A}"/>
              </a:ext>
            </a:extLst>
          </p:cNvPr>
          <p:cNvPicPr>
            <a:picLocks noChangeAspect="1"/>
          </p:cNvPicPr>
          <p:nvPr/>
        </p:nvPicPr>
        <p:blipFill>
          <a:blip r:embed="rId13"/>
          <a:stretch>
            <a:fillRect/>
          </a:stretch>
        </p:blipFill>
        <p:spPr>
          <a:xfrm>
            <a:off x="4560047" y="4573151"/>
            <a:ext cx="314167" cy="305951"/>
          </a:xfrm>
          <a:prstGeom prst="rect">
            <a:avLst/>
          </a:prstGeom>
        </p:spPr>
      </p:pic>
      <p:pic>
        <p:nvPicPr>
          <p:cNvPr id="1062" name="Picture 1061">
            <a:extLst>
              <a:ext uri="{FF2B5EF4-FFF2-40B4-BE49-F238E27FC236}">
                <a16:creationId xmlns:a16="http://schemas.microsoft.com/office/drawing/2014/main" id="{722181D4-5C7F-FC83-6B7C-461C7E9DF5CA}"/>
              </a:ext>
            </a:extLst>
          </p:cNvPr>
          <p:cNvPicPr>
            <a:picLocks noChangeAspect="1"/>
          </p:cNvPicPr>
          <p:nvPr/>
        </p:nvPicPr>
        <p:blipFill>
          <a:blip r:embed="rId14"/>
          <a:stretch>
            <a:fillRect/>
          </a:stretch>
        </p:blipFill>
        <p:spPr>
          <a:xfrm>
            <a:off x="4208931" y="4920298"/>
            <a:ext cx="326797" cy="319374"/>
          </a:xfrm>
          <a:prstGeom prst="rect">
            <a:avLst/>
          </a:prstGeom>
        </p:spPr>
      </p:pic>
      <p:pic>
        <p:nvPicPr>
          <p:cNvPr id="1063" name="Picture 1062">
            <a:extLst>
              <a:ext uri="{FF2B5EF4-FFF2-40B4-BE49-F238E27FC236}">
                <a16:creationId xmlns:a16="http://schemas.microsoft.com/office/drawing/2014/main" id="{F20C7646-4EB1-D341-34D4-EDF81EA5ED96}"/>
              </a:ext>
            </a:extLst>
          </p:cNvPr>
          <p:cNvPicPr>
            <a:picLocks noChangeAspect="1"/>
          </p:cNvPicPr>
          <p:nvPr/>
        </p:nvPicPr>
        <p:blipFill>
          <a:blip r:embed="rId16"/>
          <a:stretch>
            <a:fillRect/>
          </a:stretch>
        </p:blipFill>
        <p:spPr>
          <a:xfrm>
            <a:off x="4550280" y="4920298"/>
            <a:ext cx="331408" cy="318944"/>
          </a:xfrm>
          <a:prstGeom prst="rect">
            <a:avLst/>
          </a:prstGeom>
        </p:spPr>
      </p:pic>
      <p:grpSp>
        <p:nvGrpSpPr>
          <p:cNvPr id="1064" name="Group 1063">
            <a:extLst>
              <a:ext uri="{FF2B5EF4-FFF2-40B4-BE49-F238E27FC236}">
                <a16:creationId xmlns:a16="http://schemas.microsoft.com/office/drawing/2014/main" id="{6B58860E-7A5C-CD44-E9F5-29C0B0F82BC4}"/>
              </a:ext>
            </a:extLst>
          </p:cNvPr>
          <p:cNvGrpSpPr/>
          <p:nvPr/>
        </p:nvGrpSpPr>
        <p:grpSpPr>
          <a:xfrm>
            <a:off x="3856336" y="4758251"/>
            <a:ext cx="440378" cy="310002"/>
            <a:chOff x="1427493" y="5589396"/>
            <a:chExt cx="595535" cy="445968"/>
          </a:xfrm>
        </p:grpSpPr>
        <p:sp>
          <p:nvSpPr>
            <p:cNvPr id="1065" name="Oval 1064">
              <a:extLst>
                <a:ext uri="{FF2B5EF4-FFF2-40B4-BE49-F238E27FC236}">
                  <a16:creationId xmlns:a16="http://schemas.microsoft.com/office/drawing/2014/main" id="{592CA592-C78E-B860-0E21-911E6D017663}"/>
                </a:ext>
              </a:extLst>
            </p:cNvPr>
            <p:cNvSpPr/>
            <p:nvPr/>
          </p:nvSpPr>
          <p:spPr>
            <a:xfrm>
              <a:off x="1500905" y="5589396"/>
              <a:ext cx="448172" cy="445968"/>
            </a:xfrm>
            <a:prstGeom prst="ellipse">
              <a:avLst/>
            </a:prstGeom>
            <a:solidFill>
              <a:srgbClr val="E57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6" name="TextBox 1065">
              <a:extLst>
                <a:ext uri="{FF2B5EF4-FFF2-40B4-BE49-F238E27FC236}">
                  <a16:creationId xmlns:a16="http://schemas.microsoft.com/office/drawing/2014/main" id="{205279D0-6FB5-BB46-B7DE-F845F2394BA9}"/>
                </a:ext>
              </a:extLst>
            </p:cNvPr>
            <p:cNvSpPr txBox="1"/>
            <p:nvPr/>
          </p:nvSpPr>
          <p:spPr>
            <a:xfrm>
              <a:off x="1427493" y="5691955"/>
              <a:ext cx="595535" cy="265660"/>
            </a:xfrm>
            <a:prstGeom prst="rect">
              <a:avLst/>
            </a:prstGeom>
            <a:noFill/>
          </p:spPr>
          <p:txBody>
            <a:bodyPr wrap="square" rtlCol="0">
              <a:spAutoFit/>
            </a:bodyPr>
            <a:lstStyle/>
            <a:p>
              <a:pPr algn="ctr"/>
              <a:r>
                <a:rPr lang="en-US" sz="600" dirty="0" err="1">
                  <a:solidFill>
                    <a:schemeClr val="bg1"/>
                  </a:solidFill>
                  <a:latin typeface="Roboto Light" panose="02000000000000000000" pitchFamily="2" charset="0"/>
                  <a:ea typeface="Roboto Light" panose="02000000000000000000" pitchFamily="2" charset="0"/>
                </a:rPr>
                <a:t>PICM</a:t>
              </a:r>
              <a:endParaRPr lang="en-US" sz="600" dirty="0">
                <a:solidFill>
                  <a:schemeClr val="bg1"/>
                </a:solidFill>
                <a:latin typeface="Roboto Light" panose="02000000000000000000" pitchFamily="2" charset="0"/>
                <a:ea typeface="Roboto Light" panose="02000000000000000000" pitchFamily="2" charset="0"/>
              </a:endParaRPr>
            </a:p>
          </p:txBody>
        </p:sp>
      </p:grpSp>
      <p:pic>
        <p:nvPicPr>
          <p:cNvPr id="1067" name="Picture 1066">
            <a:extLst>
              <a:ext uri="{FF2B5EF4-FFF2-40B4-BE49-F238E27FC236}">
                <a16:creationId xmlns:a16="http://schemas.microsoft.com/office/drawing/2014/main" id="{A4F06B3D-25F9-2A9D-F9F0-81B32FF5772A}"/>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278564" y="4565033"/>
            <a:ext cx="342375" cy="329384"/>
          </a:xfrm>
          <a:prstGeom prst="rect">
            <a:avLst/>
          </a:prstGeom>
        </p:spPr>
      </p:pic>
      <p:pic>
        <p:nvPicPr>
          <p:cNvPr id="1068" name="Picture 1067">
            <a:extLst>
              <a:ext uri="{FF2B5EF4-FFF2-40B4-BE49-F238E27FC236}">
                <a16:creationId xmlns:a16="http://schemas.microsoft.com/office/drawing/2014/main" id="{E087D800-7656-ECA1-2DE3-E47403C9F667}"/>
              </a:ext>
            </a:extLst>
          </p:cNvPr>
          <p:cNvPicPr>
            <a:picLocks noChangeAspect="1"/>
          </p:cNvPicPr>
          <p:nvPr/>
        </p:nvPicPr>
        <p:blipFill>
          <a:blip r:embed="rId15"/>
          <a:stretch>
            <a:fillRect/>
          </a:stretch>
        </p:blipFill>
        <p:spPr>
          <a:xfrm>
            <a:off x="4911130" y="4920298"/>
            <a:ext cx="336278" cy="317402"/>
          </a:xfrm>
          <a:prstGeom prst="rect">
            <a:avLst/>
          </a:prstGeom>
        </p:spPr>
      </p:pic>
      <p:pic>
        <p:nvPicPr>
          <p:cNvPr id="1070" name="Picture 1069">
            <a:extLst>
              <a:ext uri="{FF2B5EF4-FFF2-40B4-BE49-F238E27FC236}">
                <a16:creationId xmlns:a16="http://schemas.microsoft.com/office/drawing/2014/main" id="{B137299B-0513-5E58-31F4-1B664973B34F}"/>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913798" y="4563077"/>
            <a:ext cx="329032" cy="327003"/>
          </a:xfrm>
          <a:prstGeom prst="rect">
            <a:avLst/>
          </a:prstGeom>
        </p:spPr>
      </p:pic>
      <p:pic>
        <p:nvPicPr>
          <p:cNvPr id="1071" name="Picture 1070">
            <a:extLst>
              <a:ext uri="{FF2B5EF4-FFF2-40B4-BE49-F238E27FC236}">
                <a16:creationId xmlns:a16="http://schemas.microsoft.com/office/drawing/2014/main" id="{B8A40B3C-F442-9FA2-305A-0056E526A35F}"/>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4913799" y="4920297"/>
            <a:ext cx="329032" cy="317402"/>
          </a:xfrm>
          <a:prstGeom prst="rect">
            <a:avLst/>
          </a:prstGeom>
        </p:spPr>
      </p:pic>
      <p:grpSp>
        <p:nvGrpSpPr>
          <p:cNvPr id="1073" name="Group 1072">
            <a:extLst>
              <a:ext uri="{FF2B5EF4-FFF2-40B4-BE49-F238E27FC236}">
                <a16:creationId xmlns:a16="http://schemas.microsoft.com/office/drawing/2014/main" id="{473D60E7-C442-FBB4-A9E8-C4ADBD12F2B4}"/>
              </a:ext>
            </a:extLst>
          </p:cNvPr>
          <p:cNvGrpSpPr/>
          <p:nvPr/>
        </p:nvGrpSpPr>
        <p:grpSpPr>
          <a:xfrm>
            <a:off x="5272901" y="4932558"/>
            <a:ext cx="350536" cy="323601"/>
            <a:chOff x="7061103" y="5406453"/>
            <a:chExt cx="366942" cy="339635"/>
          </a:xfrm>
        </p:grpSpPr>
        <p:pic>
          <p:nvPicPr>
            <p:cNvPr id="1069" name="Picture 1068">
              <a:extLst>
                <a:ext uri="{FF2B5EF4-FFF2-40B4-BE49-F238E27FC236}">
                  <a16:creationId xmlns:a16="http://schemas.microsoft.com/office/drawing/2014/main" id="{A4BF795D-5EBD-B698-F9CA-863F6DB37EEA}"/>
                </a:ext>
              </a:extLst>
            </p:cNvPr>
            <p:cNvPicPr>
              <a:picLocks noChangeAspect="1"/>
            </p:cNvPicPr>
            <p:nvPr/>
          </p:nvPicPr>
          <p:blipFill>
            <a:blip r:embed="rId9"/>
            <a:stretch>
              <a:fillRect/>
            </a:stretch>
          </p:blipFill>
          <p:spPr>
            <a:xfrm>
              <a:off x="7071114" y="5408695"/>
              <a:ext cx="346919" cy="337393"/>
            </a:xfrm>
            <a:prstGeom prst="rect">
              <a:avLst/>
            </a:prstGeom>
          </p:spPr>
        </p:pic>
        <p:pic>
          <p:nvPicPr>
            <p:cNvPr id="1072" name="Picture 1071">
              <a:extLst>
                <a:ext uri="{FF2B5EF4-FFF2-40B4-BE49-F238E27FC236}">
                  <a16:creationId xmlns:a16="http://schemas.microsoft.com/office/drawing/2014/main" id="{94300448-67DD-9197-1D3D-93C67E0B3829}"/>
                </a:ext>
              </a:extLst>
            </p:cNvPr>
            <p:cNvPicPr>
              <a:picLocks noChangeAspect="1"/>
            </p:cNvPicPr>
            <p:nvPr/>
          </p:nvPicPr>
          <p:blipFill>
            <a:blip r:embed="rId2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1103" y="5406453"/>
              <a:ext cx="366942" cy="339635"/>
            </a:xfrm>
            <a:prstGeom prst="rect">
              <a:avLst/>
            </a:prstGeom>
          </p:spPr>
        </p:pic>
      </p:grpSp>
      <p:grpSp>
        <p:nvGrpSpPr>
          <p:cNvPr id="66" name="Group 65"/>
          <p:cNvGrpSpPr/>
          <p:nvPr/>
        </p:nvGrpSpPr>
        <p:grpSpPr>
          <a:xfrm>
            <a:off x="4230319" y="3527303"/>
            <a:ext cx="1957535" cy="1657873"/>
            <a:chOff x="6673169" y="2437824"/>
            <a:chExt cx="2375121" cy="2614010"/>
          </a:xfrm>
        </p:grpSpPr>
        <p:sp>
          <p:nvSpPr>
            <p:cNvPr id="64" name="Arc 63"/>
            <p:cNvSpPr/>
            <p:nvPr/>
          </p:nvSpPr>
          <p:spPr>
            <a:xfrm rot="3954395">
              <a:off x="6553725" y="2557268"/>
              <a:ext cx="2614010" cy="2375121"/>
            </a:xfrm>
            <a:prstGeom prst="arc">
              <a:avLst>
                <a:gd name="adj1" fmla="val 15755428"/>
                <a:gd name="adj2" fmla="val 21281750"/>
              </a:avLst>
            </a:prstGeom>
            <a:ln w="28575">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65" name="Isosceles Triangle 64"/>
            <p:cNvSpPr/>
            <p:nvPr/>
          </p:nvSpPr>
          <p:spPr>
            <a:xfrm rot="19978601">
              <a:off x="8802018" y="2856196"/>
              <a:ext cx="114300" cy="122826"/>
            </a:xfrm>
            <a:prstGeom prst="triangle">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074" name="Plus Sign 28">
            <a:extLst>
              <a:ext uri="{FF2B5EF4-FFF2-40B4-BE49-F238E27FC236}">
                <a16:creationId xmlns:a16="http://schemas.microsoft.com/office/drawing/2014/main" id="{691AE6BA-5628-5144-37F8-6812A9582C28}"/>
              </a:ext>
            </a:extLst>
          </p:cNvPr>
          <p:cNvSpPr/>
          <p:nvPr/>
        </p:nvSpPr>
        <p:spPr>
          <a:xfrm>
            <a:off x="5044302" y="4055433"/>
            <a:ext cx="244525" cy="22245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CBDFBD90-ED28-AF01-0233-BF92A4196442}"/>
              </a:ext>
            </a:extLst>
          </p:cNvPr>
          <p:cNvSpPr txBox="1"/>
          <p:nvPr/>
        </p:nvSpPr>
        <p:spPr>
          <a:xfrm>
            <a:off x="5866961" y="5664042"/>
            <a:ext cx="6026423" cy="261610"/>
          </a:xfrm>
          <a:prstGeom prst="rect">
            <a:avLst/>
          </a:prstGeom>
          <a:noFill/>
        </p:spPr>
        <p:txBody>
          <a:bodyPr wrap="square">
            <a:spAutoFit/>
          </a:bodyPr>
          <a:lstStyle/>
          <a:p>
            <a:pPr marL="0" lvl="1" latinLnBrk="0"/>
            <a:r>
              <a:rPr lang="en-US" sz="1100" i="1" dirty="0"/>
              <a:t>* omni channel services will be available directly from </a:t>
            </a:r>
            <a:r>
              <a:rPr lang="en-US" sz="1100" i="1" dirty="0" err="1"/>
              <a:t>CyTrack</a:t>
            </a:r>
            <a:r>
              <a:rPr lang="en-US" sz="1100" i="1" dirty="0"/>
              <a:t> via </a:t>
            </a:r>
            <a:r>
              <a:rPr lang="en-US" sz="1100" i="1" dirty="0" err="1"/>
              <a:t>CyTrack’s</a:t>
            </a:r>
            <a:r>
              <a:rPr lang="en-US" sz="1100" i="1" dirty="0"/>
              <a:t> Cloud subscription model</a:t>
            </a:r>
          </a:p>
        </p:txBody>
      </p:sp>
      <p:grpSp>
        <p:nvGrpSpPr>
          <p:cNvPr id="9" name="Group 8">
            <a:extLst>
              <a:ext uri="{FF2B5EF4-FFF2-40B4-BE49-F238E27FC236}">
                <a16:creationId xmlns:a16="http://schemas.microsoft.com/office/drawing/2014/main" id="{0C2CD2A2-9C0F-D0F3-17C2-6650944B1647}"/>
              </a:ext>
            </a:extLst>
          </p:cNvPr>
          <p:cNvGrpSpPr/>
          <p:nvPr/>
        </p:nvGrpSpPr>
        <p:grpSpPr>
          <a:xfrm>
            <a:off x="4913798" y="3668521"/>
            <a:ext cx="329032" cy="371533"/>
            <a:chOff x="4689119" y="3668521"/>
            <a:chExt cx="329032" cy="371533"/>
          </a:xfrm>
        </p:grpSpPr>
        <p:pic>
          <p:nvPicPr>
            <p:cNvPr id="6" name="Picture 5">
              <a:extLst>
                <a:ext uri="{FF2B5EF4-FFF2-40B4-BE49-F238E27FC236}">
                  <a16:creationId xmlns:a16="http://schemas.microsoft.com/office/drawing/2014/main" id="{C30D4571-7F27-F9F5-4F0E-F4920FAAF13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689119" y="3668521"/>
              <a:ext cx="329032" cy="327003"/>
            </a:xfrm>
            <a:prstGeom prst="rect">
              <a:avLst/>
            </a:prstGeom>
          </p:spPr>
        </p:pic>
        <p:sp>
          <p:nvSpPr>
            <p:cNvPr id="8" name="TextBox 7">
              <a:extLst>
                <a:ext uri="{FF2B5EF4-FFF2-40B4-BE49-F238E27FC236}">
                  <a16:creationId xmlns:a16="http://schemas.microsoft.com/office/drawing/2014/main" id="{30C46323-D1B2-E859-504B-F5FF153CE181}"/>
                </a:ext>
              </a:extLst>
            </p:cNvPr>
            <p:cNvSpPr txBox="1"/>
            <p:nvPr/>
          </p:nvSpPr>
          <p:spPr>
            <a:xfrm>
              <a:off x="4689921" y="3870777"/>
              <a:ext cx="316113" cy="169277"/>
            </a:xfrm>
            <a:prstGeom prst="rect">
              <a:avLst/>
            </a:prstGeom>
            <a:noFill/>
          </p:spPr>
          <p:txBody>
            <a:bodyPr wrap="none" rtlCol="0">
              <a:spAutoFit/>
            </a:bodyPr>
            <a:lstStyle/>
            <a:p>
              <a:pPr algn="ctr"/>
              <a:r>
                <a:rPr lang="en-US" sz="500" dirty="0">
                  <a:solidFill>
                    <a:schemeClr val="bg1"/>
                  </a:solidFill>
                </a:rPr>
                <a:t>(3ch)</a:t>
              </a:r>
            </a:p>
          </p:txBody>
        </p:sp>
      </p:grpSp>
    </p:spTree>
    <p:extLst>
      <p:ext uri="{BB962C8B-B14F-4D97-AF65-F5344CB8AC3E}">
        <p14:creationId xmlns:p14="http://schemas.microsoft.com/office/powerpoint/2010/main" val="39149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022107-AB3E-0B39-2063-26FE16A49846}"/>
              </a:ext>
            </a:extLst>
          </p:cNvPr>
          <p:cNvSpPr>
            <a:spLocks noGrp="1"/>
          </p:cNvSpPr>
          <p:nvPr>
            <p:ph type="pic" sz="quarter" idx="12"/>
          </p:nvPr>
        </p:nvSpPr>
        <p:spPr/>
      </p:sp>
      <p:sp>
        <p:nvSpPr>
          <p:cNvPr id="12" name="Title 11">
            <a:extLst>
              <a:ext uri="{FF2B5EF4-FFF2-40B4-BE49-F238E27FC236}">
                <a16:creationId xmlns:a16="http://schemas.microsoft.com/office/drawing/2014/main" id="{4074D171-D3AB-D431-D56E-AC314D629158}"/>
              </a:ext>
            </a:extLst>
          </p:cNvPr>
          <p:cNvSpPr>
            <a:spLocks noGrp="1"/>
          </p:cNvSpPr>
          <p:nvPr>
            <p:ph type="title"/>
          </p:nvPr>
        </p:nvSpPr>
        <p:spPr/>
        <p:txBody>
          <a:bodyPr/>
          <a:lstStyle/>
          <a:p>
            <a:r>
              <a:rPr lang="en-US" dirty="0"/>
              <a:t>License update</a:t>
            </a:r>
          </a:p>
        </p:txBody>
      </p:sp>
      <p:sp>
        <p:nvSpPr>
          <p:cNvPr id="13" name="Text Placeholder 12">
            <a:extLst>
              <a:ext uri="{FF2B5EF4-FFF2-40B4-BE49-F238E27FC236}">
                <a16:creationId xmlns:a16="http://schemas.microsoft.com/office/drawing/2014/main" id="{751DDA26-E84E-7249-858E-0CF677889273}"/>
              </a:ext>
            </a:extLst>
          </p:cNvPr>
          <p:cNvSpPr>
            <a:spLocks noGrp="1"/>
          </p:cNvSpPr>
          <p:nvPr>
            <p:ph type="body" sz="quarter" idx="10"/>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B7F7C1B0-3522-D320-6A0B-93844DC1235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2155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1F70-42FC-4E75-86C0-93DD450CB440}"/>
              </a:ext>
            </a:extLst>
          </p:cNvPr>
          <p:cNvSpPr>
            <a:spLocks noGrp="1"/>
          </p:cNvSpPr>
          <p:nvPr>
            <p:ph type="title"/>
          </p:nvPr>
        </p:nvSpPr>
        <p:spPr/>
        <p:txBody>
          <a:bodyPr>
            <a:normAutofit/>
          </a:bodyPr>
          <a:lstStyle/>
          <a:p>
            <a:r>
              <a:rPr lang="en-US" altLang="ko-KR" dirty="0"/>
              <a:t>License update with v1.2 (for new customers)</a:t>
            </a:r>
            <a:endParaRPr lang="ko-KR" altLang="en-US" dirty="0"/>
          </a:p>
        </p:txBody>
      </p:sp>
      <p:grpSp>
        <p:nvGrpSpPr>
          <p:cNvPr id="2080" name="Group 2079">
            <a:extLst>
              <a:ext uri="{FF2B5EF4-FFF2-40B4-BE49-F238E27FC236}">
                <a16:creationId xmlns:a16="http://schemas.microsoft.com/office/drawing/2014/main" id="{08A848C8-98DA-0AF8-EC93-6BCB11AD7020}"/>
              </a:ext>
            </a:extLst>
          </p:cNvPr>
          <p:cNvGrpSpPr/>
          <p:nvPr/>
        </p:nvGrpSpPr>
        <p:grpSpPr>
          <a:xfrm>
            <a:off x="10306773" y="2066778"/>
            <a:ext cx="1227307" cy="4096496"/>
            <a:chOff x="10282167" y="1781093"/>
            <a:chExt cx="1274993" cy="4317742"/>
          </a:xfrm>
        </p:grpSpPr>
        <p:sp>
          <p:nvSpPr>
            <p:cNvPr id="56" name="Rounded Rectangle 33">
              <a:extLst>
                <a:ext uri="{FF2B5EF4-FFF2-40B4-BE49-F238E27FC236}">
                  <a16:creationId xmlns:a16="http://schemas.microsoft.com/office/drawing/2014/main" id="{967CDCAA-3123-496A-A6EB-9E311632DD1E}"/>
                </a:ext>
              </a:extLst>
            </p:cNvPr>
            <p:cNvSpPr>
              <a:spLocks noChangeArrowheads="1"/>
            </p:cNvSpPr>
            <p:nvPr/>
          </p:nvSpPr>
          <p:spPr bwMode="auto">
            <a:xfrm>
              <a:off x="10737522" y="1976159"/>
              <a:ext cx="361835" cy="3939612"/>
            </a:xfrm>
            <a:prstGeom prst="roundRect">
              <a:avLst>
                <a:gd name="adj" fmla="val 25086"/>
              </a:avLst>
            </a:prstGeom>
            <a:solidFill>
              <a:schemeClr val="accent6">
                <a:lumMod val="75000"/>
                <a:lumOff val="25000"/>
              </a:schemeClr>
            </a:solidFill>
            <a:ln w="9525" algn="ctr">
              <a:noFill/>
              <a:round/>
              <a:headEnd/>
              <a:tailEnd/>
            </a:ln>
            <a:effectLst>
              <a:outerShdw blurRad="50800" dist="38100" dir="2700000" algn="tl" rotWithShape="0">
                <a:prstClr val="black">
                  <a:alpha val="40000"/>
                </a:prstClr>
              </a:outerShdw>
            </a:effectLst>
          </p:spPr>
          <p:txBody>
            <a:bodyPr vert="vert270" anchor="ctr"/>
            <a:lstStyle/>
            <a:p>
              <a:pPr algn="ctr"/>
              <a:r>
                <a:rPr lang="en-US" altLang="ko-KR" sz="1000" dirty="0">
                  <a:solidFill>
                    <a:schemeClr val="bg1"/>
                  </a:solidFill>
                  <a:ea typeface="굴림" pitchFamily="50" charset="-127"/>
                </a:rPr>
                <a:t>10% of product price for software renewal fee at the end of warranty</a:t>
              </a:r>
            </a:p>
          </p:txBody>
        </p:sp>
        <p:sp>
          <p:nvSpPr>
            <p:cNvPr id="59" name="Rounded Rectangle 33">
              <a:extLst>
                <a:ext uri="{FF2B5EF4-FFF2-40B4-BE49-F238E27FC236}">
                  <a16:creationId xmlns:a16="http://schemas.microsoft.com/office/drawing/2014/main" id="{C8C138A0-E71F-4C8D-8D3D-3D1C162DF69A}"/>
                </a:ext>
              </a:extLst>
            </p:cNvPr>
            <p:cNvSpPr>
              <a:spLocks noChangeArrowheads="1"/>
            </p:cNvSpPr>
            <p:nvPr/>
          </p:nvSpPr>
          <p:spPr bwMode="auto">
            <a:xfrm>
              <a:off x="10282167" y="2159224"/>
              <a:ext cx="361835" cy="3939611"/>
            </a:xfrm>
            <a:prstGeom prst="roundRect">
              <a:avLst>
                <a:gd name="adj" fmla="val 25086"/>
              </a:avLst>
            </a:prstGeom>
            <a:solidFill>
              <a:schemeClr val="accent6">
                <a:lumMod val="50000"/>
                <a:lumOff val="50000"/>
              </a:schemeClr>
            </a:solidFill>
            <a:ln w="9525" algn="ctr">
              <a:noFill/>
              <a:round/>
              <a:headEnd/>
              <a:tailEnd/>
            </a:ln>
            <a:effectLst>
              <a:outerShdw blurRad="50800" dist="38100" dir="2700000" algn="tl" rotWithShape="0">
                <a:prstClr val="black">
                  <a:alpha val="40000"/>
                </a:prstClr>
              </a:outerShdw>
            </a:effectLst>
          </p:spPr>
          <p:txBody>
            <a:bodyPr vert="vert270" anchor="ctr"/>
            <a:lstStyle/>
            <a:p>
              <a:pPr algn="ctr"/>
              <a:r>
                <a:rPr lang="en-US" altLang="ko-KR" sz="1000" dirty="0">
                  <a:solidFill>
                    <a:schemeClr val="bg1"/>
                  </a:solidFill>
                  <a:ea typeface="굴림" pitchFamily="50" charset="-127"/>
                </a:rPr>
                <a:t>7% of product price for software renewal fee at the point of purchase </a:t>
              </a:r>
            </a:p>
          </p:txBody>
        </p:sp>
        <p:sp>
          <p:nvSpPr>
            <p:cNvPr id="60" name="Rounded Rectangle 33">
              <a:extLst>
                <a:ext uri="{FF2B5EF4-FFF2-40B4-BE49-F238E27FC236}">
                  <a16:creationId xmlns:a16="http://schemas.microsoft.com/office/drawing/2014/main" id="{57EFBF86-952F-46EC-A755-3D0CFA8A2E0E}"/>
                </a:ext>
              </a:extLst>
            </p:cNvPr>
            <p:cNvSpPr>
              <a:spLocks noChangeArrowheads="1"/>
            </p:cNvSpPr>
            <p:nvPr/>
          </p:nvSpPr>
          <p:spPr bwMode="auto">
            <a:xfrm>
              <a:off x="11195325" y="1781093"/>
              <a:ext cx="361835" cy="3939612"/>
            </a:xfrm>
            <a:prstGeom prst="roundRect">
              <a:avLst>
                <a:gd name="adj" fmla="val 25086"/>
              </a:avLst>
            </a:prstGeom>
            <a:solidFill>
              <a:schemeClr val="accent6">
                <a:lumMod val="90000"/>
                <a:lumOff val="10000"/>
              </a:schemeClr>
            </a:solidFill>
            <a:ln w="9525" algn="ctr">
              <a:noFill/>
              <a:round/>
              <a:headEnd/>
              <a:tailEnd/>
            </a:ln>
            <a:effectLst>
              <a:outerShdw blurRad="50800" dist="38100" dir="2700000" algn="tl" rotWithShape="0">
                <a:prstClr val="black">
                  <a:alpha val="40000"/>
                </a:prstClr>
              </a:outerShdw>
            </a:effectLst>
          </p:spPr>
          <p:txBody>
            <a:bodyPr vert="vert270" anchor="ctr"/>
            <a:lstStyle/>
            <a:p>
              <a:pPr algn="ctr"/>
              <a:r>
                <a:rPr lang="en-US" altLang="ko-KR" sz="1000" dirty="0">
                  <a:solidFill>
                    <a:schemeClr val="bg1"/>
                  </a:solidFill>
                  <a:ea typeface="굴림" pitchFamily="50" charset="-127"/>
                </a:rPr>
                <a:t>30% of product price for software renewal fee under out of warranty</a:t>
              </a:r>
            </a:p>
          </p:txBody>
        </p:sp>
      </p:grpSp>
      <p:sp>
        <p:nvSpPr>
          <p:cNvPr id="24" name="Rounded Rectangle 33">
            <a:extLst>
              <a:ext uri="{FF2B5EF4-FFF2-40B4-BE49-F238E27FC236}">
                <a16:creationId xmlns:a16="http://schemas.microsoft.com/office/drawing/2014/main" id="{1BDB9618-400E-4AA4-9F2A-0AB7C8DD52DC}"/>
              </a:ext>
            </a:extLst>
          </p:cNvPr>
          <p:cNvSpPr>
            <a:spLocks noChangeArrowheads="1"/>
          </p:cNvSpPr>
          <p:nvPr/>
        </p:nvSpPr>
        <p:spPr bwMode="auto">
          <a:xfrm>
            <a:off x="779228" y="2650049"/>
            <a:ext cx="9281983" cy="3421880"/>
          </a:xfrm>
          <a:prstGeom prst="roundRect">
            <a:avLst>
              <a:gd name="adj" fmla="val 3291"/>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p>
            <a:endParaRPr lang="en-US" altLang="ko-KR" sz="1400">
              <a:ea typeface="굴림" pitchFamily="50" charset="-127"/>
            </a:endParaRPr>
          </a:p>
        </p:txBody>
      </p:sp>
      <p:sp>
        <p:nvSpPr>
          <p:cNvPr id="116" name="Rectangle: Rounded Corners 115">
            <a:extLst>
              <a:ext uri="{FF2B5EF4-FFF2-40B4-BE49-F238E27FC236}">
                <a16:creationId xmlns:a16="http://schemas.microsoft.com/office/drawing/2014/main" id="{DB9FE194-A0E5-64C8-B9BD-8C466F49AF94}"/>
              </a:ext>
            </a:extLst>
          </p:cNvPr>
          <p:cNvSpPr/>
          <p:nvPr/>
        </p:nvSpPr>
        <p:spPr>
          <a:xfrm>
            <a:off x="3649291" y="2834884"/>
            <a:ext cx="6251146" cy="2121269"/>
          </a:xfrm>
          <a:prstGeom prst="roundRect">
            <a:avLst>
              <a:gd name="adj" fmla="val 885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18">
            <a:extLst>
              <a:ext uri="{FF2B5EF4-FFF2-40B4-BE49-F238E27FC236}">
                <a16:creationId xmlns:a16="http://schemas.microsoft.com/office/drawing/2014/main" id="{D58579CC-9AD4-433F-99FC-1AB863396942}"/>
              </a:ext>
            </a:extLst>
          </p:cNvPr>
          <p:cNvCxnSpPr>
            <a:cxnSpLocks noChangeShapeType="1"/>
          </p:cNvCxnSpPr>
          <p:nvPr/>
        </p:nvCxnSpPr>
        <p:spPr bwMode="auto">
          <a:xfrm>
            <a:off x="6019928" y="4870078"/>
            <a:ext cx="623" cy="266177"/>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20">
            <a:extLst>
              <a:ext uri="{FF2B5EF4-FFF2-40B4-BE49-F238E27FC236}">
                <a16:creationId xmlns:a16="http://schemas.microsoft.com/office/drawing/2014/main" id="{A73E1267-07EA-4812-A78D-D4BE9D1816D0}"/>
              </a:ext>
            </a:extLst>
          </p:cNvPr>
          <p:cNvCxnSpPr>
            <a:cxnSpLocks noChangeShapeType="1"/>
          </p:cNvCxnSpPr>
          <p:nvPr/>
        </p:nvCxnSpPr>
        <p:spPr bwMode="auto">
          <a:xfrm flipH="1">
            <a:off x="6932184" y="4870078"/>
            <a:ext cx="627" cy="266185"/>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22">
            <a:extLst>
              <a:ext uri="{FF2B5EF4-FFF2-40B4-BE49-F238E27FC236}">
                <a16:creationId xmlns:a16="http://schemas.microsoft.com/office/drawing/2014/main" id="{353EB56B-73C4-406F-BEDC-143075A303E2}"/>
              </a:ext>
            </a:extLst>
          </p:cNvPr>
          <p:cNvCxnSpPr>
            <a:cxnSpLocks noChangeShapeType="1"/>
          </p:cNvCxnSpPr>
          <p:nvPr/>
        </p:nvCxnSpPr>
        <p:spPr bwMode="auto">
          <a:xfrm flipH="1">
            <a:off x="7335538" y="4870078"/>
            <a:ext cx="626" cy="266181"/>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14">
            <a:extLst>
              <a:ext uri="{FF2B5EF4-FFF2-40B4-BE49-F238E27FC236}">
                <a16:creationId xmlns:a16="http://schemas.microsoft.com/office/drawing/2014/main" id="{EF13AB5B-2586-4C1C-BB9E-867D74A74B60}"/>
              </a:ext>
            </a:extLst>
          </p:cNvPr>
          <p:cNvCxnSpPr>
            <a:cxnSpLocks noChangeShapeType="1"/>
          </p:cNvCxnSpPr>
          <p:nvPr/>
        </p:nvCxnSpPr>
        <p:spPr bwMode="auto">
          <a:xfrm>
            <a:off x="5278971" y="4559242"/>
            <a:ext cx="0" cy="577013"/>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13">
            <a:extLst>
              <a:ext uri="{FF2B5EF4-FFF2-40B4-BE49-F238E27FC236}">
                <a16:creationId xmlns:a16="http://schemas.microsoft.com/office/drawing/2014/main" id="{8B72E9E2-1CA6-4538-A309-901C0A32F3CC}"/>
              </a:ext>
            </a:extLst>
          </p:cNvPr>
          <p:cNvSpPr txBox="1">
            <a:spLocks noChangeArrowheads="1"/>
          </p:cNvSpPr>
          <p:nvPr/>
        </p:nvSpPr>
        <p:spPr bwMode="auto">
          <a:xfrm>
            <a:off x="6624382" y="6105662"/>
            <a:ext cx="2328344" cy="20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맑은 고딕" pitchFamily="50" charset="-127"/>
              </a:defRPr>
            </a:lvl1pPr>
            <a:lvl2pPr marL="742950" indent="-285750" eaLnBrk="0" hangingPunct="0">
              <a:defRPr>
                <a:solidFill>
                  <a:schemeClr val="tx1"/>
                </a:solidFill>
                <a:latin typeface="Arial" charset="0"/>
                <a:ea typeface="맑은 고딕" pitchFamily="50" charset="-127"/>
              </a:defRPr>
            </a:lvl2pPr>
            <a:lvl3pPr marL="1143000" indent="-228600" eaLnBrk="0" hangingPunct="0">
              <a:defRPr>
                <a:solidFill>
                  <a:schemeClr val="tx1"/>
                </a:solidFill>
                <a:latin typeface="Arial" charset="0"/>
                <a:ea typeface="맑은 고딕" pitchFamily="50" charset="-127"/>
              </a:defRPr>
            </a:lvl3pPr>
            <a:lvl4pPr marL="1600200" indent="-228600" eaLnBrk="0" hangingPunct="0">
              <a:defRPr>
                <a:solidFill>
                  <a:schemeClr val="tx1"/>
                </a:solidFill>
                <a:latin typeface="Arial" charset="0"/>
                <a:ea typeface="맑은 고딕" pitchFamily="50" charset="-127"/>
              </a:defRPr>
            </a:lvl4pPr>
            <a:lvl5pPr marL="2057400" indent="-228600" eaLnBrk="0" hangingPunct="0">
              <a:defRPr>
                <a:solidFill>
                  <a:schemeClr val="tx1"/>
                </a:solidFill>
                <a:latin typeface="Arial" charset="0"/>
                <a:ea typeface="맑은 고딕" pitchFamily="50" charset="-127"/>
              </a:defRPr>
            </a:lvl5pPr>
            <a:lvl6pPr marL="2514600" indent="-228600" eaLnBrk="0" fontAlgn="base" hangingPunct="0">
              <a:spcBef>
                <a:spcPct val="0"/>
              </a:spcBef>
              <a:spcAft>
                <a:spcPct val="0"/>
              </a:spcAft>
              <a:defRPr>
                <a:solidFill>
                  <a:schemeClr val="tx1"/>
                </a:solidFill>
                <a:latin typeface="Arial" charset="0"/>
                <a:ea typeface="맑은 고딕" pitchFamily="50" charset="-127"/>
              </a:defRPr>
            </a:lvl6pPr>
            <a:lvl7pPr marL="2971800" indent="-228600" eaLnBrk="0" fontAlgn="base" hangingPunct="0">
              <a:spcBef>
                <a:spcPct val="0"/>
              </a:spcBef>
              <a:spcAft>
                <a:spcPct val="0"/>
              </a:spcAft>
              <a:defRPr>
                <a:solidFill>
                  <a:schemeClr val="tx1"/>
                </a:solidFill>
                <a:latin typeface="Arial" charset="0"/>
                <a:ea typeface="맑은 고딕" pitchFamily="50" charset="-127"/>
              </a:defRPr>
            </a:lvl7pPr>
            <a:lvl8pPr marL="3429000" indent="-228600" eaLnBrk="0" fontAlgn="base" hangingPunct="0">
              <a:spcBef>
                <a:spcPct val="0"/>
              </a:spcBef>
              <a:spcAft>
                <a:spcPct val="0"/>
              </a:spcAft>
              <a:defRPr>
                <a:solidFill>
                  <a:schemeClr val="tx1"/>
                </a:solidFill>
                <a:latin typeface="Arial" charset="0"/>
                <a:ea typeface="맑은 고딕" pitchFamily="50" charset="-127"/>
              </a:defRPr>
            </a:lvl8pPr>
            <a:lvl9pPr marL="3886200" indent="-228600" eaLnBrk="0" fontAlgn="base" hangingPunct="0">
              <a:spcBef>
                <a:spcPct val="0"/>
              </a:spcBef>
              <a:spcAft>
                <a:spcPct val="0"/>
              </a:spcAft>
              <a:defRPr>
                <a:solidFill>
                  <a:schemeClr val="tx1"/>
                </a:solidFill>
                <a:latin typeface="Arial" charset="0"/>
                <a:ea typeface="맑은 고딕" pitchFamily="50" charset="-127"/>
              </a:defRPr>
            </a:lvl9pPr>
          </a:lstStyle>
          <a:p>
            <a:pPr eaLnBrk="1" hangingPunct="1"/>
            <a:r>
              <a:rPr lang="en-US" altLang="ko-KR" sz="800" b="1" dirty="0">
                <a:solidFill>
                  <a:srgbClr val="0070C0"/>
                </a:solidFill>
                <a:ea typeface="굴림" pitchFamily="50" charset="-127"/>
              </a:rPr>
              <a:t>* H/W will be sent by C.O.D.(Cash On Delivery).</a:t>
            </a:r>
          </a:p>
        </p:txBody>
      </p:sp>
      <p:sp>
        <p:nvSpPr>
          <p:cNvPr id="29" name="Rounded Rectangle 7">
            <a:extLst>
              <a:ext uri="{FF2B5EF4-FFF2-40B4-BE49-F238E27FC236}">
                <a16:creationId xmlns:a16="http://schemas.microsoft.com/office/drawing/2014/main" id="{4CC1B381-7A4D-456F-8C40-E7ECB343749F}"/>
              </a:ext>
            </a:extLst>
          </p:cNvPr>
          <p:cNvSpPr>
            <a:spLocks noChangeArrowheads="1"/>
          </p:cNvSpPr>
          <p:nvPr/>
        </p:nvSpPr>
        <p:spPr bwMode="auto">
          <a:xfrm rot="16200000">
            <a:off x="5068609" y="3718007"/>
            <a:ext cx="1908154" cy="39597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Record(BRI)</a:t>
            </a:r>
          </a:p>
          <a:p>
            <a:pPr algn="ctr"/>
            <a:r>
              <a:rPr lang="en-US" altLang="ko-KR" sz="1000" dirty="0">
                <a:solidFill>
                  <a:schemeClr val="bg1"/>
                </a:solidFill>
                <a:ea typeface="굴림" pitchFamily="50" charset="-127"/>
              </a:rPr>
              <a:t>(4,8,12)</a:t>
            </a:r>
          </a:p>
        </p:txBody>
      </p:sp>
      <p:sp>
        <p:nvSpPr>
          <p:cNvPr id="30" name="Rounded Rectangle 8">
            <a:extLst>
              <a:ext uri="{FF2B5EF4-FFF2-40B4-BE49-F238E27FC236}">
                <a16:creationId xmlns:a16="http://schemas.microsoft.com/office/drawing/2014/main" id="{DD88BF39-2D45-4C5C-89D1-642E3A9DBFCC}"/>
              </a:ext>
            </a:extLst>
          </p:cNvPr>
          <p:cNvSpPr>
            <a:spLocks noChangeArrowheads="1"/>
          </p:cNvSpPr>
          <p:nvPr/>
        </p:nvSpPr>
        <p:spPr bwMode="auto">
          <a:xfrm rot="16200000">
            <a:off x="5975483" y="3718007"/>
            <a:ext cx="1908154" cy="39597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Record(VoIP)</a:t>
            </a:r>
          </a:p>
          <a:p>
            <a:pPr algn="ctr"/>
            <a:r>
              <a:rPr lang="en-US" altLang="ko-KR" sz="1000" dirty="0">
                <a:solidFill>
                  <a:schemeClr val="bg1"/>
                </a:solidFill>
                <a:ea typeface="굴림" pitchFamily="50" charset="-127"/>
              </a:rPr>
              <a:t>(</a:t>
            </a:r>
            <a:r>
              <a:rPr lang="en-US" altLang="ko-KR" sz="1000" dirty="0">
                <a:solidFill>
                  <a:schemeClr val="accent5">
                    <a:lumMod val="20000"/>
                    <a:lumOff val="80000"/>
                  </a:schemeClr>
                </a:solidFill>
                <a:ea typeface="굴림" pitchFamily="50" charset="-127"/>
              </a:rPr>
              <a:t>6</a:t>
            </a:r>
            <a:r>
              <a:rPr lang="en-US" altLang="ko-KR" sz="1000" dirty="0">
                <a:solidFill>
                  <a:schemeClr val="bg1"/>
                </a:solidFill>
                <a:ea typeface="굴림" pitchFamily="50" charset="-127"/>
              </a:rPr>
              <a:t>,8,12,16,24,30,40,50,60,90</a:t>
            </a:r>
          </a:p>
          <a:p>
            <a:pPr algn="ctr"/>
            <a:r>
              <a:rPr lang="en-US" altLang="ko-KR" sz="1000" dirty="0">
                <a:solidFill>
                  <a:schemeClr val="bg1"/>
                </a:solidFill>
                <a:ea typeface="굴림" pitchFamily="50" charset="-127"/>
              </a:rPr>
              <a:t>,120,150,180,200,240)</a:t>
            </a:r>
            <a:endParaRPr lang="en-US" altLang="ko-KR" sz="1050" dirty="0">
              <a:solidFill>
                <a:schemeClr val="bg1"/>
              </a:solidFill>
              <a:ea typeface="굴림" pitchFamily="50" charset="-127"/>
            </a:endParaRPr>
          </a:p>
        </p:txBody>
      </p:sp>
      <p:sp>
        <p:nvSpPr>
          <p:cNvPr id="31" name="Rounded Rectangle 9">
            <a:extLst>
              <a:ext uri="{FF2B5EF4-FFF2-40B4-BE49-F238E27FC236}">
                <a16:creationId xmlns:a16="http://schemas.microsoft.com/office/drawing/2014/main" id="{F48A05A6-E258-45B5-8178-4001A493FD61}"/>
              </a:ext>
            </a:extLst>
          </p:cNvPr>
          <p:cNvSpPr>
            <a:spLocks noChangeArrowheads="1"/>
          </p:cNvSpPr>
          <p:nvPr/>
        </p:nvSpPr>
        <p:spPr bwMode="auto">
          <a:xfrm rot="16200000">
            <a:off x="5520434" y="3716394"/>
            <a:ext cx="1911380" cy="39597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Record(PRI)</a:t>
            </a:r>
          </a:p>
          <a:p>
            <a:pPr algn="ctr"/>
            <a:r>
              <a:rPr lang="en-US" altLang="ko-KR" sz="1000" dirty="0">
                <a:solidFill>
                  <a:schemeClr val="bg1"/>
                </a:solidFill>
                <a:ea typeface="굴림" pitchFamily="50" charset="-127"/>
              </a:rPr>
              <a:t>(4,8,12,16,24,30)</a:t>
            </a:r>
          </a:p>
        </p:txBody>
      </p:sp>
      <p:sp>
        <p:nvSpPr>
          <p:cNvPr id="46" name="TextBox 45">
            <a:extLst>
              <a:ext uri="{FF2B5EF4-FFF2-40B4-BE49-F238E27FC236}">
                <a16:creationId xmlns:a16="http://schemas.microsoft.com/office/drawing/2014/main" id="{3731F369-3796-4A36-BCE9-42681D09F13F}"/>
              </a:ext>
            </a:extLst>
          </p:cNvPr>
          <p:cNvSpPr txBox="1"/>
          <p:nvPr/>
        </p:nvSpPr>
        <p:spPr>
          <a:xfrm rot="20693670">
            <a:off x="5849638" y="2895341"/>
            <a:ext cx="307372" cy="202349"/>
          </a:xfrm>
          <a:prstGeom prst="rect">
            <a:avLst/>
          </a:prstGeom>
        </p:spPr>
        <p:style>
          <a:lnRef idx="3">
            <a:schemeClr val="lt1"/>
          </a:lnRef>
          <a:fillRef idx="1">
            <a:schemeClr val="accent3"/>
          </a:fillRef>
          <a:effectRef idx="1">
            <a:schemeClr val="accent3"/>
          </a:effectRef>
          <a:fontRef idx="minor">
            <a:schemeClr val="lt1"/>
          </a:fontRef>
        </p:style>
        <p:txBody>
          <a:bodyPr wrap="none" anchor="ctr">
            <a:spAutoFit/>
          </a:bodyPr>
          <a:lstStyle/>
          <a:p>
            <a:pPr algn="ctr">
              <a:defRPr/>
            </a:pPr>
            <a:r>
              <a:rPr lang="en-US" sz="900" b="1" dirty="0">
                <a:solidFill>
                  <a:srgbClr val="FF0000"/>
                </a:solidFill>
              </a:rPr>
              <a:t>+ H/W</a:t>
            </a:r>
          </a:p>
        </p:txBody>
      </p:sp>
      <p:sp>
        <p:nvSpPr>
          <p:cNvPr id="47" name="TextBox 46">
            <a:extLst>
              <a:ext uri="{FF2B5EF4-FFF2-40B4-BE49-F238E27FC236}">
                <a16:creationId xmlns:a16="http://schemas.microsoft.com/office/drawing/2014/main" id="{F53ABF71-9189-45CB-A615-DB2C03651B0C}"/>
              </a:ext>
            </a:extLst>
          </p:cNvPr>
          <p:cNvSpPr txBox="1"/>
          <p:nvPr/>
        </p:nvSpPr>
        <p:spPr>
          <a:xfrm rot="20693670">
            <a:off x="6303076" y="2874051"/>
            <a:ext cx="307372" cy="202349"/>
          </a:xfrm>
          <a:prstGeom prst="rect">
            <a:avLst/>
          </a:prstGeom>
        </p:spPr>
        <p:style>
          <a:lnRef idx="3">
            <a:schemeClr val="lt1"/>
          </a:lnRef>
          <a:fillRef idx="1">
            <a:schemeClr val="accent3"/>
          </a:fillRef>
          <a:effectRef idx="1">
            <a:schemeClr val="accent3"/>
          </a:effectRef>
          <a:fontRef idx="minor">
            <a:schemeClr val="lt1"/>
          </a:fontRef>
        </p:style>
        <p:txBody>
          <a:bodyPr wrap="none" anchor="ctr">
            <a:spAutoFit/>
          </a:bodyPr>
          <a:lstStyle/>
          <a:p>
            <a:pPr algn="ctr">
              <a:defRPr/>
            </a:pPr>
            <a:r>
              <a:rPr lang="en-US" sz="900" b="1" dirty="0">
                <a:solidFill>
                  <a:srgbClr val="FF0000"/>
                </a:solidFill>
              </a:rPr>
              <a:t>+ H/W</a:t>
            </a:r>
          </a:p>
        </p:txBody>
      </p:sp>
      <p:sp>
        <p:nvSpPr>
          <p:cNvPr id="50" name="Rectangle 14">
            <a:extLst>
              <a:ext uri="{FF2B5EF4-FFF2-40B4-BE49-F238E27FC236}">
                <a16:creationId xmlns:a16="http://schemas.microsoft.com/office/drawing/2014/main" id="{AB55767F-8E00-4E73-A5E0-0F655790A510}"/>
              </a:ext>
            </a:extLst>
          </p:cNvPr>
          <p:cNvSpPr>
            <a:spLocks noChangeArrowheads="1"/>
          </p:cNvSpPr>
          <p:nvPr/>
        </p:nvSpPr>
        <p:spPr bwMode="auto">
          <a:xfrm>
            <a:off x="5691182" y="2821158"/>
            <a:ext cx="170741" cy="26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1400" b="1" dirty="0">
                <a:solidFill>
                  <a:srgbClr val="0070C0"/>
                </a:solidFill>
                <a:ea typeface="굴림" pitchFamily="50" charset="-127"/>
              </a:rPr>
              <a:t>*</a:t>
            </a:r>
            <a:endParaRPr lang="en-US" altLang="ko-KR" sz="1400" dirty="0">
              <a:ea typeface="굴림" pitchFamily="50" charset="-127"/>
            </a:endParaRPr>
          </a:p>
        </p:txBody>
      </p:sp>
      <p:sp>
        <p:nvSpPr>
          <p:cNvPr id="51" name="Rectangle 14">
            <a:extLst>
              <a:ext uri="{FF2B5EF4-FFF2-40B4-BE49-F238E27FC236}">
                <a16:creationId xmlns:a16="http://schemas.microsoft.com/office/drawing/2014/main" id="{0B7883E2-3A35-48A1-9334-5F641C3EC780}"/>
              </a:ext>
            </a:extLst>
          </p:cNvPr>
          <p:cNvSpPr>
            <a:spLocks noChangeArrowheads="1"/>
          </p:cNvSpPr>
          <p:nvPr/>
        </p:nvSpPr>
        <p:spPr bwMode="auto">
          <a:xfrm>
            <a:off x="6133630" y="2784668"/>
            <a:ext cx="170741" cy="26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1400" b="1" dirty="0">
                <a:solidFill>
                  <a:srgbClr val="0070C0"/>
                </a:solidFill>
                <a:ea typeface="굴림" pitchFamily="50" charset="-127"/>
              </a:rPr>
              <a:t>*</a:t>
            </a:r>
            <a:endParaRPr lang="en-US" altLang="ko-KR" sz="1400" dirty="0">
              <a:ea typeface="굴림" pitchFamily="50" charset="-127"/>
            </a:endParaRPr>
          </a:p>
        </p:txBody>
      </p:sp>
      <p:sp>
        <p:nvSpPr>
          <p:cNvPr id="57" name="Rounded Rectangle 8">
            <a:extLst>
              <a:ext uri="{FF2B5EF4-FFF2-40B4-BE49-F238E27FC236}">
                <a16:creationId xmlns:a16="http://schemas.microsoft.com/office/drawing/2014/main" id="{2FB2A590-457B-4E1D-BD2C-15572E7E760F}"/>
              </a:ext>
            </a:extLst>
          </p:cNvPr>
          <p:cNvSpPr>
            <a:spLocks noChangeArrowheads="1"/>
          </p:cNvSpPr>
          <p:nvPr/>
        </p:nvSpPr>
        <p:spPr bwMode="auto">
          <a:xfrm rot="16200000">
            <a:off x="6365653" y="3768811"/>
            <a:ext cx="1908154" cy="294369"/>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Record IPCR integration</a:t>
            </a:r>
          </a:p>
        </p:txBody>
      </p:sp>
      <p:sp>
        <p:nvSpPr>
          <p:cNvPr id="28" name="Rounded Rectangle 14">
            <a:extLst>
              <a:ext uri="{FF2B5EF4-FFF2-40B4-BE49-F238E27FC236}">
                <a16:creationId xmlns:a16="http://schemas.microsoft.com/office/drawing/2014/main" id="{C5F7A46B-1058-433D-B8F9-BE575DD23898}"/>
              </a:ext>
            </a:extLst>
          </p:cNvPr>
          <p:cNvSpPr/>
          <p:nvPr/>
        </p:nvSpPr>
        <p:spPr bwMode="auto">
          <a:xfrm>
            <a:off x="3776775" y="3375603"/>
            <a:ext cx="981561" cy="1481952"/>
          </a:xfrm>
          <a:prstGeom prst="round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rIns="0" anchor="t"/>
          <a:lstStyle/>
          <a:p>
            <a:pPr algn="ctr"/>
            <a:r>
              <a:rPr lang="en-US" sz="1100" b="1" dirty="0">
                <a:solidFill>
                  <a:schemeClr val="bg1"/>
                </a:solidFill>
                <a:ea typeface="굴림" pitchFamily="50" charset="-127"/>
              </a:rPr>
              <a:t>CCX Pac add-on</a:t>
            </a:r>
          </a:p>
          <a:p>
            <a:pPr algn="ctr"/>
            <a:endParaRPr lang="en-US" sz="1000" b="1" dirty="0">
              <a:solidFill>
                <a:schemeClr val="bg1"/>
              </a:solidFill>
              <a:ea typeface="굴림" pitchFamily="50" charset="-127"/>
            </a:endParaRPr>
          </a:p>
          <a:p>
            <a:pPr marL="60325" indent="-60325">
              <a:buFont typeface="Arial" panose="020B0604020202020204" pitchFamily="34" charset="0"/>
              <a:buChar char="•"/>
            </a:pPr>
            <a:r>
              <a:rPr lang="en-US" sz="1000" b="1" dirty="0">
                <a:solidFill>
                  <a:schemeClr val="bg1"/>
                </a:solidFill>
                <a:ea typeface="굴림" pitchFamily="50" charset="-127"/>
              </a:rPr>
              <a:t>Desk</a:t>
            </a:r>
          </a:p>
          <a:p>
            <a:pPr marL="60325" indent="-60325">
              <a:buFont typeface="Arial" panose="020B0604020202020204" pitchFamily="34" charset="0"/>
              <a:buChar char="•"/>
            </a:pPr>
            <a:r>
              <a:rPr lang="en-US" sz="1000" b="1" dirty="0">
                <a:solidFill>
                  <a:schemeClr val="bg1"/>
                </a:solidFill>
                <a:ea typeface="굴림" pitchFamily="50" charset="-127"/>
              </a:rPr>
              <a:t>HMP</a:t>
            </a:r>
          </a:p>
          <a:p>
            <a:pPr marL="60325" indent="-60325">
              <a:buFont typeface="Arial" panose="020B0604020202020204" pitchFamily="34" charset="0"/>
              <a:buChar char="•"/>
            </a:pPr>
            <a:r>
              <a:rPr lang="en-US" sz="1000" b="1" dirty="0">
                <a:solidFill>
                  <a:schemeClr val="bg1"/>
                </a:solidFill>
                <a:ea typeface="굴림" pitchFamily="50" charset="-127"/>
              </a:rPr>
              <a:t>Dashboard,</a:t>
            </a:r>
          </a:p>
          <a:p>
            <a:pPr marL="60325" indent="-60325">
              <a:buFont typeface="Arial" panose="020B0604020202020204" pitchFamily="34" charset="0"/>
              <a:buChar char="•"/>
            </a:pPr>
            <a:r>
              <a:rPr lang="en-US" sz="1000" b="1" dirty="0">
                <a:solidFill>
                  <a:schemeClr val="bg1"/>
                </a:solidFill>
                <a:ea typeface="굴림" pitchFamily="50" charset="-127"/>
              </a:rPr>
              <a:t>Extra site</a:t>
            </a:r>
          </a:p>
          <a:p>
            <a:pPr marL="60325" indent="-60325">
              <a:buFont typeface="Arial" panose="020B0604020202020204" pitchFamily="34" charset="0"/>
              <a:buChar char="•"/>
            </a:pPr>
            <a:r>
              <a:rPr lang="en-US" sz="1000" b="1" dirty="0">
                <a:solidFill>
                  <a:schemeClr val="bg1"/>
                </a:solidFill>
                <a:ea typeface="굴림" pitchFamily="50" charset="-127"/>
              </a:rPr>
              <a:t>CCX CC</a:t>
            </a:r>
          </a:p>
        </p:txBody>
      </p:sp>
      <p:sp>
        <p:nvSpPr>
          <p:cNvPr id="32" name="Rounded Rectangle 18">
            <a:extLst>
              <a:ext uri="{FF2B5EF4-FFF2-40B4-BE49-F238E27FC236}">
                <a16:creationId xmlns:a16="http://schemas.microsoft.com/office/drawing/2014/main" id="{14E45EF0-979D-4979-8D2B-417130F76CD8}"/>
              </a:ext>
            </a:extLst>
          </p:cNvPr>
          <p:cNvSpPr/>
          <p:nvPr/>
        </p:nvSpPr>
        <p:spPr bwMode="auto">
          <a:xfrm>
            <a:off x="4843334" y="3375592"/>
            <a:ext cx="871273" cy="1481963"/>
          </a:xfrm>
          <a:prstGeom prst="roundRect">
            <a:avLst/>
          </a:prstGeom>
          <a:solidFill>
            <a:schemeClr val="tx2">
              <a:lumMod val="85000"/>
              <a:lumOff val="15000"/>
            </a:schemeClr>
          </a:solidFill>
          <a:ln w="9525" cap="flat" cmpd="sng" algn="ctr">
            <a:noFill/>
            <a:prstDash val="solid"/>
            <a:round/>
            <a:headEnd type="none" w="med" len="med"/>
            <a:tailEnd type="none" w="med" len="med"/>
          </a:ln>
          <a:effectLst/>
        </p:spPr>
        <p:txBody>
          <a:bodyPr wrap="square" lIns="0" rIns="0" anchor="t"/>
          <a:lstStyle/>
          <a:p>
            <a:pPr algn="ctr" latinLnBrk="0">
              <a:defRPr/>
            </a:pPr>
            <a:r>
              <a:rPr lang="en-US" sz="1100" b="1" dirty="0">
                <a:solidFill>
                  <a:schemeClr val="bg1"/>
                </a:solidFill>
              </a:rPr>
              <a:t>CCX Q add-on</a:t>
            </a:r>
          </a:p>
          <a:p>
            <a:pPr algn="ctr" latinLnBrk="0">
              <a:defRPr/>
            </a:pPr>
            <a:endParaRPr lang="en-US" sz="500" b="1" dirty="0">
              <a:solidFill>
                <a:schemeClr val="bg1"/>
              </a:solidFill>
            </a:endParaRPr>
          </a:p>
          <a:p>
            <a:pPr marL="55563" indent="-55563" latinLnBrk="0">
              <a:buFont typeface="Arial" panose="020B0604020202020204" pitchFamily="34" charset="0"/>
              <a:buChar char="•"/>
              <a:defRPr/>
            </a:pPr>
            <a:r>
              <a:rPr lang="en-US" sz="1000" dirty="0">
                <a:solidFill>
                  <a:schemeClr val="bg1"/>
                </a:solidFill>
              </a:rPr>
              <a:t>Callback</a:t>
            </a:r>
          </a:p>
          <a:p>
            <a:pPr marL="55563" indent="-55563" latinLnBrk="0">
              <a:buFont typeface="Arial" panose="020B0604020202020204" pitchFamily="34" charset="0"/>
              <a:buChar char="•"/>
              <a:defRPr/>
            </a:pPr>
            <a:r>
              <a:rPr lang="en-US" sz="1000" strike="sngStrike" dirty="0" err="1">
                <a:solidFill>
                  <a:schemeClr val="bg1"/>
                </a:solidFill>
                <a:highlight>
                  <a:srgbClr val="FF00FF"/>
                </a:highlight>
              </a:rPr>
              <a:t>Email,VM,Fax</a:t>
            </a:r>
            <a:endParaRPr lang="en-US" sz="1000" strike="sngStrike" dirty="0">
              <a:solidFill>
                <a:schemeClr val="bg1"/>
              </a:solidFill>
              <a:highlight>
                <a:srgbClr val="FF00FF"/>
              </a:highlight>
            </a:endParaRPr>
          </a:p>
          <a:p>
            <a:pPr marL="55563" indent="-55563" latinLnBrk="0">
              <a:buFont typeface="Arial" panose="020B0604020202020204" pitchFamily="34" charset="0"/>
              <a:buChar char="•"/>
              <a:defRPr/>
            </a:pPr>
            <a:r>
              <a:rPr lang="en-US" sz="1000" strike="sngStrike" dirty="0">
                <a:solidFill>
                  <a:schemeClr val="bg1"/>
                </a:solidFill>
                <a:highlight>
                  <a:srgbClr val="FF00FF"/>
                </a:highlight>
              </a:rPr>
              <a:t>Social</a:t>
            </a:r>
          </a:p>
        </p:txBody>
      </p:sp>
      <p:cxnSp>
        <p:nvCxnSpPr>
          <p:cNvPr id="61" name="Straight Connector 18">
            <a:extLst>
              <a:ext uri="{FF2B5EF4-FFF2-40B4-BE49-F238E27FC236}">
                <a16:creationId xmlns:a16="http://schemas.microsoft.com/office/drawing/2014/main" id="{7687F7C2-2A4A-25A3-01C0-A8856F5B368C}"/>
              </a:ext>
            </a:extLst>
          </p:cNvPr>
          <p:cNvCxnSpPr>
            <a:cxnSpLocks noChangeShapeType="1"/>
            <a:stCxn id="28" idx="2"/>
          </p:cNvCxnSpPr>
          <p:nvPr/>
        </p:nvCxnSpPr>
        <p:spPr bwMode="auto">
          <a:xfrm flipH="1">
            <a:off x="4264322" y="4857555"/>
            <a:ext cx="3234" cy="230384"/>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Rectangle: Rounded Corners 113">
            <a:extLst>
              <a:ext uri="{FF2B5EF4-FFF2-40B4-BE49-F238E27FC236}">
                <a16:creationId xmlns:a16="http://schemas.microsoft.com/office/drawing/2014/main" id="{FCC0A563-1789-EA2C-3862-64CD5C1CC9D6}"/>
              </a:ext>
            </a:extLst>
          </p:cNvPr>
          <p:cNvSpPr/>
          <p:nvPr/>
        </p:nvSpPr>
        <p:spPr>
          <a:xfrm>
            <a:off x="2288328" y="3372498"/>
            <a:ext cx="1122404" cy="1485057"/>
          </a:xfrm>
          <a:prstGeom prst="roundRect">
            <a:avLst>
              <a:gd name="adj" fmla="val 7906"/>
            </a:avLst>
          </a:prstGeom>
          <a:solidFill>
            <a:schemeClr val="accent4">
              <a:lumMod val="75000"/>
            </a:schemeClr>
          </a:solidFill>
          <a:ln>
            <a:noFill/>
          </a:ln>
        </p:spPr>
        <p:txBody>
          <a:bodyPr wrap="square" lIns="27432" rIns="0" anchor="t"/>
          <a:lstStyle/>
          <a:p>
            <a:pPr algn="ctr" latinLnBrk="0"/>
            <a:r>
              <a:rPr lang="en-US" sz="1200" b="1" dirty="0">
                <a:solidFill>
                  <a:schemeClr val="bg1"/>
                </a:solidFill>
                <a:ea typeface="굴림" pitchFamily="50" charset="-127"/>
              </a:rPr>
              <a:t>Report add-on</a:t>
            </a:r>
          </a:p>
          <a:p>
            <a:pPr algn="ctr" latinLnBrk="0"/>
            <a:endParaRPr lang="en-US" sz="1200" b="1" dirty="0">
              <a:solidFill>
                <a:schemeClr val="bg1"/>
              </a:solidFill>
              <a:ea typeface="굴림" pitchFamily="50" charset="-127"/>
            </a:endParaRPr>
          </a:p>
          <a:p>
            <a:pPr marL="60325" indent="-60325" latinLnBrk="0">
              <a:buFont typeface="Arial" panose="020B0604020202020204" pitchFamily="34" charset="0"/>
              <a:buChar char="•"/>
            </a:pPr>
            <a:r>
              <a:rPr lang="en-US" sz="1000" b="1" dirty="0">
                <a:solidFill>
                  <a:schemeClr val="bg1"/>
                </a:solidFill>
                <a:ea typeface="굴림" pitchFamily="50" charset="-127"/>
              </a:rPr>
              <a:t>Supervisor</a:t>
            </a:r>
          </a:p>
          <a:p>
            <a:pPr marL="60325" indent="-60325" latinLnBrk="0">
              <a:buFont typeface="Arial" panose="020B0604020202020204" pitchFamily="34" charset="0"/>
              <a:buChar char="•"/>
            </a:pPr>
            <a:r>
              <a:rPr lang="en-US" sz="1000" b="1" dirty="0">
                <a:solidFill>
                  <a:schemeClr val="bg1"/>
                </a:solidFill>
                <a:ea typeface="굴림" pitchFamily="50" charset="-127"/>
              </a:rPr>
              <a:t>Dashboard</a:t>
            </a:r>
          </a:p>
          <a:p>
            <a:pPr marL="60325" indent="-60325" latinLnBrk="0">
              <a:buFont typeface="Arial" panose="020B0604020202020204" pitchFamily="34" charset="0"/>
              <a:buChar char="•"/>
            </a:pPr>
            <a:r>
              <a:rPr lang="en-US" sz="1000" b="1" dirty="0">
                <a:solidFill>
                  <a:schemeClr val="bg1"/>
                </a:solidFill>
                <a:ea typeface="굴림" pitchFamily="50" charset="-127"/>
              </a:rPr>
              <a:t>Additional Ext. (100, 1000)</a:t>
            </a:r>
          </a:p>
          <a:p>
            <a:pPr marL="60325" indent="-60325" latinLnBrk="0">
              <a:buFont typeface="Arial" panose="020B0604020202020204" pitchFamily="34" charset="0"/>
              <a:buChar char="•"/>
            </a:pPr>
            <a:r>
              <a:rPr lang="en-US" sz="1000" b="1" dirty="0">
                <a:solidFill>
                  <a:schemeClr val="bg1"/>
                </a:solidFill>
                <a:ea typeface="굴림" pitchFamily="50" charset="-127"/>
              </a:rPr>
              <a:t>Extra site </a:t>
            </a:r>
            <a:r>
              <a:rPr lang="en-US" sz="1000" b="1" dirty="0" err="1">
                <a:solidFill>
                  <a:schemeClr val="bg1"/>
                </a:solidFill>
                <a:ea typeface="굴림" pitchFamily="50" charset="-127"/>
              </a:rPr>
              <a:t>lic</a:t>
            </a:r>
            <a:r>
              <a:rPr lang="en-US" sz="1000" b="1" dirty="0">
                <a:solidFill>
                  <a:schemeClr val="bg1"/>
                </a:solidFill>
                <a:ea typeface="굴림" pitchFamily="50" charset="-127"/>
              </a:rPr>
              <a:t>.</a:t>
            </a:r>
          </a:p>
          <a:p>
            <a:pPr marL="60325" indent="-60325" latinLnBrk="0">
              <a:buFont typeface="Arial" panose="020B0604020202020204" pitchFamily="34" charset="0"/>
              <a:buChar char="•"/>
            </a:pPr>
            <a:r>
              <a:rPr lang="en-US" sz="1000" b="1" dirty="0">
                <a:solidFill>
                  <a:schemeClr val="bg1"/>
                </a:solidFill>
                <a:ea typeface="굴림" pitchFamily="50" charset="-127"/>
              </a:rPr>
              <a:t>ACD Server </a:t>
            </a:r>
            <a:r>
              <a:rPr lang="en-US" sz="1000" b="1" dirty="0" err="1">
                <a:solidFill>
                  <a:schemeClr val="bg1"/>
                </a:solidFill>
                <a:ea typeface="굴림" pitchFamily="50" charset="-127"/>
              </a:rPr>
              <a:t>lic</a:t>
            </a:r>
            <a:r>
              <a:rPr lang="en-US" sz="1000" b="1" dirty="0">
                <a:solidFill>
                  <a:schemeClr val="bg1"/>
                </a:solidFill>
                <a:ea typeface="굴림" pitchFamily="50" charset="-127"/>
              </a:rPr>
              <a:t>.</a:t>
            </a:r>
            <a:endParaRPr lang="en-US" sz="1200" b="1" dirty="0">
              <a:solidFill>
                <a:schemeClr val="bg1"/>
              </a:solidFill>
              <a:ea typeface="굴림" pitchFamily="50" charset="-127"/>
            </a:endParaRPr>
          </a:p>
        </p:txBody>
      </p:sp>
      <p:sp>
        <p:nvSpPr>
          <p:cNvPr id="115" name="Rectangle: Rounded Corners 114">
            <a:extLst>
              <a:ext uri="{FF2B5EF4-FFF2-40B4-BE49-F238E27FC236}">
                <a16:creationId xmlns:a16="http://schemas.microsoft.com/office/drawing/2014/main" id="{F32A1325-AB5E-3394-CFCF-609C48327184}"/>
              </a:ext>
            </a:extLst>
          </p:cNvPr>
          <p:cNvSpPr/>
          <p:nvPr/>
        </p:nvSpPr>
        <p:spPr>
          <a:xfrm>
            <a:off x="916948" y="2876816"/>
            <a:ext cx="1257953" cy="1578179"/>
          </a:xfrm>
          <a:prstGeom prst="roundRect">
            <a:avLst>
              <a:gd name="adj" fmla="val 11303"/>
            </a:avLst>
          </a:prstGeom>
          <a:ln/>
        </p:spPr>
        <p:style>
          <a:lnRef idx="1">
            <a:schemeClr val="accent6"/>
          </a:lnRef>
          <a:fillRef idx="3">
            <a:schemeClr val="accent6"/>
          </a:fillRef>
          <a:effectRef idx="2">
            <a:schemeClr val="accent6"/>
          </a:effectRef>
          <a:fontRef idx="minor">
            <a:schemeClr val="lt1"/>
          </a:fontRef>
        </p:style>
        <p:txBody>
          <a:bodyPr wrap="square" lIns="27432" rIns="0" anchor="t"/>
          <a:lstStyle/>
          <a:p>
            <a:pPr algn="ctr" latinLnBrk="0"/>
            <a:r>
              <a:rPr lang="en-US" sz="1200" b="1" dirty="0">
                <a:solidFill>
                  <a:schemeClr val="bg1"/>
                </a:solidFill>
                <a:ea typeface="굴림" pitchFamily="50" charset="-127"/>
              </a:rPr>
              <a:t>R+ to CCX upgrade license</a:t>
            </a:r>
          </a:p>
          <a:p>
            <a:pPr algn="ctr" latinLnBrk="0"/>
            <a:endParaRPr lang="en-US" sz="1200" b="1" dirty="0">
              <a:solidFill>
                <a:schemeClr val="bg1"/>
              </a:solidFill>
              <a:ea typeface="굴림" pitchFamily="50" charset="-127"/>
            </a:endParaRPr>
          </a:p>
          <a:p>
            <a:pPr marL="60325" indent="-60325" latinLnBrk="0">
              <a:buFont typeface="Arial" panose="020B0604020202020204" pitchFamily="34" charset="0"/>
              <a:buChar char="•"/>
            </a:pPr>
            <a:r>
              <a:rPr lang="en-US" sz="1000" b="1" dirty="0">
                <a:solidFill>
                  <a:schemeClr val="bg1"/>
                </a:solidFill>
                <a:ea typeface="굴림" pitchFamily="50" charset="-127"/>
              </a:rPr>
              <a:t>UPG-CCX-PAK0</a:t>
            </a:r>
          </a:p>
          <a:p>
            <a:pPr marL="60325" indent="-60325" latinLnBrk="0">
              <a:buFont typeface="Arial" panose="020B0604020202020204" pitchFamily="34" charset="0"/>
              <a:buChar char="•"/>
            </a:pPr>
            <a:r>
              <a:rPr lang="en-US" sz="1000" b="1" dirty="0">
                <a:solidFill>
                  <a:schemeClr val="bg1"/>
                </a:solidFill>
                <a:ea typeface="굴림" pitchFamily="50" charset="-127"/>
              </a:rPr>
              <a:t>CCX-DSKCC-PK</a:t>
            </a:r>
          </a:p>
          <a:p>
            <a:pPr latinLnBrk="0"/>
            <a:r>
              <a:rPr lang="en-US" sz="1000" b="1" dirty="0">
                <a:solidFill>
                  <a:schemeClr val="bg1"/>
                </a:solidFill>
                <a:ea typeface="굴림" pitchFamily="50" charset="-127"/>
              </a:rPr>
              <a:t>  (1xCCX CC, 1xCCX DSK)</a:t>
            </a:r>
          </a:p>
        </p:txBody>
      </p:sp>
      <p:cxnSp>
        <p:nvCxnSpPr>
          <p:cNvPr id="2081" name="Straight Connector 18">
            <a:extLst>
              <a:ext uri="{FF2B5EF4-FFF2-40B4-BE49-F238E27FC236}">
                <a16:creationId xmlns:a16="http://schemas.microsoft.com/office/drawing/2014/main" id="{8611A9E5-ABA1-FC24-9B9E-9DCF719315E6}"/>
              </a:ext>
            </a:extLst>
          </p:cNvPr>
          <p:cNvCxnSpPr>
            <a:cxnSpLocks noChangeShapeType="1"/>
          </p:cNvCxnSpPr>
          <p:nvPr/>
        </p:nvCxnSpPr>
        <p:spPr bwMode="auto">
          <a:xfrm>
            <a:off x="1514121" y="4454995"/>
            <a:ext cx="168" cy="632944"/>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4" name="Straight Connector 18">
            <a:extLst>
              <a:ext uri="{FF2B5EF4-FFF2-40B4-BE49-F238E27FC236}">
                <a16:creationId xmlns:a16="http://schemas.microsoft.com/office/drawing/2014/main" id="{20030006-BC0C-1AC6-17DA-972BA7CBCE38}"/>
              </a:ext>
            </a:extLst>
          </p:cNvPr>
          <p:cNvCxnSpPr>
            <a:cxnSpLocks noChangeShapeType="1"/>
          </p:cNvCxnSpPr>
          <p:nvPr/>
        </p:nvCxnSpPr>
        <p:spPr bwMode="auto">
          <a:xfrm>
            <a:off x="2560755" y="4857568"/>
            <a:ext cx="168" cy="278687"/>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Rounded Corners 73">
            <a:extLst>
              <a:ext uri="{FF2B5EF4-FFF2-40B4-BE49-F238E27FC236}">
                <a16:creationId xmlns:a16="http://schemas.microsoft.com/office/drawing/2014/main" id="{8F2A5C7C-10A4-9516-455B-6BB75C3D67E0}"/>
              </a:ext>
            </a:extLst>
          </p:cNvPr>
          <p:cNvSpPr/>
          <p:nvPr/>
        </p:nvSpPr>
        <p:spPr>
          <a:xfrm>
            <a:off x="916948" y="5087939"/>
            <a:ext cx="1952913" cy="797474"/>
          </a:xfrm>
          <a:prstGeom prst="roundRect">
            <a:avLst/>
          </a:prstGeom>
          <a:solidFill>
            <a:schemeClr val="accent4">
              <a:lumMod val="50000"/>
            </a:schemeClr>
          </a:solidFill>
          <a:ln>
            <a:noFill/>
          </a:ln>
        </p:spPr>
        <p:txBody>
          <a:bodyPr wrap="square" lIns="45720" rIns="45720" anchor="ctr"/>
          <a:lstStyle/>
          <a:p>
            <a:pPr algn="ctr" latinLnBrk="0"/>
            <a:r>
              <a:rPr lang="en-US" sz="2000" b="1" dirty="0">
                <a:solidFill>
                  <a:schemeClr val="bg1"/>
                </a:solidFill>
                <a:ea typeface="굴림" pitchFamily="50" charset="-127"/>
              </a:rPr>
              <a:t>CCX R+ Basic</a:t>
            </a:r>
          </a:p>
          <a:p>
            <a:pPr latinLnBrk="0"/>
            <a:r>
              <a:rPr lang="en-US" sz="1200" b="1" dirty="0">
                <a:solidFill>
                  <a:schemeClr val="bg1"/>
                </a:solidFill>
                <a:ea typeface="굴림" pitchFamily="50" charset="-127"/>
              </a:rPr>
              <a:t>(100 Extension, 1xSupervisor, 1xDashboard)</a:t>
            </a:r>
          </a:p>
        </p:txBody>
      </p:sp>
      <p:cxnSp>
        <p:nvCxnSpPr>
          <p:cNvPr id="2094" name="Connector: Elbow 2093">
            <a:extLst>
              <a:ext uri="{FF2B5EF4-FFF2-40B4-BE49-F238E27FC236}">
                <a16:creationId xmlns:a16="http://schemas.microsoft.com/office/drawing/2014/main" id="{A7070DB1-E69F-A863-BBBD-DD3D0558CE36}"/>
              </a:ext>
            </a:extLst>
          </p:cNvPr>
          <p:cNvCxnSpPr>
            <a:cxnSpLocks/>
          </p:cNvCxnSpPr>
          <p:nvPr/>
        </p:nvCxnSpPr>
        <p:spPr>
          <a:xfrm flipV="1">
            <a:off x="2174901" y="3054468"/>
            <a:ext cx="1474390" cy="141956"/>
          </a:xfrm>
          <a:prstGeom prst="bentConnector3">
            <a:avLst>
              <a:gd name="adj1" fmla="val 50000"/>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7" name="Straight Connector 18">
            <a:extLst>
              <a:ext uri="{FF2B5EF4-FFF2-40B4-BE49-F238E27FC236}">
                <a16:creationId xmlns:a16="http://schemas.microsoft.com/office/drawing/2014/main" id="{55F75F67-E470-DD60-6496-C9C8ECF29C85}"/>
              </a:ext>
            </a:extLst>
          </p:cNvPr>
          <p:cNvCxnSpPr>
            <a:cxnSpLocks noChangeShapeType="1"/>
          </p:cNvCxnSpPr>
          <p:nvPr/>
        </p:nvCxnSpPr>
        <p:spPr bwMode="auto">
          <a:xfrm>
            <a:off x="6480338" y="4870078"/>
            <a:ext cx="623" cy="266177"/>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22">
            <a:extLst>
              <a:ext uri="{FF2B5EF4-FFF2-40B4-BE49-F238E27FC236}">
                <a16:creationId xmlns:a16="http://schemas.microsoft.com/office/drawing/2014/main" id="{2727004B-2809-421C-9E5A-003F59551C08}"/>
              </a:ext>
            </a:extLst>
          </p:cNvPr>
          <p:cNvCxnSpPr>
            <a:cxnSpLocks noChangeShapeType="1"/>
          </p:cNvCxnSpPr>
          <p:nvPr/>
        </p:nvCxnSpPr>
        <p:spPr bwMode="auto">
          <a:xfrm>
            <a:off x="7849104" y="4861025"/>
            <a:ext cx="0" cy="253720"/>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26">
            <a:extLst>
              <a:ext uri="{FF2B5EF4-FFF2-40B4-BE49-F238E27FC236}">
                <a16:creationId xmlns:a16="http://schemas.microsoft.com/office/drawing/2014/main" id="{529E1488-F797-41AF-8A9E-A27E8791BCC9}"/>
              </a:ext>
            </a:extLst>
          </p:cNvPr>
          <p:cNvCxnSpPr>
            <a:cxnSpLocks noChangeShapeType="1"/>
          </p:cNvCxnSpPr>
          <p:nvPr/>
        </p:nvCxnSpPr>
        <p:spPr bwMode="auto">
          <a:xfrm flipH="1">
            <a:off x="8846712" y="4865505"/>
            <a:ext cx="602" cy="249239"/>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ounded Rectangle 11">
            <a:extLst>
              <a:ext uri="{FF2B5EF4-FFF2-40B4-BE49-F238E27FC236}">
                <a16:creationId xmlns:a16="http://schemas.microsoft.com/office/drawing/2014/main" id="{B52CA047-7E01-412E-AC73-DA7BAD152C91}"/>
              </a:ext>
            </a:extLst>
          </p:cNvPr>
          <p:cNvSpPr>
            <a:spLocks noChangeArrowheads="1"/>
          </p:cNvSpPr>
          <p:nvPr/>
        </p:nvSpPr>
        <p:spPr bwMode="auto">
          <a:xfrm rot="16200000">
            <a:off x="7149524" y="3800925"/>
            <a:ext cx="1908154" cy="217639"/>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strike="sngStrike" dirty="0">
                <a:solidFill>
                  <a:schemeClr val="bg1"/>
                </a:solidFill>
                <a:highlight>
                  <a:srgbClr val="FF00FF"/>
                </a:highlight>
                <a:ea typeface="굴림" pitchFamily="50" charset="-127"/>
              </a:rPr>
              <a:t>CCX Chat</a:t>
            </a:r>
          </a:p>
        </p:txBody>
      </p:sp>
      <p:sp>
        <p:nvSpPr>
          <p:cNvPr id="34" name="Rounded Rectangle 12">
            <a:extLst>
              <a:ext uri="{FF2B5EF4-FFF2-40B4-BE49-F238E27FC236}">
                <a16:creationId xmlns:a16="http://schemas.microsoft.com/office/drawing/2014/main" id="{6B32D972-15FC-47BC-A994-5FA0B406498F}"/>
              </a:ext>
            </a:extLst>
          </p:cNvPr>
          <p:cNvSpPr>
            <a:spLocks noChangeArrowheads="1"/>
          </p:cNvSpPr>
          <p:nvPr/>
        </p:nvSpPr>
        <p:spPr bwMode="auto">
          <a:xfrm rot="16200000">
            <a:off x="6897050" y="3806864"/>
            <a:ext cx="1908154" cy="205762"/>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Call</a:t>
            </a:r>
          </a:p>
        </p:txBody>
      </p:sp>
      <p:sp>
        <p:nvSpPr>
          <p:cNvPr id="35" name="Rounded Rectangle 13">
            <a:extLst>
              <a:ext uri="{FF2B5EF4-FFF2-40B4-BE49-F238E27FC236}">
                <a16:creationId xmlns:a16="http://schemas.microsoft.com/office/drawing/2014/main" id="{5774580A-0AD1-4F21-B6DA-7096902B4EE6}"/>
              </a:ext>
            </a:extLst>
          </p:cNvPr>
          <p:cNvSpPr>
            <a:spLocks noChangeArrowheads="1"/>
          </p:cNvSpPr>
          <p:nvPr/>
        </p:nvSpPr>
        <p:spPr bwMode="auto">
          <a:xfrm rot="16200000">
            <a:off x="7638735" y="3810769"/>
            <a:ext cx="1908154" cy="197953"/>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IVR</a:t>
            </a:r>
          </a:p>
        </p:txBody>
      </p:sp>
      <p:sp>
        <p:nvSpPr>
          <p:cNvPr id="52" name="Rounded Rectangle 11">
            <a:extLst>
              <a:ext uri="{FF2B5EF4-FFF2-40B4-BE49-F238E27FC236}">
                <a16:creationId xmlns:a16="http://schemas.microsoft.com/office/drawing/2014/main" id="{D81CEE3C-79EF-4AD7-BED0-0614C4752399}"/>
              </a:ext>
            </a:extLst>
          </p:cNvPr>
          <p:cNvSpPr>
            <a:spLocks noChangeArrowheads="1"/>
          </p:cNvSpPr>
          <p:nvPr/>
        </p:nvSpPr>
        <p:spPr bwMode="auto">
          <a:xfrm rot="16200000">
            <a:off x="7882951" y="3800925"/>
            <a:ext cx="1908154" cy="217639"/>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strike="sngStrike" dirty="0">
                <a:solidFill>
                  <a:schemeClr val="bg1"/>
                </a:solidFill>
                <a:ea typeface="굴림" pitchFamily="50" charset="-127"/>
              </a:rPr>
              <a:t>CCX Survey</a:t>
            </a:r>
          </a:p>
        </p:txBody>
      </p:sp>
      <p:sp>
        <p:nvSpPr>
          <p:cNvPr id="53" name="Rounded Rectangle 13">
            <a:extLst>
              <a:ext uri="{FF2B5EF4-FFF2-40B4-BE49-F238E27FC236}">
                <a16:creationId xmlns:a16="http://schemas.microsoft.com/office/drawing/2014/main" id="{33473534-8DB5-48E1-826B-6834B1B5BFD7}"/>
              </a:ext>
            </a:extLst>
          </p:cNvPr>
          <p:cNvSpPr>
            <a:spLocks noChangeArrowheads="1"/>
          </p:cNvSpPr>
          <p:nvPr/>
        </p:nvSpPr>
        <p:spPr bwMode="auto">
          <a:xfrm rot="16200000">
            <a:off x="8135086" y="3810769"/>
            <a:ext cx="1908154" cy="197953"/>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dirty="0">
                <a:solidFill>
                  <a:schemeClr val="bg1"/>
                </a:solidFill>
                <a:ea typeface="굴림" pitchFamily="50" charset="-127"/>
              </a:rPr>
              <a:t>CCX Coach / Script</a:t>
            </a:r>
          </a:p>
        </p:txBody>
      </p:sp>
      <p:sp>
        <p:nvSpPr>
          <p:cNvPr id="6" name="Rounded Rectangle 13">
            <a:extLst>
              <a:ext uri="{FF2B5EF4-FFF2-40B4-BE49-F238E27FC236}">
                <a16:creationId xmlns:a16="http://schemas.microsoft.com/office/drawing/2014/main" id="{21F29768-1F47-6C1F-4F9E-7A370586B144}"/>
              </a:ext>
            </a:extLst>
          </p:cNvPr>
          <p:cNvSpPr>
            <a:spLocks noChangeArrowheads="1"/>
          </p:cNvSpPr>
          <p:nvPr/>
        </p:nvSpPr>
        <p:spPr bwMode="auto">
          <a:xfrm rot="16200000">
            <a:off x="7399174" y="3810769"/>
            <a:ext cx="1908154" cy="197953"/>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strike="sngStrike" dirty="0">
                <a:solidFill>
                  <a:schemeClr val="bg1"/>
                </a:solidFill>
                <a:highlight>
                  <a:srgbClr val="FF00FF"/>
                </a:highlight>
                <a:ea typeface="굴림" pitchFamily="50" charset="-127"/>
              </a:rPr>
              <a:t>CCX SMS</a:t>
            </a:r>
          </a:p>
        </p:txBody>
      </p:sp>
      <p:sp>
        <p:nvSpPr>
          <p:cNvPr id="2048" name="Rounded Rectangle 13">
            <a:extLst>
              <a:ext uri="{FF2B5EF4-FFF2-40B4-BE49-F238E27FC236}">
                <a16:creationId xmlns:a16="http://schemas.microsoft.com/office/drawing/2014/main" id="{DBA8451F-D463-F9A8-AD7F-E56B4290C6EB}"/>
              </a:ext>
            </a:extLst>
          </p:cNvPr>
          <p:cNvSpPr>
            <a:spLocks noChangeArrowheads="1"/>
          </p:cNvSpPr>
          <p:nvPr/>
        </p:nvSpPr>
        <p:spPr bwMode="auto">
          <a:xfrm rot="16200000">
            <a:off x="8371329" y="3810769"/>
            <a:ext cx="1908154" cy="197953"/>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dirty="0">
                <a:solidFill>
                  <a:schemeClr val="bg1"/>
                </a:solidFill>
                <a:highlight>
                  <a:srgbClr val="00FFFF"/>
                </a:highlight>
                <a:ea typeface="굴림" pitchFamily="50" charset="-127"/>
              </a:rPr>
              <a:t>Auto PAUSE </a:t>
            </a:r>
          </a:p>
        </p:txBody>
      </p:sp>
      <p:cxnSp>
        <p:nvCxnSpPr>
          <p:cNvPr id="2098" name="Straight Connector 22">
            <a:extLst>
              <a:ext uri="{FF2B5EF4-FFF2-40B4-BE49-F238E27FC236}">
                <a16:creationId xmlns:a16="http://schemas.microsoft.com/office/drawing/2014/main" id="{5E217AED-B823-34FA-F50C-EB5BA6C67D10}"/>
              </a:ext>
            </a:extLst>
          </p:cNvPr>
          <p:cNvCxnSpPr>
            <a:cxnSpLocks noChangeShapeType="1"/>
          </p:cNvCxnSpPr>
          <p:nvPr/>
        </p:nvCxnSpPr>
        <p:spPr bwMode="auto">
          <a:xfrm>
            <a:off x="8113196" y="4861025"/>
            <a:ext cx="0" cy="253720"/>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9" name="Straight Connector 22">
            <a:extLst>
              <a:ext uri="{FF2B5EF4-FFF2-40B4-BE49-F238E27FC236}">
                <a16:creationId xmlns:a16="http://schemas.microsoft.com/office/drawing/2014/main" id="{EF417C16-6253-9093-B000-6D0E97D9542A}"/>
              </a:ext>
            </a:extLst>
          </p:cNvPr>
          <p:cNvCxnSpPr>
            <a:cxnSpLocks noChangeShapeType="1"/>
          </p:cNvCxnSpPr>
          <p:nvPr/>
        </p:nvCxnSpPr>
        <p:spPr bwMode="auto">
          <a:xfrm>
            <a:off x="8356426" y="4861025"/>
            <a:ext cx="0" cy="253720"/>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 name="Straight Connector 26">
            <a:extLst>
              <a:ext uri="{FF2B5EF4-FFF2-40B4-BE49-F238E27FC236}">
                <a16:creationId xmlns:a16="http://schemas.microsoft.com/office/drawing/2014/main" id="{0631AA68-DED7-A942-3357-C379677D74E0}"/>
              </a:ext>
            </a:extLst>
          </p:cNvPr>
          <p:cNvCxnSpPr>
            <a:cxnSpLocks noChangeShapeType="1"/>
          </p:cNvCxnSpPr>
          <p:nvPr/>
        </p:nvCxnSpPr>
        <p:spPr bwMode="auto">
          <a:xfrm flipH="1">
            <a:off x="8589060" y="4865505"/>
            <a:ext cx="602" cy="249239"/>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1" name="Straight Connector 26">
            <a:extLst>
              <a:ext uri="{FF2B5EF4-FFF2-40B4-BE49-F238E27FC236}">
                <a16:creationId xmlns:a16="http://schemas.microsoft.com/office/drawing/2014/main" id="{9A22B205-1444-B500-C8D8-7DEC4C65A488}"/>
              </a:ext>
            </a:extLst>
          </p:cNvPr>
          <p:cNvCxnSpPr>
            <a:cxnSpLocks noChangeShapeType="1"/>
          </p:cNvCxnSpPr>
          <p:nvPr/>
        </p:nvCxnSpPr>
        <p:spPr bwMode="auto">
          <a:xfrm flipH="1">
            <a:off x="9090051" y="4865505"/>
            <a:ext cx="602" cy="249239"/>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3" name="Straight Connector 26">
            <a:extLst>
              <a:ext uri="{FF2B5EF4-FFF2-40B4-BE49-F238E27FC236}">
                <a16:creationId xmlns:a16="http://schemas.microsoft.com/office/drawing/2014/main" id="{2896C138-4B2F-711B-5F63-8E49AC1EFFD1}"/>
              </a:ext>
            </a:extLst>
          </p:cNvPr>
          <p:cNvCxnSpPr>
            <a:cxnSpLocks noChangeShapeType="1"/>
          </p:cNvCxnSpPr>
          <p:nvPr/>
        </p:nvCxnSpPr>
        <p:spPr bwMode="auto">
          <a:xfrm flipH="1">
            <a:off x="9341095" y="4865505"/>
            <a:ext cx="602" cy="249239"/>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8" name="Straight Connector 18">
            <a:extLst>
              <a:ext uri="{FF2B5EF4-FFF2-40B4-BE49-F238E27FC236}">
                <a16:creationId xmlns:a16="http://schemas.microsoft.com/office/drawing/2014/main" id="{EC78C5B9-0152-F3D5-D492-7B518E86DC25}"/>
              </a:ext>
            </a:extLst>
          </p:cNvPr>
          <p:cNvCxnSpPr>
            <a:cxnSpLocks noChangeShapeType="1"/>
          </p:cNvCxnSpPr>
          <p:nvPr/>
        </p:nvCxnSpPr>
        <p:spPr bwMode="auto">
          <a:xfrm>
            <a:off x="3235955" y="4857568"/>
            <a:ext cx="168" cy="278687"/>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ounded Rectangle 2">
            <a:extLst>
              <a:ext uri="{FF2B5EF4-FFF2-40B4-BE49-F238E27FC236}">
                <a16:creationId xmlns:a16="http://schemas.microsoft.com/office/drawing/2014/main" id="{079D4D77-B9E8-453A-8FBE-4433E3DC8570}"/>
              </a:ext>
            </a:extLst>
          </p:cNvPr>
          <p:cNvSpPr>
            <a:spLocks noChangeArrowheads="1"/>
          </p:cNvSpPr>
          <p:nvPr/>
        </p:nvSpPr>
        <p:spPr bwMode="auto">
          <a:xfrm>
            <a:off x="3045893" y="5097358"/>
            <a:ext cx="6940945" cy="789500"/>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dirty="0">
                <a:solidFill>
                  <a:schemeClr val="bg1"/>
                </a:solidFill>
                <a:ea typeface="굴림" pitchFamily="50" charset="-127"/>
              </a:rPr>
              <a:t> </a:t>
            </a:r>
            <a:r>
              <a:rPr lang="en-US" altLang="ko-KR" sz="2000" b="1" dirty="0">
                <a:solidFill>
                  <a:schemeClr val="bg1"/>
                </a:solidFill>
                <a:ea typeface="굴림" pitchFamily="50" charset="-127"/>
              </a:rPr>
              <a:t>CCX Basic Package</a:t>
            </a:r>
            <a:endParaRPr lang="en-US" altLang="ko-KR" sz="1400" b="1" dirty="0">
              <a:solidFill>
                <a:schemeClr val="bg1"/>
              </a:solidFill>
              <a:ea typeface="굴림" pitchFamily="50" charset="-127"/>
            </a:endParaRPr>
          </a:p>
          <a:p>
            <a:pPr algn="ctr"/>
            <a:r>
              <a:rPr lang="en-US" altLang="ko-KR" sz="1200" b="1" dirty="0">
                <a:solidFill>
                  <a:schemeClr val="bg1"/>
                </a:solidFill>
                <a:ea typeface="굴림" pitchFamily="50" charset="-127"/>
              </a:rPr>
              <a:t>(CCX Desk, CCX Report, Dashboard, HMP, Queue Callback, Web Callback, </a:t>
            </a:r>
            <a:r>
              <a:rPr lang="en-US" altLang="ko-KR" sz="1200" b="1" strike="sngStrike" dirty="0">
                <a:solidFill>
                  <a:schemeClr val="bg1"/>
                </a:solidFill>
                <a:highlight>
                  <a:srgbClr val="FF00FF"/>
                </a:highlight>
                <a:ea typeface="굴림" pitchFamily="50" charset="-127"/>
              </a:rPr>
              <a:t>Web Chat</a:t>
            </a:r>
            <a:r>
              <a:rPr lang="en-US" altLang="ko-KR" sz="1200" b="1" dirty="0">
                <a:solidFill>
                  <a:schemeClr val="bg1"/>
                </a:solidFill>
                <a:ea typeface="굴림" pitchFamily="50" charset="-127"/>
              </a:rPr>
              <a:t>,  </a:t>
            </a:r>
            <a:r>
              <a:rPr lang="en-US" altLang="ko-KR" sz="1200" b="1" dirty="0">
                <a:solidFill>
                  <a:schemeClr val="bg1"/>
                </a:solidFill>
                <a:highlight>
                  <a:srgbClr val="00FFFF"/>
                </a:highlight>
                <a:ea typeface="굴림" pitchFamily="50" charset="-127"/>
              </a:rPr>
              <a:t>Survey)</a:t>
            </a:r>
            <a:r>
              <a:rPr lang="en-US" altLang="ko-KR" sz="1200" b="1" dirty="0">
                <a:solidFill>
                  <a:schemeClr val="bg1"/>
                </a:solidFill>
                <a:ea typeface="굴림" pitchFamily="50" charset="-127"/>
              </a:rPr>
              <a:t> </a:t>
            </a:r>
          </a:p>
          <a:p>
            <a:pPr algn="ctr"/>
            <a:r>
              <a:rPr lang="en-US" altLang="ko-KR" sz="1200" dirty="0">
                <a:solidFill>
                  <a:schemeClr val="bg1"/>
                </a:solidFill>
                <a:ea typeface="굴림" pitchFamily="50" charset="-127"/>
              </a:rPr>
              <a:t>(5,10,20,30,50,75,100,</a:t>
            </a:r>
            <a:r>
              <a:rPr lang="en-US" altLang="ko-KR" sz="1200" b="1" dirty="0">
                <a:solidFill>
                  <a:schemeClr val="bg1"/>
                </a:solidFill>
                <a:ea typeface="굴림" pitchFamily="50" charset="-127"/>
              </a:rPr>
              <a:t>150,200,250</a:t>
            </a:r>
            <a:r>
              <a:rPr lang="en-US" altLang="ko-KR" sz="1200" dirty="0">
                <a:solidFill>
                  <a:schemeClr val="bg1"/>
                </a:solidFill>
                <a:ea typeface="굴림" pitchFamily="50" charset="-127"/>
              </a:rPr>
              <a:t>)</a:t>
            </a:r>
          </a:p>
        </p:txBody>
      </p:sp>
      <p:sp>
        <p:nvSpPr>
          <p:cNvPr id="2107" name="TextBox 2106">
            <a:extLst>
              <a:ext uri="{FF2B5EF4-FFF2-40B4-BE49-F238E27FC236}">
                <a16:creationId xmlns:a16="http://schemas.microsoft.com/office/drawing/2014/main" id="{6F6E55C4-D89D-9628-37CF-E5073ECE1120}"/>
              </a:ext>
            </a:extLst>
          </p:cNvPr>
          <p:cNvSpPr txBox="1"/>
          <p:nvPr/>
        </p:nvSpPr>
        <p:spPr>
          <a:xfrm>
            <a:off x="602904" y="1207566"/>
            <a:ext cx="6283259" cy="1231106"/>
          </a:xfrm>
          <a:prstGeom prst="rect">
            <a:avLst/>
          </a:prstGeom>
          <a:noFill/>
        </p:spPr>
        <p:txBody>
          <a:bodyPr wrap="none" rtlCol="0">
            <a:spAutoFit/>
          </a:bodyPr>
          <a:lstStyle/>
          <a:p>
            <a:pPr marL="230188" indent="-230188">
              <a:buFont typeface="Arial" panose="020B0604020202020204" pitchFamily="34" charset="0"/>
              <a:buChar char="•"/>
            </a:pPr>
            <a:r>
              <a:rPr lang="en-US" sz="1600" dirty="0">
                <a:solidFill>
                  <a:srgbClr val="0000CC"/>
                </a:solidFill>
              </a:rPr>
              <a:t>Basic package</a:t>
            </a:r>
          </a:p>
          <a:p>
            <a:pPr marL="742950" lvl="1" indent="-285750">
              <a:buFontTx/>
              <a:buChar char="-"/>
            </a:pPr>
            <a:r>
              <a:rPr lang="en-US" sz="1400" dirty="0">
                <a:solidFill>
                  <a:srgbClr val="0000CC"/>
                </a:solidFill>
              </a:rPr>
              <a:t>Web chat removed. Instead, CCX Survey added without additional price</a:t>
            </a:r>
          </a:p>
          <a:p>
            <a:pPr marL="230188" indent="-230188">
              <a:buFont typeface="Arial" panose="020B0604020202020204" pitchFamily="34" charset="0"/>
              <a:buChar char="•"/>
            </a:pPr>
            <a:r>
              <a:rPr lang="en-US" sz="1600" dirty="0">
                <a:solidFill>
                  <a:srgbClr val="0000CC"/>
                </a:solidFill>
              </a:rPr>
              <a:t>Options</a:t>
            </a:r>
          </a:p>
          <a:p>
            <a:pPr marL="742950" lvl="1" indent="-285750">
              <a:buFontTx/>
              <a:buChar char="-"/>
            </a:pPr>
            <a:r>
              <a:rPr lang="en-US" sz="1400" dirty="0">
                <a:solidFill>
                  <a:srgbClr val="0000CC"/>
                </a:solidFill>
              </a:rPr>
              <a:t>Added Auto-Pause (CX-AUTO-PAUSE), Activity-Tracker (CX-DSK-ACTIV-TKR)</a:t>
            </a:r>
          </a:p>
          <a:p>
            <a:pPr marL="742950" lvl="1" indent="-285750">
              <a:buFontTx/>
              <a:buChar char="-"/>
            </a:pPr>
            <a:r>
              <a:rPr lang="en-US" sz="1400" dirty="0">
                <a:solidFill>
                  <a:srgbClr val="0000CC"/>
                </a:solidFill>
              </a:rPr>
              <a:t>Removed CCX Chat, CCX SMS, CCX Social, CCX Email</a:t>
            </a:r>
          </a:p>
        </p:txBody>
      </p:sp>
      <p:sp>
        <p:nvSpPr>
          <p:cNvPr id="9" name="Rounded Rectangle 13">
            <a:extLst>
              <a:ext uri="{FF2B5EF4-FFF2-40B4-BE49-F238E27FC236}">
                <a16:creationId xmlns:a16="http://schemas.microsoft.com/office/drawing/2014/main" id="{1E1DDD78-85AB-064B-3130-BB8226CCF077}"/>
              </a:ext>
            </a:extLst>
          </p:cNvPr>
          <p:cNvSpPr>
            <a:spLocks noChangeArrowheads="1"/>
          </p:cNvSpPr>
          <p:nvPr/>
        </p:nvSpPr>
        <p:spPr bwMode="auto">
          <a:xfrm rot="16200000">
            <a:off x="8624482" y="3810769"/>
            <a:ext cx="1908154" cy="197953"/>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100" b="1" dirty="0">
                <a:solidFill>
                  <a:schemeClr val="bg1"/>
                </a:solidFill>
                <a:highlight>
                  <a:srgbClr val="00FFFF"/>
                </a:highlight>
                <a:ea typeface="굴림" pitchFamily="50" charset="-127"/>
              </a:rPr>
              <a:t>ACTIVITY TRACKER</a:t>
            </a:r>
          </a:p>
        </p:txBody>
      </p:sp>
      <p:cxnSp>
        <p:nvCxnSpPr>
          <p:cNvPr id="10" name="Straight Connector 26">
            <a:extLst>
              <a:ext uri="{FF2B5EF4-FFF2-40B4-BE49-F238E27FC236}">
                <a16:creationId xmlns:a16="http://schemas.microsoft.com/office/drawing/2014/main" id="{A82E6DC1-2D85-B7FF-9A7A-9431AC7E8954}"/>
              </a:ext>
            </a:extLst>
          </p:cNvPr>
          <p:cNvCxnSpPr>
            <a:cxnSpLocks noChangeShapeType="1"/>
          </p:cNvCxnSpPr>
          <p:nvPr/>
        </p:nvCxnSpPr>
        <p:spPr bwMode="auto">
          <a:xfrm flipH="1">
            <a:off x="9594248" y="4865505"/>
            <a:ext cx="602" cy="249239"/>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3960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022107-AB3E-0B39-2063-26FE16A49846}"/>
              </a:ext>
            </a:extLst>
          </p:cNvPr>
          <p:cNvSpPr>
            <a:spLocks noGrp="1"/>
          </p:cNvSpPr>
          <p:nvPr>
            <p:ph type="pic" sz="quarter" idx="12"/>
          </p:nvPr>
        </p:nvSpPr>
        <p:spPr/>
      </p:sp>
      <p:sp>
        <p:nvSpPr>
          <p:cNvPr id="12" name="Title 11">
            <a:extLst>
              <a:ext uri="{FF2B5EF4-FFF2-40B4-BE49-F238E27FC236}">
                <a16:creationId xmlns:a16="http://schemas.microsoft.com/office/drawing/2014/main" id="{4074D171-D3AB-D431-D56E-AC314D629158}"/>
              </a:ext>
            </a:extLst>
          </p:cNvPr>
          <p:cNvSpPr>
            <a:spLocks noGrp="1"/>
          </p:cNvSpPr>
          <p:nvPr>
            <p:ph type="title"/>
          </p:nvPr>
        </p:nvSpPr>
        <p:spPr/>
        <p:txBody>
          <a:bodyPr/>
          <a:lstStyle/>
          <a:p>
            <a:r>
              <a:rPr lang="en-US" dirty="0"/>
              <a:t>Appendix</a:t>
            </a:r>
          </a:p>
        </p:txBody>
      </p:sp>
      <p:sp>
        <p:nvSpPr>
          <p:cNvPr id="13" name="Text Placeholder 12">
            <a:extLst>
              <a:ext uri="{FF2B5EF4-FFF2-40B4-BE49-F238E27FC236}">
                <a16:creationId xmlns:a16="http://schemas.microsoft.com/office/drawing/2014/main" id="{751DDA26-E84E-7249-858E-0CF677889273}"/>
              </a:ext>
            </a:extLst>
          </p:cNvPr>
          <p:cNvSpPr>
            <a:spLocks noGrp="1"/>
          </p:cNvSpPr>
          <p:nvPr>
            <p:ph type="body" sz="quarter" idx="10"/>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B7F7C1B0-3522-D320-6A0B-93844DC1235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7857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8A1AC-834D-5C9A-067C-344E84CC2252}"/>
              </a:ext>
            </a:extLst>
          </p:cNvPr>
          <p:cNvSpPr>
            <a:spLocks noGrp="1"/>
          </p:cNvSpPr>
          <p:nvPr>
            <p:ph type="title"/>
          </p:nvPr>
        </p:nvSpPr>
        <p:spPr/>
        <p:txBody>
          <a:bodyPr/>
          <a:lstStyle/>
          <a:p>
            <a:r>
              <a:rPr lang="en-US" dirty="0"/>
              <a:t>Version Compatibility</a:t>
            </a:r>
          </a:p>
        </p:txBody>
      </p:sp>
      <p:graphicFrame>
        <p:nvGraphicFramePr>
          <p:cNvPr id="20" name="Table 20">
            <a:extLst>
              <a:ext uri="{FF2B5EF4-FFF2-40B4-BE49-F238E27FC236}">
                <a16:creationId xmlns:a16="http://schemas.microsoft.com/office/drawing/2014/main" id="{C946EB43-B7F5-DC2E-35AE-5E150D1C6921}"/>
              </a:ext>
            </a:extLst>
          </p:cNvPr>
          <p:cNvGraphicFramePr>
            <a:graphicFrameLocks noGrp="1"/>
          </p:cNvGraphicFramePr>
          <p:nvPr>
            <p:extLst>
              <p:ext uri="{D42A27DB-BD31-4B8C-83A1-F6EECF244321}">
                <p14:modId xmlns:p14="http://schemas.microsoft.com/office/powerpoint/2010/main" val="3796307260"/>
              </p:ext>
            </p:extLst>
          </p:nvPr>
        </p:nvGraphicFramePr>
        <p:xfrm>
          <a:off x="961665" y="1828908"/>
          <a:ext cx="10269368" cy="816864"/>
        </p:xfrm>
        <a:graphic>
          <a:graphicData uri="http://schemas.openxmlformats.org/drawingml/2006/table">
            <a:tbl>
              <a:tblPr firstRow="1" bandRow="1" bandCol="1">
                <a:tableStyleId>{72833802-FEF1-4C79-8D5D-14CF1EAF98D9}</a:tableStyleId>
              </a:tblPr>
              <a:tblGrid>
                <a:gridCol w="986355">
                  <a:extLst>
                    <a:ext uri="{9D8B030D-6E8A-4147-A177-3AD203B41FA5}">
                      <a16:colId xmlns:a16="http://schemas.microsoft.com/office/drawing/2014/main" val="475539824"/>
                    </a:ext>
                  </a:extLst>
                </a:gridCol>
                <a:gridCol w="986355">
                  <a:extLst>
                    <a:ext uri="{9D8B030D-6E8A-4147-A177-3AD203B41FA5}">
                      <a16:colId xmlns:a16="http://schemas.microsoft.com/office/drawing/2014/main" val="397429351"/>
                    </a:ext>
                  </a:extLst>
                </a:gridCol>
                <a:gridCol w="986355">
                  <a:extLst>
                    <a:ext uri="{9D8B030D-6E8A-4147-A177-3AD203B41FA5}">
                      <a16:colId xmlns:a16="http://schemas.microsoft.com/office/drawing/2014/main" val="1524171844"/>
                    </a:ext>
                  </a:extLst>
                </a:gridCol>
                <a:gridCol w="986355">
                  <a:extLst>
                    <a:ext uri="{9D8B030D-6E8A-4147-A177-3AD203B41FA5}">
                      <a16:colId xmlns:a16="http://schemas.microsoft.com/office/drawing/2014/main" val="3437703536"/>
                    </a:ext>
                  </a:extLst>
                </a:gridCol>
                <a:gridCol w="986355">
                  <a:extLst>
                    <a:ext uri="{9D8B030D-6E8A-4147-A177-3AD203B41FA5}">
                      <a16:colId xmlns:a16="http://schemas.microsoft.com/office/drawing/2014/main" val="28930230"/>
                    </a:ext>
                  </a:extLst>
                </a:gridCol>
                <a:gridCol w="986355">
                  <a:extLst>
                    <a:ext uri="{9D8B030D-6E8A-4147-A177-3AD203B41FA5}">
                      <a16:colId xmlns:a16="http://schemas.microsoft.com/office/drawing/2014/main" val="314681787"/>
                    </a:ext>
                  </a:extLst>
                </a:gridCol>
                <a:gridCol w="986355">
                  <a:extLst>
                    <a:ext uri="{9D8B030D-6E8A-4147-A177-3AD203B41FA5}">
                      <a16:colId xmlns:a16="http://schemas.microsoft.com/office/drawing/2014/main" val="547386701"/>
                    </a:ext>
                  </a:extLst>
                </a:gridCol>
                <a:gridCol w="3364883">
                  <a:extLst>
                    <a:ext uri="{9D8B030D-6E8A-4147-A177-3AD203B41FA5}">
                      <a16:colId xmlns:a16="http://schemas.microsoft.com/office/drawing/2014/main" val="1160639408"/>
                    </a:ext>
                  </a:extLst>
                </a:gridCol>
              </a:tblGrid>
              <a:tr h="148075">
                <a:tc>
                  <a:txBody>
                    <a:bodyPr/>
                    <a:lstStyle/>
                    <a:p>
                      <a:endParaRPr lang="en-US" sz="1100" dirty="0"/>
                    </a:p>
                  </a:txBody>
                  <a:tcPr marT="18288" marB="18288"/>
                </a:tc>
                <a:tc>
                  <a:txBody>
                    <a:bodyPr/>
                    <a:lstStyle/>
                    <a:p>
                      <a:endParaRPr lang="en-US" sz="1100" dirty="0"/>
                    </a:p>
                  </a:txBody>
                  <a:tcPr marT="18288" marB="18288"/>
                </a:tc>
                <a:tc>
                  <a:txBody>
                    <a:bodyPr/>
                    <a:lstStyle/>
                    <a:p>
                      <a:pPr algn="ctr"/>
                      <a:r>
                        <a:rPr lang="en-US" sz="1100" dirty="0"/>
                        <a:t>Unified 3.0</a:t>
                      </a:r>
                    </a:p>
                  </a:txBody>
                  <a:tcPr marT="18288" marB="18288"/>
                </a:tc>
                <a:tc>
                  <a:txBody>
                    <a:bodyPr/>
                    <a:lstStyle/>
                    <a:p>
                      <a:pPr algn="ctr"/>
                      <a:r>
                        <a:rPr lang="en-US" sz="1100" dirty="0"/>
                        <a:t>Unified 4.0</a:t>
                      </a:r>
                    </a:p>
                  </a:txBody>
                  <a:tcPr marT="18288" marB="18288"/>
                </a:tc>
                <a:tc>
                  <a:txBody>
                    <a:bodyPr/>
                    <a:lstStyle/>
                    <a:p>
                      <a:pPr algn="ctr"/>
                      <a:r>
                        <a:rPr lang="en-US" sz="1100" dirty="0"/>
                        <a:t>Unified 5.0</a:t>
                      </a:r>
                    </a:p>
                  </a:txBody>
                  <a:tcPr marT="18288" marB="18288"/>
                </a:tc>
                <a:tc>
                  <a:txBody>
                    <a:bodyPr/>
                    <a:lstStyle/>
                    <a:p>
                      <a:pPr algn="ctr"/>
                      <a:r>
                        <a:rPr lang="en-US" sz="1100" dirty="0"/>
                        <a:t>Unified 6.0</a:t>
                      </a:r>
                    </a:p>
                  </a:txBody>
                  <a:tcPr marT="18288" marB="18288"/>
                </a:tc>
                <a:tc>
                  <a:txBody>
                    <a:bodyPr/>
                    <a:lstStyle/>
                    <a:p>
                      <a:pPr algn="ctr"/>
                      <a:r>
                        <a:rPr lang="en-US" sz="1100" dirty="0"/>
                        <a:t>Unified 6.1</a:t>
                      </a:r>
                    </a:p>
                  </a:txBody>
                  <a:tcPr marT="18288" marB="18288"/>
                </a:tc>
                <a:tc>
                  <a:txBody>
                    <a:bodyPr/>
                    <a:lstStyle/>
                    <a:p>
                      <a:r>
                        <a:rPr lang="en-US" sz="1100" dirty="0"/>
                        <a:t>Remark</a:t>
                      </a:r>
                    </a:p>
                  </a:txBody>
                  <a:tcPr marT="18288" marB="18288"/>
                </a:tc>
                <a:extLst>
                  <a:ext uri="{0D108BD9-81ED-4DB2-BD59-A6C34878D82A}">
                    <a16:rowId xmlns:a16="http://schemas.microsoft.com/office/drawing/2014/main" val="4246194374"/>
                  </a:ext>
                </a:extLst>
              </a:tr>
              <a:tr h="148075">
                <a:tc>
                  <a:txBody>
                    <a:bodyPr/>
                    <a:lstStyle/>
                    <a:p>
                      <a:r>
                        <a:rPr lang="en-US" sz="1100" dirty="0"/>
                        <a:t>CCX 1.0</a:t>
                      </a:r>
                    </a:p>
                  </a:txBody>
                  <a:tcPr marT="18288" marB="18288"/>
                </a:tc>
                <a:tc>
                  <a:txBody>
                    <a:bodyPr/>
                    <a:lstStyle/>
                    <a:p>
                      <a:r>
                        <a:rPr lang="en-US" sz="1100" dirty="0"/>
                        <a:t>CCX only</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sz="1100" dirty="0"/>
                    </a:p>
                  </a:txBody>
                  <a:tcPr marT="18288" marB="18288"/>
                </a:tc>
                <a:extLst>
                  <a:ext uri="{0D108BD9-81ED-4DB2-BD59-A6C34878D82A}">
                    <a16:rowId xmlns:a16="http://schemas.microsoft.com/office/drawing/2014/main" val="1477419876"/>
                  </a:ext>
                </a:extLst>
              </a:tr>
              <a:tr h="148075">
                <a:tc>
                  <a:txBody>
                    <a:bodyPr/>
                    <a:lstStyle/>
                    <a:p>
                      <a:r>
                        <a:rPr lang="en-US" sz="1100" dirty="0"/>
                        <a:t>CCX 1.1</a:t>
                      </a:r>
                    </a:p>
                  </a:txBody>
                  <a:tcPr marT="18288" marB="18288"/>
                </a:tc>
                <a:tc>
                  <a:txBody>
                    <a:bodyPr/>
                    <a:lstStyle/>
                    <a:p>
                      <a:r>
                        <a:rPr lang="en-US" sz="1100" dirty="0"/>
                        <a:t>CCX/R+</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endParaRPr lang="en-US" sz="1100"/>
                    </a:p>
                  </a:txBody>
                  <a:tcPr marT="18288" marB="18288"/>
                </a:tc>
                <a:extLst>
                  <a:ext uri="{0D108BD9-81ED-4DB2-BD59-A6C34878D82A}">
                    <a16:rowId xmlns:a16="http://schemas.microsoft.com/office/drawing/2014/main" val="3352452386"/>
                  </a:ext>
                </a:extLst>
              </a:tr>
              <a:tr h="148075">
                <a:tc>
                  <a:txBody>
                    <a:bodyPr/>
                    <a:lstStyle/>
                    <a:p>
                      <a:r>
                        <a:rPr lang="en-US" sz="1100" dirty="0"/>
                        <a:t>CCX 1.2</a:t>
                      </a:r>
                    </a:p>
                  </a:txBody>
                  <a:tcPr marT="18288" marB="18288"/>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100" dirty="0"/>
                        <a:t>CCX/R+</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endParaRPr lang="en-US" sz="1100" dirty="0"/>
                    </a:p>
                  </a:txBody>
                  <a:tcPr marT="18288" marB="18288"/>
                </a:tc>
                <a:extLst>
                  <a:ext uri="{0D108BD9-81ED-4DB2-BD59-A6C34878D82A}">
                    <a16:rowId xmlns:a16="http://schemas.microsoft.com/office/drawing/2014/main" val="3749163083"/>
                  </a:ext>
                </a:extLst>
              </a:tr>
            </a:tbl>
          </a:graphicData>
        </a:graphic>
      </p:graphicFrame>
      <p:graphicFrame>
        <p:nvGraphicFramePr>
          <p:cNvPr id="21" name="Table 20">
            <a:extLst>
              <a:ext uri="{FF2B5EF4-FFF2-40B4-BE49-F238E27FC236}">
                <a16:creationId xmlns:a16="http://schemas.microsoft.com/office/drawing/2014/main" id="{4A40E676-5C66-57A6-B588-D2D6121A1968}"/>
              </a:ext>
            </a:extLst>
          </p:cNvPr>
          <p:cNvGraphicFramePr>
            <a:graphicFrameLocks noGrp="1"/>
          </p:cNvGraphicFramePr>
          <p:nvPr>
            <p:extLst>
              <p:ext uri="{D42A27DB-BD31-4B8C-83A1-F6EECF244321}">
                <p14:modId xmlns:p14="http://schemas.microsoft.com/office/powerpoint/2010/main" val="865412327"/>
              </p:ext>
            </p:extLst>
          </p:nvPr>
        </p:nvGraphicFramePr>
        <p:xfrm>
          <a:off x="961665" y="3259669"/>
          <a:ext cx="10268669" cy="845412"/>
        </p:xfrm>
        <a:graphic>
          <a:graphicData uri="http://schemas.openxmlformats.org/drawingml/2006/table">
            <a:tbl>
              <a:tblPr firstRow="1" bandRow="1" bandCol="1">
                <a:tableStyleId>{72833802-FEF1-4C79-8D5D-14CF1EAF98D9}</a:tableStyleId>
              </a:tblPr>
              <a:tblGrid>
                <a:gridCol w="986355">
                  <a:extLst>
                    <a:ext uri="{9D8B030D-6E8A-4147-A177-3AD203B41FA5}">
                      <a16:colId xmlns:a16="http://schemas.microsoft.com/office/drawing/2014/main" val="475539824"/>
                    </a:ext>
                  </a:extLst>
                </a:gridCol>
                <a:gridCol w="986355">
                  <a:extLst>
                    <a:ext uri="{9D8B030D-6E8A-4147-A177-3AD203B41FA5}">
                      <a16:colId xmlns:a16="http://schemas.microsoft.com/office/drawing/2014/main" val="397429351"/>
                    </a:ext>
                  </a:extLst>
                </a:gridCol>
                <a:gridCol w="986355">
                  <a:extLst>
                    <a:ext uri="{9D8B030D-6E8A-4147-A177-3AD203B41FA5}">
                      <a16:colId xmlns:a16="http://schemas.microsoft.com/office/drawing/2014/main" val="1524171844"/>
                    </a:ext>
                  </a:extLst>
                </a:gridCol>
                <a:gridCol w="986355">
                  <a:extLst>
                    <a:ext uri="{9D8B030D-6E8A-4147-A177-3AD203B41FA5}">
                      <a16:colId xmlns:a16="http://schemas.microsoft.com/office/drawing/2014/main" val="3437703536"/>
                    </a:ext>
                  </a:extLst>
                </a:gridCol>
                <a:gridCol w="986355">
                  <a:extLst>
                    <a:ext uri="{9D8B030D-6E8A-4147-A177-3AD203B41FA5}">
                      <a16:colId xmlns:a16="http://schemas.microsoft.com/office/drawing/2014/main" val="28930230"/>
                    </a:ext>
                  </a:extLst>
                </a:gridCol>
                <a:gridCol w="986355">
                  <a:extLst>
                    <a:ext uri="{9D8B030D-6E8A-4147-A177-3AD203B41FA5}">
                      <a16:colId xmlns:a16="http://schemas.microsoft.com/office/drawing/2014/main" val="314681787"/>
                    </a:ext>
                  </a:extLst>
                </a:gridCol>
                <a:gridCol w="986355">
                  <a:extLst>
                    <a:ext uri="{9D8B030D-6E8A-4147-A177-3AD203B41FA5}">
                      <a16:colId xmlns:a16="http://schemas.microsoft.com/office/drawing/2014/main" val="547386701"/>
                    </a:ext>
                  </a:extLst>
                </a:gridCol>
                <a:gridCol w="3364184">
                  <a:extLst>
                    <a:ext uri="{9D8B030D-6E8A-4147-A177-3AD203B41FA5}">
                      <a16:colId xmlns:a16="http://schemas.microsoft.com/office/drawing/2014/main" val="1160639408"/>
                    </a:ext>
                  </a:extLst>
                </a:gridCol>
              </a:tblGrid>
              <a:tr h="148075">
                <a:tc>
                  <a:txBody>
                    <a:bodyPr/>
                    <a:lstStyle/>
                    <a:p>
                      <a:endParaRPr lang="en-US" sz="1100" dirty="0"/>
                    </a:p>
                  </a:txBody>
                  <a:tcPr marT="18288" marB="18288"/>
                </a:tc>
                <a:tc>
                  <a:txBody>
                    <a:bodyPr/>
                    <a:lstStyle/>
                    <a:p>
                      <a:endParaRPr lang="en-US" sz="1100" dirty="0"/>
                    </a:p>
                  </a:txBody>
                  <a:tcPr marT="18288" marB="18288"/>
                </a:tc>
                <a:tc>
                  <a:txBody>
                    <a:bodyPr/>
                    <a:lstStyle/>
                    <a:p>
                      <a:pPr algn="ctr"/>
                      <a:r>
                        <a:rPr lang="en-US" sz="1100" dirty="0"/>
                        <a:t>UCM 1.0</a:t>
                      </a:r>
                    </a:p>
                  </a:txBody>
                  <a:tcPr marT="18288" marB="18288"/>
                </a:tc>
                <a:tc>
                  <a:txBody>
                    <a:bodyPr/>
                    <a:lstStyle/>
                    <a:p>
                      <a:pPr algn="ctr"/>
                      <a:r>
                        <a:rPr lang="en-US" sz="1100" dirty="0"/>
                        <a:t>UCM 2.0</a:t>
                      </a:r>
                    </a:p>
                  </a:txBody>
                  <a:tcPr marT="18288" marB="18288"/>
                </a:tc>
                <a:tc>
                  <a:txBody>
                    <a:bodyPr/>
                    <a:lstStyle/>
                    <a:p>
                      <a:pPr algn="ctr"/>
                      <a:r>
                        <a:rPr lang="en-US" sz="1100" dirty="0"/>
                        <a:t>UCM 3.0</a:t>
                      </a:r>
                    </a:p>
                  </a:txBody>
                  <a:tcPr marT="18288" marB="18288"/>
                </a:tc>
                <a:tc>
                  <a:txBody>
                    <a:bodyPr/>
                    <a:lstStyle/>
                    <a:p>
                      <a:pPr algn="ctr"/>
                      <a:r>
                        <a:rPr lang="en-US" sz="1100" dirty="0"/>
                        <a:t>UCM 4.0</a:t>
                      </a:r>
                    </a:p>
                  </a:txBody>
                  <a:tcPr marT="18288" marB="18288"/>
                </a:tc>
                <a:tc>
                  <a:txBody>
                    <a:bodyPr/>
                    <a:lstStyle/>
                    <a:p>
                      <a:pPr algn="ctr"/>
                      <a:endParaRPr lang="en-US" sz="1100" dirty="0"/>
                    </a:p>
                  </a:txBody>
                  <a:tcPr marT="18288" marB="18288"/>
                </a:tc>
                <a:tc>
                  <a:txBody>
                    <a:bodyPr/>
                    <a:lstStyle/>
                    <a:p>
                      <a:r>
                        <a:rPr lang="en-US" sz="1100" dirty="0"/>
                        <a:t>Remark</a:t>
                      </a:r>
                    </a:p>
                  </a:txBody>
                  <a:tcPr marT="18288" marB="18288"/>
                </a:tc>
                <a:extLst>
                  <a:ext uri="{0D108BD9-81ED-4DB2-BD59-A6C34878D82A}">
                    <a16:rowId xmlns:a16="http://schemas.microsoft.com/office/drawing/2014/main" val="4246194374"/>
                  </a:ext>
                </a:extLst>
              </a:tr>
              <a:tr h="148075">
                <a:tc>
                  <a:txBody>
                    <a:bodyPr/>
                    <a:lstStyle/>
                    <a:p>
                      <a:r>
                        <a:rPr lang="en-US" sz="1100" dirty="0"/>
                        <a:t>CCX 1.0</a:t>
                      </a:r>
                    </a:p>
                  </a:txBody>
                  <a:tcPr marT="18288" marB="18288"/>
                </a:tc>
                <a:tc>
                  <a:txBody>
                    <a:bodyPr/>
                    <a:lstStyle/>
                    <a:p>
                      <a:r>
                        <a:rPr lang="en-US" sz="1100" dirty="0"/>
                        <a:t>CCX only</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endParaRPr lang="en-US" sz="1100" dirty="0"/>
                    </a:p>
                  </a:txBody>
                  <a:tcPr marT="18288" marB="18288"/>
                </a:tc>
                <a:tc>
                  <a:txBody>
                    <a:bodyPr/>
                    <a:lstStyle/>
                    <a:p>
                      <a:endParaRPr lang="en-US" sz="1100" dirty="0"/>
                    </a:p>
                  </a:txBody>
                  <a:tcPr marT="18288" marB="18288"/>
                </a:tc>
                <a:extLst>
                  <a:ext uri="{0D108BD9-81ED-4DB2-BD59-A6C34878D82A}">
                    <a16:rowId xmlns:a16="http://schemas.microsoft.com/office/drawing/2014/main" val="1477419876"/>
                  </a:ext>
                </a:extLst>
              </a:tr>
              <a:tr h="232764">
                <a:tc>
                  <a:txBody>
                    <a:bodyPr/>
                    <a:lstStyle/>
                    <a:p>
                      <a:r>
                        <a:rPr lang="en-US" sz="1100" dirty="0"/>
                        <a:t>CCX 1.1</a:t>
                      </a:r>
                    </a:p>
                  </a:txBody>
                  <a:tcPr marT="18288" marB="18288"/>
                </a:tc>
                <a:tc>
                  <a:txBody>
                    <a:bodyPr/>
                    <a:lstStyle/>
                    <a:p>
                      <a:r>
                        <a:rPr lang="en-US" sz="1100" dirty="0"/>
                        <a:t>CCX/R+</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endParaRPr lang="en-US" sz="1100"/>
                    </a:p>
                  </a:txBody>
                  <a:tcPr marT="18288" marB="18288"/>
                </a:tc>
                <a:tc>
                  <a:txBody>
                    <a:bodyPr/>
                    <a:lstStyle/>
                    <a:p>
                      <a:endParaRPr lang="en-US" sz="1100"/>
                    </a:p>
                  </a:txBody>
                  <a:tcPr marT="18288" marB="18288"/>
                </a:tc>
                <a:extLst>
                  <a:ext uri="{0D108BD9-81ED-4DB2-BD59-A6C34878D82A}">
                    <a16:rowId xmlns:a16="http://schemas.microsoft.com/office/drawing/2014/main" val="3352452386"/>
                  </a:ext>
                </a:extLst>
              </a:tr>
              <a:tr h="84870">
                <a:tc>
                  <a:txBody>
                    <a:bodyPr/>
                    <a:lstStyle/>
                    <a:p>
                      <a:r>
                        <a:rPr lang="en-US" sz="1100" dirty="0"/>
                        <a:t>CCX 1.2</a:t>
                      </a:r>
                    </a:p>
                  </a:txBody>
                  <a:tcPr marT="18288" marB="18288"/>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100" dirty="0"/>
                        <a:t>CCX/R+</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endParaRPr lang="en-US" sz="1100" dirty="0"/>
                    </a:p>
                  </a:txBody>
                  <a:tcPr marT="18288" marB="18288"/>
                </a:tc>
                <a:tc>
                  <a:txBody>
                    <a:bodyPr/>
                    <a:lstStyle/>
                    <a:p>
                      <a:endParaRPr lang="en-US" sz="1100" dirty="0"/>
                    </a:p>
                  </a:txBody>
                  <a:tcPr marT="18288" marB="18288"/>
                </a:tc>
                <a:extLst>
                  <a:ext uri="{0D108BD9-81ED-4DB2-BD59-A6C34878D82A}">
                    <a16:rowId xmlns:a16="http://schemas.microsoft.com/office/drawing/2014/main" val="3749163083"/>
                  </a:ext>
                </a:extLst>
              </a:tr>
            </a:tbl>
          </a:graphicData>
        </a:graphic>
      </p:graphicFrame>
      <p:graphicFrame>
        <p:nvGraphicFramePr>
          <p:cNvPr id="22" name="Table 21">
            <a:extLst>
              <a:ext uri="{FF2B5EF4-FFF2-40B4-BE49-F238E27FC236}">
                <a16:creationId xmlns:a16="http://schemas.microsoft.com/office/drawing/2014/main" id="{7DDB8DE4-129C-64DC-5CB9-A2EDF00B44E3}"/>
              </a:ext>
            </a:extLst>
          </p:cNvPr>
          <p:cNvGraphicFramePr>
            <a:graphicFrameLocks noGrp="1"/>
          </p:cNvGraphicFramePr>
          <p:nvPr>
            <p:extLst>
              <p:ext uri="{D42A27DB-BD31-4B8C-83A1-F6EECF244321}">
                <p14:modId xmlns:p14="http://schemas.microsoft.com/office/powerpoint/2010/main" val="1725373819"/>
              </p:ext>
            </p:extLst>
          </p:nvPr>
        </p:nvGraphicFramePr>
        <p:xfrm>
          <a:off x="961665" y="4926306"/>
          <a:ext cx="10268669" cy="816864"/>
        </p:xfrm>
        <a:graphic>
          <a:graphicData uri="http://schemas.openxmlformats.org/drawingml/2006/table">
            <a:tbl>
              <a:tblPr firstRow="1" bandRow="1" bandCol="1">
                <a:tableStyleId>{72833802-FEF1-4C79-8D5D-14CF1EAF98D9}</a:tableStyleId>
              </a:tblPr>
              <a:tblGrid>
                <a:gridCol w="986355">
                  <a:extLst>
                    <a:ext uri="{9D8B030D-6E8A-4147-A177-3AD203B41FA5}">
                      <a16:colId xmlns:a16="http://schemas.microsoft.com/office/drawing/2014/main" val="475539824"/>
                    </a:ext>
                  </a:extLst>
                </a:gridCol>
                <a:gridCol w="986355">
                  <a:extLst>
                    <a:ext uri="{9D8B030D-6E8A-4147-A177-3AD203B41FA5}">
                      <a16:colId xmlns:a16="http://schemas.microsoft.com/office/drawing/2014/main" val="397429351"/>
                    </a:ext>
                  </a:extLst>
                </a:gridCol>
                <a:gridCol w="986355">
                  <a:extLst>
                    <a:ext uri="{9D8B030D-6E8A-4147-A177-3AD203B41FA5}">
                      <a16:colId xmlns:a16="http://schemas.microsoft.com/office/drawing/2014/main" val="1524171844"/>
                    </a:ext>
                  </a:extLst>
                </a:gridCol>
                <a:gridCol w="986355">
                  <a:extLst>
                    <a:ext uri="{9D8B030D-6E8A-4147-A177-3AD203B41FA5}">
                      <a16:colId xmlns:a16="http://schemas.microsoft.com/office/drawing/2014/main" val="3437703536"/>
                    </a:ext>
                  </a:extLst>
                </a:gridCol>
                <a:gridCol w="986355">
                  <a:extLst>
                    <a:ext uri="{9D8B030D-6E8A-4147-A177-3AD203B41FA5}">
                      <a16:colId xmlns:a16="http://schemas.microsoft.com/office/drawing/2014/main" val="28930230"/>
                    </a:ext>
                  </a:extLst>
                </a:gridCol>
                <a:gridCol w="986355">
                  <a:extLst>
                    <a:ext uri="{9D8B030D-6E8A-4147-A177-3AD203B41FA5}">
                      <a16:colId xmlns:a16="http://schemas.microsoft.com/office/drawing/2014/main" val="314681787"/>
                    </a:ext>
                  </a:extLst>
                </a:gridCol>
                <a:gridCol w="986355">
                  <a:extLst>
                    <a:ext uri="{9D8B030D-6E8A-4147-A177-3AD203B41FA5}">
                      <a16:colId xmlns:a16="http://schemas.microsoft.com/office/drawing/2014/main" val="547386701"/>
                    </a:ext>
                  </a:extLst>
                </a:gridCol>
                <a:gridCol w="3364184">
                  <a:extLst>
                    <a:ext uri="{9D8B030D-6E8A-4147-A177-3AD203B41FA5}">
                      <a16:colId xmlns:a16="http://schemas.microsoft.com/office/drawing/2014/main" val="1160639408"/>
                    </a:ext>
                  </a:extLst>
                </a:gridCol>
              </a:tblGrid>
              <a:tr h="148075">
                <a:tc>
                  <a:txBody>
                    <a:bodyPr/>
                    <a:lstStyle/>
                    <a:p>
                      <a:endParaRPr lang="en-US" sz="1100" dirty="0"/>
                    </a:p>
                  </a:txBody>
                  <a:tcPr marT="18288" marB="18288"/>
                </a:tc>
                <a:tc>
                  <a:txBody>
                    <a:bodyPr/>
                    <a:lstStyle/>
                    <a:p>
                      <a:endParaRPr lang="en-US" sz="1100" dirty="0"/>
                    </a:p>
                  </a:txBody>
                  <a:tcPr marT="18288" marB="18288"/>
                </a:tc>
                <a:tc>
                  <a:txBody>
                    <a:bodyPr/>
                    <a:lstStyle/>
                    <a:p>
                      <a:pPr algn="ctr"/>
                      <a:r>
                        <a:rPr lang="en-US" sz="1100" dirty="0"/>
                        <a:t>IPCR 2.0</a:t>
                      </a:r>
                    </a:p>
                  </a:txBody>
                  <a:tcPr marT="18288" marB="18288"/>
                </a:tc>
                <a:tc>
                  <a:txBody>
                    <a:bodyPr/>
                    <a:lstStyle/>
                    <a:p>
                      <a:pPr algn="ctr"/>
                      <a:r>
                        <a:rPr lang="en-US" sz="1100" dirty="0"/>
                        <a:t>IPCR 3.1</a:t>
                      </a:r>
                    </a:p>
                  </a:txBody>
                  <a:tcPr marT="18288" marB="18288"/>
                </a:tc>
                <a:tc>
                  <a:txBody>
                    <a:bodyPr/>
                    <a:lstStyle/>
                    <a:p>
                      <a:pPr algn="ctr"/>
                      <a:r>
                        <a:rPr lang="en-US" sz="1100" dirty="0"/>
                        <a:t>IPCR 3.4</a:t>
                      </a:r>
                    </a:p>
                  </a:txBody>
                  <a:tcPr marT="18288" marB="18288"/>
                </a:tc>
                <a:tc>
                  <a:txBody>
                    <a:bodyPr/>
                    <a:lstStyle/>
                    <a:p>
                      <a:pPr algn="ctr"/>
                      <a:endParaRPr lang="en-US" sz="1100" dirty="0"/>
                    </a:p>
                  </a:txBody>
                  <a:tcPr marT="18288" marB="18288"/>
                </a:tc>
                <a:tc>
                  <a:txBody>
                    <a:bodyPr/>
                    <a:lstStyle/>
                    <a:p>
                      <a:pPr algn="ctr"/>
                      <a:endParaRPr lang="en-US" sz="1100" dirty="0"/>
                    </a:p>
                  </a:txBody>
                  <a:tcPr marT="18288" marB="18288"/>
                </a:tc>
                <a:tc>
                  <a:txBody>
                    <a:bodyPr/>
                    <a:lstStyle/>
                    <a:p>
                      <a:r>
                        <a:rPr lang="en-US" sz="1100" dirty="0"/>
                        <a:t>Remark</a:t>
                      </a:r>
                    </a:p>
                  </a:txBody>
                  <a:tcPr marT="18288" marB="18288"/>
                </a:tc>
                <a:extLst>
                  <a:ext uri="{0D108BD9-81ED-4DB2-BD59-A6C34878D82A}">
                    <a16:rowId xmlns:a16="http://schemas.microsoft.com/office/drawing/2014/main" val="4246194374"/>
                  </a:ext>
                </a:extLst>
              </a:tr>
              <a:tr h="148075">
                <a:tc>
                  <a:txBody>
                    <a:bodyPr/>
                    <a:lstStyle/>
                    <a:p>
                      <a:r>
                        <a:rPr lang="en-US" sz="1100" dirty="0"/>
                        <a:t>CCX 1.0</a:t>
                      </a:r>
                    </a:p>
                  </a:txBody>
                  <a:tcPr marT="18288" marB="18288"/>
                </a:tc>
                <a:tc>
                  <a:txBody>
                    <a:bodyPr/>
                    <a:lstStyle/>
                    <a:p>
                      <a:r>
                        <a:rPr lang="en-US" sz="1100" dirty="0"/>
                        <a:t>CCX only</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endParaRPr lang="en-US" sz="1100" dirty="0"/>
                    </a:p>
                  </a:txBody>
                  <a:tcPr marT="18288" marB="18288"/>
                </a:tc>
                <a:tc>
                  <a:txBody>
                    <a:bodyPr/>
                    <a:lstStyle/>
                    <a:p>
                      <a:pPr algn="ctr"/>
                      <a:endParaRPr lang="en-US" sz="1100" dirty="0"/>
                    </a:p>
                  </a:txBody>
                  <a:tcPr marT="18288" marB="18288"/>
                </a:tc>
                <a:tc>
                  <a:txBody>
                    <a:bodyPr/>
                    <a:lstStyle/>
                    <a:p>
                      <a:endParaRPr lang="en-US" sz="1100" dirty="0"/>
                    </a:p>
                  </a:txBody>
                  <a:tcPr marT="18288" marB="18288"/>
                </a:tc>
                <a:extLst>
                  <a:ext uri="{0D108BD9-81ED-4DB2-BD59-A6C34878D82A}">
                    <a16:rowId xmlns:a16="http://schemas.microsoft.com/office/drawing/2014/main" val="1477419876"/>
                  </a:ext>
                </a:extLst>
              </a:tr>
              <a:tr h="148075">
                <a:tc>
                  <a:txBody>
                    <a:bodyPr/>
                    <a:lstStyle/>
                    <a:p>
                      <a:r>
                        <a:rPr lang="en-US" sz="1100" dirty="0"/>
                        <a:t>CCX 1.1</a:t>
                      </a:r>
                    </a:p>
                  </a:txBody>
                  <a:tcPr marT="18288" marB="18288"/>
                </a:tc>
                <a:tc>
                  <a:txBody>
                    <a:bodyPr/>
                    <a:lstStyle/>
                    <a:p>
                      <a:r>
                        <a:rPr lang="en-US" sz="1100" dirty="0"/>
                        <a:t>CCX/R+</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endParaRPr lang="en-US" sz="1100" dirty="0"/>
                    </a:p>
                  </a:txBody>
                  <a:tcPr marT="18288" marB="18288"/>
                </a:tc>
                <a:tc>
                  <a:txBody>
                    <a:bodyPr/>
                    <a:lstStyle/>
                    <a:p>
                      <a:pPr algn="ctr"/>
                      <a:endParaRPr lang="en-US" sz="1100" dirty="0"/>
                    </a:p>
                  </a:txBody>
                  <a:tcPr marT="18288" marB="18288"/>
                </a:tc>
                <a:tc>
                  <a:txBody>
                    <a:bodyPr/>
                    <a:lstStyle/>
                    <a:p>
                      <a:endParaRPr lang="en-US" sz="1100" dirty="0"/>
                    </a:p>
                  </a:txBody>
                  <a:tcPr marT="18288" marB="18288"/>
                </a:tc>
                <a:extLst>
                  <a:ext uri="{0D108BD9-81ED-4DB2-BD59-A6C34878D82A}">
                    <a16:rowId xmlns:a16="http://schemas.microsoft.com/office/drawing/2014/main" val="3352452386"/>
                  </a:ext>
                </a:extLst>
              </a:tr>
              <a:tr h="148075">
                <a:tc>
                  <a:txBody>
                    <a:bodyPr/>
                    <a:lstStyle/>
                    <a:p>
                      <a:r>
                        <a:rPr lang="en-US" sz="1100" dirty="0"/>
                        <a:t>CCX 1.2</a:t>
                      </a:r>
                    </a:p>
                  </a:txBody>
                  <a:tcPr marT="18288" marB="18288"/>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100" dirty="0"/>
                        <a:t>CCX/R+</a:t>
                      </a:r>
                    </a:p>
                  </a:txBody>
                  <a:tcPr marT="18288" marB="18288"/>
                </a:tc>
                <a:tc>
                  <a:txBody>
                    <a:bodyPr/>
                    <a:lstStyle/>
                    <a:p>
                      <a:pPr algn="ctr"/>
                      <a:r>
                        <a:rPr lang="en-US" sz="1100" dirty="0"/>
                        <a:t>-</a:t>
                      </a:r>
                    </a:p>
                  </a:txBody>
                  <a:tcPr marT="18288" marB="18288"/>
                </a:tc>
                <a:tc>
                  <a:txBody>
                    <a:bodyPr/>
                    <a:lstStyle/>
                    <a:p>
                      <a:pPr algn="ctr"/>
                      <a:r>
                        <a:rPr lang="en-US" sz="1100" dirty="0"/>
                        <a:t>Y</a:t>
                      </a:r>
                    </a:p>
                  </a:txBody>
                  <a:tcPr marT="18288" marB="18288"/>
                </a:tc>
                <a:tc>
                  <a:txBody>
                    <a:bodyPr/>
                    <a:lstStyle/>
                    <a:p>
                      <a:pPr algn="ctr"/>
                      <a:r>
                        <a:rPr lang="en-US" sz="1100" dirty="0"/>
                        <a:t>Y**</a:t>
                      </a:r>
                    </a:p>
                  </a:txBody>
                  <a:tcPr marT="18288" marB="18288"/>
                </a:tc>
                <a:tc>
                  <a:txBody>
                    <a:bodyPr/>
                    <a:lstStyle/>
                    <a:p>
                      <a:pPr algn="ctr"/>
                      <a:endParaRPr lang="en-US" sz="1100" dirty="0"/>
                    </a:p>
                  </a:txBody>
                  <a:tcPr marT="18288" marB="18288"/>
                </a:tc>
                <a:tc>
                  <a:txBody>
                    <a:bodyPr/>
                    <a:lstStyle/>
                    <a:p>
                      <a:pPr algn="ctr"/>
                      <a:endParaRPr lang="en-US" sz="1100" dirty="0"/>
                    </a:p>
                  </a:txBody>
                  <a:tcPr marT="18288" marB="18288"/>
                </a:tc>
                <a:tc>
                  <a:txBody>
                    <a:bodyPr/>
                    <a:lstStyle/>
                    <a:p>
                      <a:r>
                        <a:rPr lang="en-US" sz="1100" dirty="0"/>
                        <a:t>** Need IPCR 3.4 to use Auto-Pause in CCX 1.2</a:t>
                      </a:r>
                    </a:p>
                  </a:txBody>
                  <a:tcPr marT="18288" marB="18288"/>
                </a:tc>
                <a:extLst>
                  <a:ext uri="{0D108BD9-81ED-4DB2-BD59-A6C34878D82A}">
                    <a16:rowId xmlns:a16="http://schemas.microsoft.com/office/drawing/2014/main" val="3749163083"/>
                  </a:ext>
                </a:extLst>
              </a:tr>
            </a:tbl>
          </a:graphicData>
        </a:graphic>
      </p:graphicFrame>
      <p:sp>
        <p:nvSpPr>
          <p:cNvPr id="23" name="TextBox 22">
            <a:extLst>
              <a:ext uri="{FF2B5EF4-FFF2-40B4-BE49-F238E27FC236}">
                <a16:creationId xmlns:a16="http://schemas.microsoft.com/office/drawing/2014/main" id="{CB744D9D-30EF-9AA5-78BF-F269FCF8A8DA}"/>
              </a:ext>
            </a:extLst>
          </p:cNvPr>
          <p:cNvSpPr txBox="1"/>
          <p:nvPr/>
        </p:nvSpPr>
        <p:spPr>
          <a:xfrm>
            <a:off x="667912" y="1378274"/>
            <a:ext cx="2923429" cy="400110"/>
          </a:xfrm>
          <a:prstGeom prst="rect">
            <a:avLst/>
          </a:prstGeom>
          <a:noFill/>
        </p:spPr>
        <p:txBody>
          <a:bodyPr wrap="none" rtlCol="0">
            <a:spAutoFit/>
          </a:bodyPr>
          <a:lstStyle/>
          <a:p>
            <a:r>
              <a:rPr lang="en-US" sz="2000" b="1" dirty="0"/>
              <a:t>&gt; CCX/R+ </a:t>
            </a:r>
            <a:r>
              <a:rPr lang="en-US" sz="2000" b="1"/>
              <a:t>vs Unified/UCM</a:t>
            </a:r>
            <a:endParaRPr lang="en-US" sz="2000" b="1" dirty="0"/>
          </a:p>
        </p:txBody>
      </p:sp>
      <p:sp>
        <p:nvSpPr>
          <p:cNvPr id="25" name="TextBox 24">
            <a:extLst>
              <a:ext uri="{FF2B5EF4-FFF2-40B4-BE49-F238E27FC236}">
                <a16:creationId xmlns:a16="http://schemas.microsoft.com/office/drawing/2014/main" id="{9F1B8BA8-6352-E5AF-BD29-0055CA0147CF}"/>
              </a:ext>
            </a:extLst>
          </p:cNvPr>
          <p:cNvSpPr txBox="1"/>
          <p:nvPr/>
        </p:nvSpPr>
        <p:spPr>
          <a:xfrm>
            <a:off x="667912" y="4493728"/>
            <a:ext cx="1992084" cy="400110"/>
          </a:xfrm>
          <a:prstGeom prst="rect">
            <a:avLst/>
          </a:prstGeom>
          <a:noFill/>
        </p:spPr>
        <p:txBody>
          <a:bodyPr wrap="none" rtlCol="0">
            <a:spAutoFit/>
          </a:bodyPr>
          <a:lstStyle>
            <a:defPPr>
              <a:defRPr lang="ko-KR"/>
            </a:defPPr>
            <a:lvl1pPr>
              <a:defRPr sz="1600"/>
            </a:lvl1pPr>
          </a:lstStyle>
          <a:p>
            <a:r>
              <a:rPr lang="en-US" sz="2000" b="1" dirty="0"/>
              <a:t>&gt; CCX/R+ vs IPCR</a:t>
            </a:r>
          </a:p>
        </p:txBody>
      </p:sp>
      <p:sp>
        <p:nvSpPr>
          <p:cNvPr id="27" name="TextBox 26">
            <a:extLst>
              <a:ext uri="{FF2B5EF4-FFF2-40B4-BE49-F238E27FC236}">
                <a16:creationId xmlns:a16="http://schemas.microsoft.com/office/drawing/2014/main" id="{B4211F26-FD3C-E756-6C08-5236A8FCF210}"/>
              </a:ext>
            </a:extLst>
          </p:cNvPr>
          <p:cNvSpPr txBox="1"/>
          <p:nvPr/>
        </p:nvSpPr>
        <p:spPr>
          <a:xfrm>
            <a:off x="1941599" y="2650242"/>
            <a:ext cx="4379725" cy="261610"/>
          </a:xfrm>
          <a:prstGeom prst="rect">
            <a:avLst/>
          </a:prstGeom>
          <a:noFill/>
        </p:spPr>
        <p:txBody>
          <a:bodyPr wrap="none" rtlCol="0">
            <a:spAutoFit/>
          </a:bodyPr>
          <a:lstStyle>
            <a:defPPr>
              <a:defRPr lang="ko-KR"/>
            </a:defPPr>
            <a:lvl1pPr>
              <a:defRPr sz="1600"/>
            </a:lvl1pPr>
          </a:lstStyle>
          <a:p>
            <a:r>
              <a:rPr lang="en-US" sz="1100" dirty="0"/>
              <a:t>* Unified &lt;-&gt; CCX: TAPI, Unified &lt;-&gt; R+: SMDR (basic) / ACD&amp;TAPI (option)</a:t>
            </a:r>
          </a:p>
        </p:txBody>
      </p:sp>
      <p:sp>
        <p:nvSpPr>
          <p:cNvPr id="29" name="TextBox 28">
            <a:extLst>
              <a:ext uri="{FF2B5EF4-FFF2-40B4-BE49-F238E27FC236}">
                <a16:creationId xmlns:a16="http://schemas.microsoft.com/office/drawing/2014/main" id="{67E6383C-6C1C-FE62-58F4-487E7322241D}"/>
              </a:ext>
            </a:extLst>
          </p:cNvPr>
          <p:cNvSpPr txBox="1"/>
          <p:nvPr/>
        </p:nvSpPr>
        <p:spPr>
          <a:xfrm>
            <a:off x="1941599" y="4110336"/>
            <a:ext cx="2816797" cy="261610"/>
          </a:xfrm>
          <a:prstGeom prst="rect">
            <a:avLst/>
          </a:prstGeom>
          <a:noFill/>
        </p:spPr>
        <p:txBody>
          <a:bodyPr wrap="none" rtlCol="0">
            <a:spAutoFit/>
          </a:bodyPr>
          <a:lstStyle>
            <a:defPPr>
              <a:defRPr lang="ko-KR"/>
            </a:defPPr>
            <a:lvl1pPr>
              <a:defRPr sz="1200"/>
            </a:lvl1pPr>
          </a:lstStyle>
          <a:p>
            <a:r>
              <a:rPr lang="en-US" sz="1100" dirty="0"/>
              <a:t>* UCM &lt;-&gt; CCX: TAPI, UCM &lt;-&gt; R+: SMDR only</a:t>
            </a:r>
          </a:p>
        </p:txBody>
      </p:sp>
      <p:sp>
        <p:nvSpPr>
          <p:cNvPr id="30" name="TextBox 29">
            <a:extLst>
              <a:ext uri="{FF2B5EF4-FFF2-40B4-BE49-F238E27FC236}">
                <a16:creationId xmlns:a16="http://schemas.microsoft.com/office/drawing/2014/main" id="{FCF12301-ED31-7491-0E41-E36F52C2DA90}"/>
              </a:ext>
            </a:extLst>
          </p:cNvPr>
          <p:cNvSpPr txBox="1"/>
          <p:nvPr/>
        </p:nvSpPr>
        <p:spPr>
          <a:xfrm>
            <a:off x="1941599" y="5752585"/>
            <a:ext cx="3712876" cy="261610"/>
          </a:xfrm>
          <a:prstGeom prst="rect">
            <a:avLst/>
          </a:prstGeom>
          <a:noFill/>
        </p:spPr>
        <p:txBody>
          <a:bodyPr wrap="none" rtlCol="0">
            <a:spAutoFit/>
          </a:bodyPr>
          <a:lstStyle>
            <a:defPPr>
              <a:defRPr lang="ko-KR"/>
            </a:defPPr>
            <a:lvl1pPr>
              <a:defRPr sz="1200"/>
            </a:lvl1pPr>
          </a:lstStyle>
          <a:p>
            <a:r>
              <a:rPr lang="en-US" sz="1100" dirty="0"/>
              <a:t>* CCX &lt;-&gt; IPCR: Unified/UCM, R+ &lt;-&gt; IPCR: Unified ACD only</a:t>
            </a:r>
          </a:p>
        </p:txBody>
      </p:sp>
    </p:spTree>
    <p:extLst>
      <p:ext uri="{BB962C8B-B14F-4D97-AF65-F5344CB8AC3E}">
        <p14:creationId xmlns:p14="http://schemas.microsoft.com/office/powerpoint/2010/main" val="284167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A53F16-08EF-F9C3-B1A4-0CA62548EBEC}"/>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28B7C3F2-613C-DD5C-A88E-E0D858A98FBE}"/>
              </a:ext>
            </a:extLst>
          </p:cNvPr>
          <p:cNvSpPr>
            <a:spLocks noGrp="1"/>
          </p:cNvSpPr>
          <p:nvPr>
            <p:ph type="body" sz="quarter" idx="10"/>
          </p:nvPr>
        </p:nvSpPr>
        <p:spPr/>
        <p:txBody>
          <a:bodyPr>
            <a:normAutofit/>
          </a:bodyPr>
          <a:lstStyle/>
          <a:p>
            <a:pPr latinLnBrk="0"/>
            <a:r>
              <a:rPr lang="en-US" sz="1800" dirty="0"/>
              <a:t>Release history</a:t>
            </a:r>
          </a:p>
          <a:p>
            <a:pPr latinLnBrk="0"/>
            <a:r>
              <a:rPr lang="en-US" sz="1800" dirty="0"/>
              <a:t>What’s new</a:t>
            </a:r>
          </a:p>
          <a:p>
            <a:pPr latinLnBrk="0"/>
            <a:r>
              <a:rPr lang="en-US" sz="1800" dirty="0"/>
              <a:t>V1.2 Summary</a:t>
            </a:r>
          </a:p>
          <a:p>
            <a:pPr latinLnBrk="0"/>
            <a:r>
              <a:rPr lang="en-US" sz="1800" dirty="0"/>
              <a:t>V1.2 Enhanced features</a:t>
            </a:r>
          </a:p>
          <a:p>
            <a:pPr latinLnBrk="0"/>
            <a:r>
              <a:rPr lang="en-US" sz="1800" dirty="0"/>
              <a:t>V1.2 CCX Basic and option package change</a:t>
            </a:r>
          </a:p>
          <a:p>
            <a:pPr latinLnBrk="0"/>
            <a:r>
              <a:rPr lang="en-US" sz="1800" dirty="0"/>
              <a:t>License update</a:t>
            </a:r>
          </a:p>
          <a:p>
            <a:pPr latinLnBrk="0"/>
            <a:endParaRPr lang="en-US" sz="1800" dirty="0"/>
          </a:p>
          <a:p>
            <a:pPr latinLnBrk="0"/>
            <a:r>
              <a:rPr lang="en-US" sz="1800" dirty="0"/>
              <a:t>Appendix</a:t>
            </a:r>
          </a:p>
        </p:txBody>
      </p:sp>
    </p:spTree>
    <p:extLst>
      <p:ext uri="{BB962C8B-B14F-4D97-AF65-F5344CB8AC3E}">
        <p14:creationId xmlns:p14="http://schemas.microsoft.com/office/powerpoint/2010/main" val="3273175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8A1AC-834D-5C9A-067C-344E84CC2252}"/>
              </a:ext>
            </a:extLst>
          </p:cNvPr>
          <p:cNvSpPr>
            <a:spLocks noGrp="1"/>
          </p:cNvSpPr>
          <p:nvPr>
            <p:ph type="title"/>
          </p:nvPr>
        </p:nvSpPr>
        <p:spPr/>
        <p:txBody>
          <a:bodyPr/>
          <a:lstStyle/>
          <a:p>
            <a:r>
              <a:rPr lang="en-US" dirty="0"/>
              <a:t>CCX / R+ overview updated with v1.2</a:t>
            </a:r>
          </a:p>
        </p:txBody>
      </p:sp>
      <p:sp>
        <p:nvSpPr>
          <p:cNvPr id="12" name="TextBox 11">
            <a:extLst>
              <a:ext uri="{FF2B5EF4-FFF2-40B4-BE49-F238E27FC236}">
                <a16:creationId xmlns:a16="http://schemas.microsoft.com/office/drawing/2014/main" id="{098DA92D-7BEF-BF13-C56A-9523DF8F9BFD}"/>
              </a:ext>
            </a:extLst>
          </p:cNvPr>
          <p:cNvSpPr txBox="1"/>
          <p:nvPr/>
        </p:nvSpPr>
        <p:spPr>
          <a:xfrm>
            <a:off x="603926" y="1632631"/>
            <a:ext cx="3421167" cy="4031873"/>
          </a:xfrm>
          <a:prstGeom prst="rect">
            <a:avLst/>
          </a:prstGeom>
          <a:noFill/>
        </p:spPr>
        <p:txBody>
          <a:bodyPr wrap="square" rtlCol="0">
            <a:spAutoFit/>
          </a:bodyPr>
          <a:lstStyle/>
          <a:p>
            <a:pPr latinLnBrk="0"/>
            <a:r>
              <a:rPr lang="en-US" sz="2000" b="1" dirty="0"/>
              <a:t>CCX Report Plus (CCX R+)</a:t>
            </a:r>
          </a:p>
          <a:p>
            <a:pPr latinLnBrk="0"/>
            <a:endParaRPr lang="en-US" sz="1600" dirty="0"/>
          </a:p>
          <a:p>
            <a:pPr marL="285750" indent="-285750" latinLnBrk="0">
              <a:buFont typeface="Arial" panose="020B0604020202020204" pitchFamily="34" charset="0"/>
              <a:buChar char="•"/>
            </a:pPr>
            <a:r>
              <a:rPr lang="en-US" sz="1600" dirty="0"/>
              <a:t>Web based call reporting and simple CC solution</a:t>
            </a:r>
          </a:p>
          <a:p>
            <a:pPr marL="285750" indent="-285750" latinLnBrk="0">
              <a:buFont typeface="Arial" panose="020B0604020202020204" pitchFamily="34" charset="0"/>
              <a:buChar char="•"/>
            </a:pPr>
            <a:endParaRPr lang="en-US" sz="1600" dirty="0"/>
          </a:p>
          <a:p>
            <a:pPr marL="285750" indent="-285750" latinLnBrk="0">
              <a:buFont typeface="Arial" panose="020B0604020202020204" pitchFamily="34" charset="0"/>
              <a:buChar char="•"/>
            </a:pPr>
            <a:r>
              <a:rPr lang="en-US" sz="1600" dirty="0"/>
              <a:t>2 packages</a:t>
            </a:r>
          </a:p>
          <a:p>
            <a:pPr marL="515938" indent="-228600" latinLnBrk="0">
              <a:buAutoNum type="arabicParenR"/>
            </a:pPr>
            <a:r>
              <a:rPr lang="en-US" sz="1200" dirty="0"/>
              <a:t>SMDR version</a:t>
            </a:r>
          </a:p>
          <a:p>
            <a:pPr marL="628650" indent="-174625" latinLnBrk="0">
              <a:buFontTx/>
              <a:buChar char="-"/>
            </a:pPr>
            <a:r>
              <a:rPr lang="en-US" sz="1200" dirty="0"/>
              <a:t>Powerful call statistics and dashboard</a:t>
            </a:r>
          </a:p>
          <a:p>
            <a:pPr marL="628650" indent="-174625" latinLnBrk="0">
              <a:buFontTx/>
              <a:buChar char="-"/>
            </a:pPr>
            <a:r>
              <a:rPr lang="en-US" sz="1200" dirty="0"/>
              <a:t>Unified, UCM</a:t>
            </a:r>
          </a:p>
          <a:p>
            <a:pPr marL="517525" indent="-231775" latinLnBrk="0">
              <a:buFont typeface="+mj-lt"/>
              <a:buAutoNum type="arabicParenR" startAt="2"/>
            </a:pPr>
            <a:r>
              <a:rPr lang="en-US" sz="1200" dirty="0"/>
              <a:t>ACD version</a:t>
            </a:r>
          </a:p>
          <a:p>
            <a:pPr marL="628650" indent="-174625" latinLnBrk="0">
              <a:buFontTx/>
              <a:buChar char="-"/>
            </a:pPr>
            <a:r>
              <a:rPr lang="en-US" sz="1200" dirty="0"/>
              <a:t>SMDR version </a:t>
            </a:r>
          </a:p>
          <a:p>
            <a:pPr marL="628650" indent="-174625" latinLnBrk="0">
              <a:buFontTx/>
              <a:buChar char="-"/>
            </a:pPr>
            <a:r>
              <a:rPr lang="en-US" sz="1200" dirty="0"/>
              <a:t>Real-time monitoring and reporting</a:t>
            </a:r>
          </a:p>
          <a:p>
            <a:pPr marL="628650" indent="-174625" latinLnBrk="0">
              <a:buFontTx/>
              <a:buChar char="-"/>
            </a:pPr>
            <a:r>
              <a:rPr lang="en-US" sz="1200" dirty="0"/>
              <a:t>Web based client for ACD agent</a:t>
            </a:r>
          </a:p>
          <a:p>
            <a:pPr marL="739775" indent="-174625" latinLnBrk="0">
              <a:buFontTx/>
              <a:buChar char="-"/>
            </a:pPr>
            <a:r>
              <a:rPr lang="en-US" sz="1000" dirty="0"/>
              <a:t>ACD log-on/off, Call control(make, answer, Hold, Park), CRM Int., Personal statistics,,,</a:t>
            </a:r>
          </a:p>
          <a:p>
            <a:pPr marL="628650" indent="-174625" latinLnBrk="0">
              <a:buFontTx/>
              <a:buChar char="-"/>
            </a:pPr>
            <a:r>
              <a:rPr lang="en-US" sz="1200" dirty="0"/>
              <a:t>IPCR call recording integration</a:t>
            </a:r>
          </a:p>
          <a:p>
            <a:pPr marL="628650" indent="-174625" latinLnBrk="0">
              <a:buFontTx/>
              <a:buChar char="-"/>
            </a:pPr>
            <a:r>
              <a:rPr lang="en-US" sz="1200" dirty="0"/>
              <a:t>Unified only</a:t>
            </a:r>
          </a:p>
          <a:p>
            <a:pPr marL="628650" indent="-174625" latinLnBrk="0">
              <a:buFontTx/>
              <a:buChar char="-"/>
            </a:pPr>
            <a:endParaRPr lang="en-US" sz="1200" dirty="0"/>
          </a:p>
          <a:p>
            <a:pPr marL="285750" indent="-285750" latinLnBrk="0">
              <a:buFont typeface="Arial" panose="020B0604020202020204" pitchFamily="34" charset="0"/>
              <a:buChar char="•"/>
            </a:pPr>
            <a:r>
              <a:rPr lang="en-US" sz="1600" dirty="0"/>
              <a:t>Upgrade to CCX with licenses</a:t>
            </a:r>
            <a:endParaRPr lang="en-US" sz="2000" dirty="0"/>
          </a:p>
        </p:txBody>
      </p:sp>
      <p:sp>
        <p:nvSpPr>
          <p:cNvPr id="18" name="TextBox 17">
            <a:extLst>
              <a:ext uri="{FF2B5EF4-FFF2-40B4-BE49-F238E27FC236}">
                <a16:creationId xmlns:a16="http://schemas.microsoft.com/office/drawing/2014/main" id="{74139885-BB32-5988-8B64-D02962D2C302}"/>
              </a:ext>
            </a:extLst>
          </p:cNvPr>
          <p:cNvSpPr txBox="1"/>
          <p:nvPr/>
        </p:nvSpPr>
        <p:spPr>
          <a:xfrm>
            <a:off x="4374323" y="5316316"/>
            <a:ext cx="2775440" cy="461665"/>
          </a:xfrm>
          <a:prstGeom prst="rect">
            <a:avLst/>
          </a:prstGeom>
          <a:noFill/>
        </p:spPr>
        <p:txBody>
          <a:bodyPr wrap="none" rtlCol="0">
            <a:spAutoFit/>
          </a:bodyPr>
          <a:lstStyle/>
          <a:p>
            <a:pPr marL="174625" indent="-174625">
              <a:buFont typeface="Arial" panose="020B0604020202020204" pitchFamily="34" charset="0"/>
              <a:buChar char="•"/>
            </a:pPr>
            <a:r>
              <a:rPr lang="en-US" sz="1200" dirty="0"/>
              <a:t>One software package for CCX &amp; R+</a:t>
            </a:r>
          </a:p>
          <a:p>
            <a:pPr marL="174625" indent="-174625">
              <a:buFont typeface="Arial" panose="020B0604020202020204" pitchFamily="34" charset="0"/>
              <a:buChar char="•"/>
            </a:pPr>
            <a:r>
              <a:rPr lang="en-US" sz="1200" dirty="0"/>
              <a:t>Professional tech support via CCX Care</a:t>
            </a:r>
          </a:p>
        </p:txBody>
      </p:sp>
      <p:sp>
        <p:nvSpPr>
          <p:cNvPr id="4" name="TextBox 3">
            <a:extLst>
              <a:ext uri="{FF2B5EF4-FFF2-40B4-BE49-F238E27FC236}">
                <a16:creationId xmlns:a16="http://schemas.microsoft.com/office/drawing/2014/main" id="{CE3D4777-153E-485A-D21A-CCC1557E2944}"/>
              </a:ext>
            </a:extLst>
          </p:cNvPr>
          <p:cNvSpPr txBox="1"/>
          <p:nvPr/>
        </p:nvSpPr>
        <p:spPr>
          <a:xfrm>
            <a:off x="7601447" y="1632631"/>
            <a:ext cx="4590554" cy="3046988"/>
          </a:xfrm>
          <a:prstGeom prst="rect">
            <a:avLst/>
          </a:prstGeom>
          <a:noFill/>
        </p:spPr>
        <p:txBody>
          <a:bodyPr wrap="square" rtlCol="0">
            <a:spAutoFit/>
          </a:bodyPr>
          <a:lstStyle/>
          <a:p>
            <a:pPr latinLnBrk="0"/>
            <a:r>
              <a:rPr lang="en-US" sz="2000" b="1" dirty="0"/>
              <a:t>CCX Contact Center</a:t>
            </a:r>
          </a:p>
          <a:p>
            <a:pPr latinLnBrk="0"/>
            <a:endParaRPr lang="en-US" sz="1600" dirty="0"/>
          </a:p>
          <a:p>
            <a:pPr marL="285750" indent="-285750" latinLnBrk="0">
              <a:buFont typeface="Arial" panose="020B0604020202020204" pitchFamily="34" charset="0"/>
              <a:buChar char="•"/>
            </a:pPr>
            <a:r>
              <a:rPr lang="en-US" sz="1600" dirty="0"/>
              <a:t>IP Contact Center Solution</a:t>
            </a:r>
          </a:p>
          <a:p>
            <a:pPr marL="285750" indent="-285750" latinLnBrk="0">
              <a:buFont typeface="Arial" panose="020B0604020202020204" pitchFamily="34" charset="0"/>
              <a:buChar char="•"/>
            </a:pPr>
            <a:endParaRPr lang="en-US" sz="1600" dirty="0"/>
          </a:p>
          <a:p>
            <a:pPr marL="285750" indent="-285750" latinLnBrk="0">
              <a:buFont typeface="Arial" panose="020B0604020202020204" pitchFamily="34" charset="0"/>
              <a:buChar char="•"/>
            </a:pPr>
            <a:r>
              <a:rPr lang="en-US" sz="1600" dirty="0"/>
              <a:t>Basic package and option modules</a:t>
            </a:r>
          </a:p>
          <a:p>
            <a:pPr marL="515938" indent="-228600" latinLnBrk="0">
              <a:buAutoNum type="arabicParenR"/>
            </a:pPr>
            <a:r>
              <a:rPr lang="en-US" sz="1200" dirty="0"/>
              <a:t>Basic package</a:t>
            </a:r>
          </a:p>
          <a:p>
            <a:pPr marL="628650" indent="-174625" latinLnBrk="0">
              <a:buFontTx/>
              <a:buChar char="-"/>
            </a:pPr>
            <a:r>
              <a:rPr lang="en-US" sz="1200" dirty="0"/>
              <a:t>CCX CC, CCX Desk, CCX Report, </a:t>
            </a:r>
            <a:r>
              <a:rPr lang="en-US" sz="1200" dirty="0">
                <a:solidFill>
                  <a:srgbClr val="0000CC"/>
                </a:solidFill>
              </a:rPr>
              <a:t>CCX Report Generator*</a:t>
            </a:r>
          </a:p>
          <a:p>
            <a:pPr marL="628650" indent="-174625" latinLnBrk="0">
              <a:buFontTx/>
              <a:buChar char="-"/>
            </a:pPr>
            <a:r>
              <a:rPr lang="en-US" sz="1200" dirty="0"/>
              <a:t>Web Callback, Callback in Queue, </a:t>
            </a:r>
            <a:r>
              <a:rPr lang="en-US" sz="1200" strike="sngStrike" dirty="0">
                <a:solidFill>
                  <a:schemeClr val="tx2">
                    <a:lumMod val="75000"/>
                  </a:schemeClr>
                </a:solidFill>
              </a:rPr>
              <a:t>Web Chat(3ch)*</a:t>
            </a:r>
          </a:p>
          <a:p>
            <a:pPr marL="628650" indent="-174625" latinLnBrk="0">
              <a:buFontTx/>
              <a:buChar char="-"/>
            </a:pPr>
            <a:r>
              <a:rPr lang="en-US" sz="1200" dirty="0">
                <a:solidFill>
                  <a:srgbClr val="0000CC"/>
                </a:solidFill>
              </a:rPr>
              <a:t>CCX Pulse*, </a:t>
            </a:r>
            <a:r>
              <a:rPr lang="en-US" sz="1200" dirty="0">
                <a:solidFill>
                  <a:srgbClr val="00B050"/>
                </a:solidFill>
              </a:rPr>
              <a:t>CCX Survey*</a:t>
            </a:r>
          </a:p>
          <a:p>
            <a:pPr marL="517525" indent="-231775" latinLnBrk="0">
              <a:buFont typeface="+mj-lt"/>
              <a:buAutoNum type="arabicParenR" startAt="2"/>
            </a:pPr>
            <a:r>
              <a:rPr lang="en-US" sz="1200" dirty="0"/>
              <a:t>Option modules</a:t>
            </a:r>
          </a:p>
          <a:p>
            <a:pPr marL="628650" indent="-174625" latinLnBrk="0">
              <a:buFontTx/>
              <a:buChar char="-"/>
            </a:pPr>
            <a:r>
              <a:rPr lang="en-US" sz="1200" dirty="0"/>
              <a:t>CCX Call, CCX Record, CCX IVR</a:t>
            </a:r>
          </a:p>
          <a:p>
            <a:pPr marL="628650" indent="-174625" latinLnBrk="0">
              <a:buFontTx/>
              <a:buChar char="-"/>
            </a:pPr>
            <a:r>
              <a:rPr lang="en-US" sz="1200" strike="sngStrike" dirty="0">
                <a:solidFill>
                  <a:schemeClr val="tx2">
                    <a:lumMod val="75000"/>
                  </a:schemeClr>
                </a:solidFill>
              </a:rPr>
              <a:t>CCX Chat, CCX Social, CCX SMS, CCX Email*</a:t>
            </a:r>
          </a:p>
          <a:p>
            <a:pPr marL="628650" indent="-174625" latinLnBrk="0">
              <a:buFontTx/>
              <a:buChar char="-"/>
            </a:pPr>
            <a:r>
              <a:rPr lang="en-US" sz="1200" dirty="0"/>
              <a:t>CCX Coach, </a:t>
            </a:r>
            <a:r>
              <a:rPr lang="en-US" sz="1200" strike="sngStrike" dirty="0">
                <a:solidFill>
                  <a:srgbClr val="00B050"/>
                </a:solidFill>
              </a:rPr>
              <a:t>CCX Survey*</a:t>
            </a:r>
          </a:p>
          <a:p>
            <a:pPr marL="628650" indent="-174625" latinLnBrk="0">
              <a:buFontTx/>
              <a:buChar char="-"/>
            </a:pPr>
            <a:r>
              <a:rPr lang="en-US" sz="1200" dirty="0"/>
              <a:t>PICM</a:t>
            </a:r>
          </a:p>
        </p:txBody>
      </p:sp>
      <p:sp>
        <p:nvSpPr>
          <p:cNvPr id="13" name="TextBox 12">
            <a:extLst>
              <a:ext uri="{FF2B5EF4-FFF2-40B4-BE49-F238E27FC236}">
                <a16:creationId xmlns:a16="http://schemas.microsoft.com/office/drawing/2014/main" id="{F68FCBC9-D087-D72F-7F45-895BAA8F58C9}"/>
              </a:ext>
            </a:extLst>
          </p:cNvPr>
          <p:cNvSpPr txBox="1"/>
          <p:nvPr/>
        </p:nvSpPr>
        <p:spPr>
          <a:xfrm>
            <a:off x="7895646" y="5793266"/>
            <a:ext cx="3788217" cy="246221"/>
          </a:xfrm>
          <a:prstGeom prst="rect">
            <a:avLst/>
          </a:prstGeom>
          <a:noFill/>
        </p:spPr>
        <p:txBody>
          <a:bodyPr wrap="none" rtlCol="0">
            <a:spAutoFit/>
          </a:bodyPr>
          <a:lstStyle/>
          <a:p>
            <a:r>
              <a:rPr lang="en-US" sz="1000" i="1" dirty="0"/>
              <a:t>*Newly added or removed from v1.2, Applicable from new customers.</a:t>
            </a:r>
          </a:p>
        </p:txBody>
      </p:sp>
      <p:sp>
        <p:nvSpPr>
          <p:cNvPr id="2" name="Rectangle: Rounded Corners 1">
            <a:extLst>
              <a:ext uri="{FF2B5EF4-FFF2-40B4-BE49-F238E27FC236}">
                <a16:creationId xmlns:a16="http://schemas.microsoft.com/office/drawing/2014/main" id="{D076D652-90C3-6D59-D541-E22C40F2A465}"/>
              </a:ext>
            </a:extLst>
          </p:cNvPr>
          <p:cNvSpPr/>
          <p:nvPr/>
        </p:nvSpPr>
        <p:spPr>
          <a:xfrm>
            <a:off x="4395526" y="2356297"/>
            <a:ext cx="2524760" cy="2782013"/>
          </a:xfrm>
          <a:prstGeom prst="roundRect">
            <a:avLst>
              <a:gd name="adj" fmla="val 9402"/>
            </a:avLst>
          </a:prstGeom>
          <a:solidFill>
            <a:schemeClr val="accent6">
              <a:lumMod val="25000"/>
              <a:lumOff val="75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latinLnBrk="0"/>
            <a:r>
              <a:rPr lang="en-US" sz="1400" b="1" dirty="0"/>
              <a:t>CCX Contact Center</a:t>
            </a:r>
          </a:p>
        </p:txBody>
      </p:sp>
      <p:sp>
        <p:nvSpPr>
          <p:cNvPr id="6" name="Rectangle: Rounded Corners 5">
            <a:extLst>
              <a:ext uri="{FF2B5EF4-FFF2-40B4-BE49-F238E27FC236}">
                <a16:creationId xmlns:a16="http://schemas.microsoft.com/office/drawing/2014/main" id="{C12BBC68-3D8C-CFBE-D5C3-AC37855409FF}"/>
              </a:ext>
            </a:extLst>
          </p:cNvPr>
          <p:cNvSpPr/>
          <p:nvPr/>
        </p:nvSpPr>
        <p:spPr>
          <a:xfrm>
            <a:off x="4661096" y="3624470"/>
            <a:ext cx="1969702" cy="1432560"/>
          </a:xfrm>
          <a:prstGeom prst="roundRect">
            <a:avLst>
              <a:gd name="adj" fmla="val 11539"/>
            </a:avLst>
          </a:prstGeom>
          <a:solidFill>
            <a:schemeClr val="accent6">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latinLnBrk="0"/>
            <a:endParaRPr lang="en-US" sz="900" b="1" dirty="0"/>
          </a:p>
        </p:txBody>
      </p:sp>
      <p:sp>
        <p:nvSpPr>
          <p:cNvPr id="17" name="Rectangle: Rounded Corners 16">
            <a:extLst>
              <a:ext uri="{FF2B5EF4-FFF2-40B4-BE49-F238E27FC236}">
                <a16:creationId xmlns:a16="http://schemas.microsoft.com/office/drawing/2014/main" id="{AA2EB09E-7E20-FAA9-15EC-2E4BB3EC11C6}"/>
              </a:ext>
            </a:extLst>
          </p:cNvPr>
          <p:cNvSpPr/>
          <p:nvPr/>
        </p:nvSpPr>
        <p:spPr>
          <a:xfrm>
            <a:off x="4923846" y="2995968"/>
            <a:ext cx="1706952" cy="584110"/>
          </a:xfrm>
          <a:prstGeom prst="roundRect">
            <a:avLst>
              <a:gd name="adj" fmla="val 17975"/>
            </a:avLst>
          </a:prstGeom>
          <a:solidFill>
            <a:schemeClr val="accent6">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latinLnBrk="0"/>
            <a:r>
              <a:rPr lang="en-US" sz="1000" b="1" dirty="0"/>
              <a:t>CCX modules (option)</a:t>
            </a:r>
          </a:p>
        </p:txBody>
      </p:sp>
      <p:sp>
        <p:nvSpPr>
          <p:cNvPr id="20" name="TextBox 19">
            <a:extLst>
              <a:ext uri="{FF2B5EF4-FFF2-40B4-BE49-F238E27FC236}">
                <a16:creationId xmlns:a16="http://schemas.microsoft.com/office/drawing/2014/main" id="{8D9A429A-D9B1-B0F9-2483-DECB4AF6965C}"/>
              </a:ext>
            </a:extLst>
          </p:cNvPr>
          <p:cNvSpPr txBox="1"/>
          <p:nvPr/>
        </p:nvSpPr>
        <p:spPr>
          <a:xfrm>
            <a:off x="5198548" y="3664570"/>
            <a:ext cx="894796" cy="307777"/>
          </a:xfrm>
          <a:prstGeom prst="rect">
            <a:avLst/>
          </a:prstGeom>
          <a:noFill/>
        </p:spPr>
        <p:txBody>
          <a:bodyPr wrap="none">
            <a:spAutoFit/>
          </a:bodyPr>
          <a:lstStyle/>
          <a:p>
            <a:pPr algn="ctr"/>
            <a:r>
              <a:rPr lang="en-US" sz="1400" b="1" dirty="0"/>
              <a:t>CCX Basic</a:t>
            </a:r>
          </a:p>
        </p:txBody>
      </p:sp>
      <p:sp>
        <p:nvSpPr>
          <p:cNvPr id="21" name="Rectangle: Rounded Corners 20">
            <a:extLst>
              <a:ext uri="{FF2B5EF4-FFF2-40B4-BE49-F238E27FC236}">
                <a16:creationId xmlns:a16="http://schemas.microsoft.com/office/drawing/2014/main" id="{1C36FA47-EEA2-5885-0468-5C8355201EDB}"/>
              </a:ext>
            </a:extLst>
          </p:cNvPr>
          <p:cNvSpPr/>
          <p:nvPr/>
        </p:nvSpPr>
        <p:spPr>
          <a:xfrm>
            <a:off x="4884862" y="4569566"/>
            <a:ext cx="1235176" cy="307778"/>
          </a:xfrm>
          <a:prstGeom prst="roundRect">
            <a:avLst>
              <a:gd name="adj" fmla="val 11539"/>
            </a:avLst>
          </a:prstGeom>
          <a:solidFill>
            <a:schemeClr val="accent6">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latinLnBrk="0"/>
            <a:r>
              <a:rPr lang="en-US" sz="1400" b="1" dirty="0"/>
              <a:t>CCX R+ Basic</a:t>
            </a:r>
            <a:endParaRPr lang="en-US" sz="1000" dirty="0"/>
          </a:p>
        </p:txBody>
      </p:sp>
      <p:sp>
        <p:nvSpPr>
          <p:cNvPr id="22" name="Rectangle: Rounded Corners 21">
            <a:extLst>
              <a:ext uri="{FF2B5EF4-FFF2-40B4-BE49-F238E27FC236}">
                <a16:creationId xmlns:a16="http://schemas.microsoft.com/office/drawing/2014/main" id="{CF8598BF-0A01-9568-633C-4634269DAB9D}"/>
              </a:ext>
            </a:extLst>
          </p:cNvPr>
          <p:cNvSpPr/>
          <p:nvPr/>
        </p:nvSpPr>
        <p:spPr>
          <a:xfrm>
            <a:off x="5053237" y="4217397"/>
            <a:ext cx="1056383" cy="307777"/>
          </a:xfrm>
          <a:prstGeom prst="roundRect">
            <a:avLst>
              <a:gd name="adj" fmla="val 11539"/>
            </a:avLst>
          </a:prstGeom>
          <a:solidFill>
            <a:schemeClr val="accent6">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latinLnBrk="0"/>
            <a:r>
              <a:rPr lang="en-US" sz="1000" b="1" dirty="0"/>
              <a:t>CCX R+ Options</a:t>
            </a:r>
            <a:endParaRPr lang="en-US" sz="1000" dirty="0"/>
          </a:p>
        </p:txBody>
      </p:sp>
      <p:sp>
        <p:nvSpPr>
          <p:cNvPr id="23" name="Rectangle: Rounded Corners 22">
            <a:extLst>
              <a:ext uri="{FF2B5EF4-FFF2-40B4-BE49-F238E27FC236}">
                <a16:creationId xmlns:a16="http://schemas.microsoft.com/office/drawing/2014/main" id="{2DE054DC-6C1E-032C-FDAD-9603627AA8B6}"/>
              </a:ext>
            </a:extLst>
          </p:cNvPr>
          <p:cNvSpPr/>
          <p:nvPr/>
        </p:nvSpPr>
        <p:spPr>
          <a:xfrm>
            <a:off x="4839878" y="4168030"/>
            <a:ext cx="1341120" cy="767080"/>
          </a:xfrm>
          <a:prstGeom prst="roundRect">
            <a:avLst>
              <a:gd name="adj" fmla="val 11539"/>
            </a:avLst>
          </a:prstGeom>
          <a:noFill/>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latinLnBrk="0"/>
            <a:endParaRPr lang="en-US" sz="1000" dirty="0"/>
          </a:p>
        </p:txBody>
      </p:sp>
    </p:spTree>
    <p:extLst>
      <p:ext uri="{BB962C8B-B14F-4D97-AF65-F5344CB8AC3E}">
        <p14:creationId xmlns:p14="http://schemas.microsoft.com/office/powerpoint/2010/main" val="397014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5B48D-4C57-A8D4-5BC2-BE74F70135A4}"/>
              </a:ext>
            </a:extLst>
          </p:cNvPr>
          <p:cNvSpPr>
            <a:spLocks noGrp="1"/>
          </p:cNvSpPr>
          <p:nvPr>
            <p:ph type="title"/>
          </p:nvPr>
        </p:nvSpPr>
        <p:spPr/>
        <p:txBody>
          <a:bodyPr>
            <a:normAutofit/>
          </a:bodyPr>
          <a:lstStyle/>
          <a:p>
            <a:r>
              <a:rPr lang="en-AU" dirty="0"/>
              <a:t>Thank you</a:t>
            </a:r>
          </a:p>
        </p:txBody>
      </p:sp>
    </p:spTree>
    <p:extLst>
      <p:ext uri="{BB962C8B-B14F-4D97-AF65-F5344CB8AC3E}">
        <p14:creationId xmlns:p14="http://schemas.microsoft.com/office/powerpoint/2010/main" val="8005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Release history</a:t>
            </a:r>
            <a:endParaRPr lang="ko-KR" altLang="en-US" sz="2400" dirty="0"/>
          </a:p>
        </p:txBody>
      </p:sp>
      <p:graphicFrame>
        <p:nvGraphicFramePr>
          <p:cNvPr id="8" name="Table 7">
            <a:extLst>
              <a:ext uri="{FF2B5EF4-FFF2-40B4-BE49-F238E27FC236}">
                <a16:creationId xmlns:a16="http://schemas.microsoft.com/office/drawing/2014/main" id="{36988985-B732-4E3E-BD3C-3A695152CA0D}"/>
              </a:ext>
            </a:extLst>
          </p:cNvPr>
          <p:cNvGraphicFramePr>
            <a:graphicFrameLocks noGrp="1"/>
          </p:cNvGraphicFramePr>
          <p:nvPr>
            <p:extLst>
              <p:ext uri="{D42A27DB-BD31-4B8C-83A1-F6EECF244321}">
                <p14:modId xmlns:p14="http://schemas.microsoft.com/office/powerpoint/2010/main" val="4143755979"/>
              </p:ext>
            </p:extLst>
          </p:nvPr>
        </p:nvGraphicFramePr>
        <p:xfrm>
          <a:off x="795831" y="1652270"/>
          <a:ext cx="8444750" cy="2743200"/>
        </p:xfrm>
        <a:graphic>
          <a:graphicData uri="http://schemas.openxmlformats.org/drawingml/2006/table">
            <a:tbl>
              <a:tblPr firstRow="1" bandRow="1" bandCol="1">
                <a:tableStyleId>{72833802-FEF1-4C79-8D5D-14CF1EAF98D9}</a:tableStyleId>
              </a:tblPr>
              <a:tblGrid>
                <a:gridCol w="1337769">
                  <a:extLst>
                    <a:ext uri="{9D8B030D-6E8A-4147-A177-3AD203B41FA5}">
                      <a16:colId xmlns:a16="http://schemas.microsoft.com/office/drawing/2014/main" val="1645698004"/>
                    </a:ext>
                  </a:extLst>
                </a:gridCol>
                <a:gridCol w="7106981">
                  <a:extLst>
                    <a:ext uri="{9D8B030D-6E8A-4147-A177-3AD203B41FA5}">
                      <a16:colId xmlns:a16="http://schemas.microsoft.com/office/drawing/2014/main" val="353369075"/>
                    </a:ext>
                  </a:extLst>
                </a:gridCol>
              </a:tblGrid>
              <a:tr h="0">
                <a:tc>
                  <a:txBody>
                    <a:bodyPr/>
                    <a:lstStyle/>
                    <a:p>
                      <a:pPr algn="ctr" latinLnBrk="1"/>
                      <a:r>
                        <a:rPr lang="en-US" altLang="ko-KR" sz="1200" dirty="0">
                          <a:latin typeface="+mn-lt"/>
                        </a:rPr>
                        <a:t>Version</a:t>
                      </a:r>
                      <a:endParaRPr lang="ko-KR" altLang="en-US" sz="1200" dirty="0">
                        <a:latin typeface="+mn-lt"/>
                      </a:endParaRPr>
                    </a:p>
                  </a:txBody>
                  <a:tcPr anchor="ctr"/>
                </a:tc>
                <a:tc>
                  <a:txBody>
                    <a:bodyPr/>
                    <a:lstStyle/>
                    <a:p>
                      <a:pPr algn="ctr" latinLnBrk="1"/>
                      <a:r>
                        <a:rPr lang="en-US" altLang="ko-KR" sz="1200" dirty="0">
                          <a:latin typeface="+mn-lt"/>
                        </a:rPr>
                        <a:t>Major updates</a:t>
                      </a:r>
                      <a:endParaRPr lang="ko-KR" altLang="en-US" sz="1200" dirty="0">
                        <a:latin typeface="+mn-lt"/>
                      </a:endParaRPr>
                    </a:p>
                  </a:txBody>
                  <a:tcPr anchor="ctr"/>
                </a:tc>
                <a:extLst>
                  <a:ext uri="{0D108BD9-81ED-4DB2-BD59-A6C34878D82A}">
                    <a16:rowId xmlns:a16="http://schemas.microsoft.com/office/drawing/2014/main" val="3788645289"/>
                  </a:ext>
                </a:extLst>
              </a:tr>
              <a:tr h="0">
                <a:tc>
                  <a:txBody>
                    <a:bodyPr/>
                    <a:lstStyle/>
                    <a:p>
                      <a:pPr algn="l" latinLnBrk="1"/>
                      <a:r>
                        <a:rPr lang="en-US" altLang="ko-KR" sz="1200" dirty="0">
                          <a:latin typeface="+mn-lt"/>
                        </a:rPr>
                        <a:t>v1.0</a:t>
                      </a:r>
                      <a:endParaRPr lang="ko-KR" altLang="en-US" sz="1200" dirty="0">
                        <a:latin typeface="+mn-lt"/>
                      </a:endParaRPr>
                    </a:p>
                  </a:txBody>
                  <a:tcPr anchor="ctr"/>
                </a:tc>
                <a:tc>
                  <a:txBody>
                    <a:bodyPr/>
                    <a:lstStyle/>
                    <a:p>
                      <a:pPr marL="171450" indent="-171450" algn="l" latinLnBrk="1">
                        <a:buFont typeface="Arial" panose="020B0604020202020204" pitchFamily="34" charset="0"/>
                        <a:buChar char="•"/>
                      </a:pPr>
                      <a:r>
                        <a:rPr lang="en-US" altLang="ko-KR" sz="1200" dirty="0">
                          <a:latin typeface="+mn-lt"/>
                        </a:rPr>
                        <a:t>Changed product name to CCX with Web based GUI (Agent, Dashboard)</a:t>
                      </a:r>
                      <a:endParaRPr lang="ko-KR" altLang="en-US" sz="1200" dirty="0">
                        <a:latin typeface="+mn-lt"/>
                      </a:endParaRPr>
                    </a:p>
                  </a:txBody>
                  <a:tcPr anchor="ctr"/>
                </a:tc>
                <a:extLst>
                  <a:ext uri="{0D108BD9-81ED-4DB2-BD59-A6C34878D82A}">
                    <a16:rowId xmlns:a16="http://schemas.microsoft.com/office/drawing/2014/main" val="2759475713"/>
                  </a:ext>
                </a:extLst>
              </a:tr>
              <a:tr h="0">
                <a:tc>
                  <a:txBody>
                    <a:bodyPr/>
                    <a:lstStyle/>
                    <a:p>
                      <a:pPr algn="l" latinLnBrk="1"/>
                      <a:r>
                        <a:rPr lang="en-US" altLang="ko-KR" sz="1200" dirty="0">
                          <a:latin typeface="+mn-lt"/>
                        </a:rPr>
                        <a:t>v1.0Bc</a:t>
                      </a:r>
                      <a:endParaRPr lang="ko-KR" altLang="en-US" sz="1200" dirty="0">
                        <a:latin typeface="+mn-lt"/>
                      </a:endParaRPr>
                    </a:p>
                  </a:txBody>
                  <a:tcPr anchor="ctr"/>
                </a:tc>
                <a:tc>
                  <a:txBody>
                    <a:bodyPr/>
                    <a:lstStyle/>
                    <a:p>
                      <a:pPr marL="171450" indent="-171450" algn="l" latinLnBrk="1">
                        <a:buFont typeface="Arial" panose="020B0604020202020204" pitchFamily="34" charset="0"/>
                        <a:buChar char="•"/>
                      </a:pPr>
                      <a:r>
                        <a:rPr lang="en-US" altLang="ko-KR" sz="1200" dirty="0">
                          <a:latin typeface="+mn-lt"/>
                        </a:rPr>
                        <a:t>CCX - IPCR Integration </a:t>
                      </a:r>
                      <a:endParaRPr lang="ko-KR" altLang="en-US" sz="1200" dirty="0">
                        <a:latin typeface="+mn-lt"/>
                      </a:endParaRPr>
                    </a:p>
                  </a:txBody>
                  <a:tcPr anchor="ctr"/>
                </a:tc>
                <a:extLst>
                  <a:ext uri="{0D108BD9-81ED-4DB2-BD59-A6C34878D82A}">
                    <a16:rowId xmlns:a16="http://schemas.microsoft.com/office/drawing/2014/main" val="4054571124"/>
                  </a:ext>
                </a:extLst>
              </a:tr>
              <a:tr h="0">
                <a:tc>
                  <a:txBody>
                    <a:bodyPr/>
                    <a:lstStyle/>
                    <a:p>
                      <a:pPr algn="l" latinLnBrk="1"/>
                      <a:r>
                        <a:rPr lang="en-US" altLang="ko-KR" sz="1200" dirty="0">
                          <a:latin typeface="+mn-lt"/>
                        </a:rPr>
                        <a:t>v1.1Ac</a:t>
                      </a:r>
                      <a:endParaRPr lang="ko-KR" altLang="en-US" sz="1200" dirty="0">
                        <a:latin typeface="+mn-lt"/>
                      </a:endParaRPr>
                    </a:p>
                  </a:txBody>
                  <a:tcPr anchor="ctr"/>
                </a:tc>
                <a:tc>
                  <a:txBody>
                    <a:bodyPr/>
                    <a:lstStyle/>
                    <a:p>
                      <a:pPr marL="171450" indent="-171450" algn="l" latinLnBrk="1">
                        <a:buFont typeface="Arial" panose="020B0604020202020204" pitchFamily="34" charset="0"/>
                        <a:buChar char="•"/>
                      </a:pPr>
                      <a:r>
                        <a:rPr lang="en-US" altLang="ko-KR" sz="1200" dirty="0">
                          <a:latin typeface="+mn-lt"/>
                        </a:rPr>
                        <a:t>CCX Report Plus (SMDR base, Unified/UCM)</a:t>
                      </a:r>
                    </a:p>
                    <a:p>
                      <a:pPr marL="171450" indent="-171450" algn="l" latinLnBrk="1">
                        <a:buFont typeface="Arial" panose="020B0604020202020204" pitchFamily="34" charset="0"/>
                        <a:buChar char="•"/>
                      </a:pPr>
                      <a:r>
                        <a:rPr lang="en-US" altLang="ko-KR" sz="1200" dirty="0">
                          <a:latin typeface="+mn-lt"/>
                        </a:rPr>
                        <a:t>Enhanced features for CCX</a:t>
                      </a:r>
                      <a:endParaRPr lang="ko-KR" altLang="en-US" sz="1200" dirty="0">
                        <a:latin typeface="+mn-lt"/>
                      </a:endParaRPr>
                    </a:p>
                  </a:txBody>
                  <a:tcPr anchor="ctr"/>
                </a:tc>
                <a:extLst>
                  <a:ext uri="{0D108BD9-81ED-4DB2-BD59-A6C34878D82A}">
                    <a16:rowId xmlns:a16="http://schemas.microsoft.com/office/drawing/2014/main" val="1086240403"/>
                  </a:ext>
                </a:extLst>
              </a:tr>
              <a:tr h="0">
                <a:tc>
                  <a:txBody>
                    <a:bodyPr/>
                    <a:lstStyle/>
                    <a:p>
                      <a:pPr algn="l" latinLnBrk="1"/>
                      <a:r>
                        <a:rPr lang="en-US" altLang="ko-KR" sz="1200" dirty="0">
                          <a:latin typeface="+mn-lt"/>
                        </a:rPr>
                        <a:t>v1.1Bb</a:t>
                      </a:r>
                      <a:endParaRPr lang="ko-KR" altLang="en-US" sz="1200" dirty="0">
                        <a:latin typeface="+mn-lt"/>
                      </a:endParaRPr>
                    </a:p>
                  </a:txBody>
                  <a:tcPr anchor="ctr"/>
                </a:tc>
                <a:tc>
                  <a:txBody>
                    <a:bodyPr/>
                    <a:lstStyle/>
                    <a:p>
                      <a:pPr marL="171450" indent="-171450" algn="l" latinLnBrk="1">
                        <a:buFont typeface="Arial" panose="020B0604020202020204" pitchFamily="34" charset="0"/>
                        <a:buChar char="•"/>
                      </a:pPr>
                      <a:r>
                        <a:rPr lang="en-US" altLang="ko-KR" sz="1200" dirty="0">
                          <a:latin typeface="+mn-lt"/>
                        </a:rPr>
                        <a:t>CCX Report Plus (ACD version, Unified)</a:t>
                      </a:r>
                    </a:p>
                    <a:p>
                      <a:pPr marL="171450" indent="-171450" algn="l" latinLnBrk="1">
                        <a:buFont typeface="Arial" panose="020B0604020202020204" pitchFamily="34" charset="0"/>
                        <a:buChar char="•"/>
                      </a:pPr>
                      <a:r>
                        <a:rPr lang="en-US" altLang="ko-KR" sz="1200" dirty="0">
                          <a:latin typeface="+mn-lt"/>
                        </a:rPr>
                        <a:t>CCX R+ - IPCR Integration </a:t>
                      </a:r>
                      <a:endParaRPr lang="ko-KR" altLang="en-US" sz="1200" dirty="0">
                        <a:latin typeface="+mn-lt"/>
                      </a:endParaRPr>
                    </a:p>
                  </a:txBody>
                  <a:tcPr anchor="ctr"/>
                </a:tc>
                <a:extLst>
                  <a:ext uri="{0D108BD9-81ED-4DB2-BD59-A6C34878D82A}">
                    <a16:rowId xmlns:a16="http://schemas.microsoft.com/office/drawing/2014/main" val="2949088448"/>
                  </a:ext>
                </a:extLst>
              </a:tr>
              <a:tr h="0">
                <a:tc>
                  <a:txBody>
                    <a:bodyPr/>
                    <a:lstStyle/>
                    <a:p>
                      <a:pPr algn="l" latinLnBrk="1"/>
                      <a:r>
                        <a:rPr lang="en-US" altLang="ko-KR" sz="1200" dirty="0">
                          <a:latin typeface="+mn-lt"/>
                        </a:rPr>
                        <a:t>v1.1Cb</a:t>
                      </a:r>
                      <a:endParaRPr lang="ko-KR" altLang="en-US" sz="1200" dirty="0">
                        <a:latin typeface="+mn-lt"/>
                      </a:endParaRPr>
                    </a:p>
                  </a:txBody>
                  <a:tcPr anchor="ctr"/>
                </a:tc>
                <a:tc>
                  <a:txBody>
                    <a:bodyPr/>
                    <a:lstStyle/>
                    <a:p>
                      <a:pPr marL="171450" indent="-171450" algn="l" latinLnBrk="1">
                        <a:buFont typeface="Arial" panose="020B0604020202020204" pitchFamily="34" charset="0"/>
                        <a:buChar char="•"/>
                      </a:pPr>
                      <a:r>
                        <a:rPr lang="en-US" altLang="ko-KR" sz="1200" dirty="0">
                          <a:latin typeface="+mn-lt"/>
                        </a:rPr>
                        <a:t>ECO package of v1.1B (Major issues fixed)</a:t>
                      </a:r>
                      <a:endParaRPr lang="ko-KR" altLang="en-US" sz="1200" dirty="0">
                        <a:latin typeface="+mn-lt"/>
                      </a:endParaRPr>
                    </a:p>
                  </a:txBody>
                  <a:tcPr anchor="ctr"/>
                </a:tc>
                <a:extLst>
                  <a:ext uri="{0D108BD9-81ED-4DB2-BD59-A6C34878D82A}">
                    <a16:rowId xmlns:a16="http://schemas.microsoft.com/office/drawing/2014/main" val="2125936434"/>
                  </a:ext>
                </a:extLst>
              </a:tr>
              <a:tr h="0">
                <a:tc>
                  <a:txBody>
                    <a:bodyPr/>
                    <a:lstStyle/>
                    <a:p>
                      <a:pPr algn="l" latinLnBrk="1"/>
                      <a:r>
                        <a:rPr lang="en-US" altLang="ko-KR" sz="1200" dirty="0">
                          <a:latin typeface="+mn-lt"/>
                        </a:rPr>
                        <a:t>v1.1Da</a:t>
                      </a:r>
                      <a:endParaRPr lang="ko-KR" altLang="en-US" sz="1200" dirty="0">
                        <a:latin typeface="+mn-lt"/>
                      </a:endParaRPr>
                    </a:p>
                  </a:txBody>
                  <a:tcPr anchor="ctr"/>
                </a:tc>
                <a:tc>
                  <a:txBody>
                    <a:bodyPr/>
                    <a:lstStyle/>
                    <a:p>
                      <a:pPr marL="171450" indent="-171450" algn="l" latinLnBrk="1">
                        <a:buFont typeface="Arial" panose="020B0604020202020204" pitchFamily="34" charset="0"/>
                        <a:buChar char="•"/>
                      </a:pPr>
                      <a:r>
                        <a:rPr lang="en-US" altLang="ko-KR" sz="1200" dirty="0">
                          <a:latin typeface="+mn-lt"/>
                        </a:rPr>
                        <a:t>ECO</a:t>
                      </a:r>
                      <a:r>
                        <a:rPr lang="ko-KR" altLang="en-US" sz="1200" dirty="0">
                          <a:latin typeface="+mn-lt"/>
                        </a:rPr>
                        <a:t> </a:t>
                      </a:r>
                      <a:r>
                        <a:rPr lang="en-US" altLang="ko-KR" sz="1200" dirty="0">
                          <a:latin typeface="+mn-lt"/>
                        </a:rPr>
                        <a:t>package</a:t>
                      </a:r>
                      <a:r>
                        <a:rPr lang="ko-KR" altLang="en-US" sz="1200" dirty="0">
                          <a:latin typeface="+mn-lt"/>
                        </a:rPr>
                        <a:t> </a:t>
                      </a:r>
                      <a:r>
                        <a:rPr lang="en-US" altLang="ko-KR" sz="1200" dirty="0">
                          <a:latin typeface="+mn-lt"/>
                        </a:rPr>
                        <a:t>of</a:t>
                      </a:r>
                      <a:r>
                        <a:rPr lang="ko-KR" altLang="en-US" sz="1200" dirty="0">
                          <a:latin typeface="+mn-lt"/>
                        </a:rPr>
                        <a:t> </a:t>
                      </a:r>
                      <a:r>
                        <a:rPr lang="en-US" altLang="ko-KR" sz="1200" dirty="0">
                          <a:latin typeface="+mn-lt"/>
                        </a:rPr>
                        <a:t>v1.1Cb with urgent problem fixed</a:t>
                      </a:r>
                      <a:endParaRPr lang="ko-KR" altLang="en-US" sz="1200" dirty="0">
                        <a:latin typeface="+mn-lt"/>
                      </a:endParaRPr>
                    </a:p>
                  </a:txBody>
                  <a:tcPr anchor="ctr"/>
                </a:tc>
                <a:extLst>
                  <a:ext uri="{0D108BD9-81ED-4DB2-BD59-A6C34878D82A}">
                    <a16:rowId xmlns:a16="http://schemas.microsoft.com/office/drawing/2014/main" val="2159254514"/>
                  </a:ext>
                </a:extLst>
              </a:tr>
              <a:tr h="0">
                <a:tc>
                  <a:txBody>
                    <a:bodyPr/>
                    <a:lstStyle/>
                    <a:p>
                      <a:pPr algn="l" latinLnBrk="1"/>
                      <a:r>
                        <a:rPr lang="en-US" altLang="ko-KR" sz="1200" dirty="0">
                          <a:solidFill>
                            <a:srgbClr val="0000CC"/>
                          </a:solidFill>
                          <a:latin typeface="+mn-lt"/>
                        </a:rPr>
                        <a:t>v1.2Ab</a:t>
                      </a:r>
                      <a:endParaRPr lang="ko-KR" altLang="en-US" sz="1200" dirty="0">
                        <a:solidFill>
                          <a:srgbClr val="0000CC"/>
                        </a:solidFill>
                        <a:latin typeface="+mn-lt"/>
                      </a:endParaRPr>
                    </a:p>
                  </a:txBody>
                  <a:tcPr anchor="ctr"/>
                </a:tc>
                <a:tc>
                  <a:txBody>
                    <a:bodyPr/>
                    <a:lstStyle/>
                    <a:p>
                      <a:pPr marL="171450" indent="-171450" algn="l" latinLnBrk="1">
                        <a:buFont typeface="Arial" panose="020B0604020202020204" pitchFamily="34" charset="0"/>
                        <a:buChar char="•"/>
                      </a:pPr>
                      <a:r>
                        <a:rPr lang="en-US" altLang="ko-KR" sz="1200" dirty="0">
                          <a:solidFill>
                            <a:srgbClr val="0000CC"/>
                          </a:solidFill>
                          <a:latin typeface="+mn-lt"/>
                        </a:rPr>
                        <a:t>New report generator and enhanced reporting features</a:t>
                      </a:r>
                    </a:p>
                    <a:p>
                      <a:pPr marL="171450" indent="-171450" algn="l" latinLnBrk="1">
                        <a:buFont typeface="Arial" panose="020B0604020202020204" pitchFamily="34" charset="0"/>
                        <a:buChar char="•"/>
                      </a:pPr>
                      <a:r>
                        <a:rPr lang="en-US" altLang="ko-KR" sz="1200" dirty="0">
                          <a:solidFill>
                            <a:srgbClr val="0000CC"/>
                          </a:solidFill>
                          <a:latin typeface="+mn-lt"/>
                        </a:rPr>
                        <a:t>CCX Basic and option package change</a:t>
                      </a:r>
                      <a:endParaRPr lang="ko-KR" altLang="en-US" sz="1200" dirty="0">
                        <a:solidFill>
                          <a:srgbClr val="0000CC"/>
                        </a:solidFill>
                        <a:latin typeface="+mn-lt"/>
                      </a:endParaRPr>
                    </a:p>
                  </a:txBody>
                  <a:tcPr anchor="ctr"/>
                </a:tc>
                <a:extLst>
                  <a:ext uri="{0D108BD9-81ED-4DB2-BD59-A6C34878D82A}">
                    <a16:rowId xmlns:a16="http://schemas.microsoft.com/office/drawing/2014/main" val="2953379013"/>
                  </a:ext>
                </a:extLst>
              </a:tr>
            </a:tbl>
          </a:graphicData>
        </a:graphic>
      </p:graphicFrame>
    </p:spTree>
    <p:extLst>
      <p:ext uri="{BB962C8B-B14F-4D97-AF65-F5344CB8AC3E}">
        <p14:creationId xmlns:p14="http://schemas.microsoft.com/office/powerpoint/2010/main" val="240769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What’s new</a:t>
            </a:r>
            <a:endParaRPr lang="ko-KR" altLang="en-US" sz="2400" dirty="0"/>
          </a:p>
        </p:txBody>
      </p:sp>
      <p:graphicFrame>
        <p:nvGraphicFramePr>
          <p:cNvPr id="3" name="Table 3">
            <a:extLst>
              <a:ext uri="{FF2B5EF4-FFF2-40B4-BE49-F238E27FC236}">
                <a16:creationId xmlns:a16="http://schemas.microsoft.com/office/drawing/2014/main" id="{30C1B184-188A-E188-45DC-0E90CF3B93B9}"/>
              </a:ext>
            </a:extLst>
          </p:cNvPr>
          <p:cNvGraphicFramePr>
            <a:graphicFrameLocks noGrp="1"/>
          </p:cNvGraphicFramePr>
          <p:nvPr>
            <p:extLst>
              <p:ext uri="{D42A27DB-BD31-4B8C-83A1-F6EECF244321}">
                <p14:modId xmlns:p14="http://schemas.microsoft.com/office/powerpoint/2010/main" val="1149876115"/>
              </p:ext>
            </p:extLst>
          </p:nvPr>
        </p:nvGraphicFramePr>
        <p:xfrm>
          <a:off x="3208713" y="1554480"/>
          <a:ext cx="8470669" cy="3830320"/>
        </p:xfrm>
        <a:graphic>
          <a:graphicData uri="http://schemas.openxmlformats.org/drawingml/2006/table">
            <a:tbl>
              <a:tblPr firstRow="1" bandRow="1">
                <a:tableStyleId>{72833802-FEF1-4C79-8D5D-14CF1EAF98D9}</a:tableStyleId>
              </a:tblPr>
              <a:tblGrid>
                <a:gridCol w="980902">
                  <a:extLst>
                    <a:ext uri="{9D8B030D-6E8A-4147-A177-3AD203B41FA5}">
                      <a16:colId xmlns:a16="http://schemas.microsoft.com/office/drawing/2014/main" val="1604932100"/>
                    </a:ext>
                  </a:extLst>
                </a:gridCol>
                <a:gridCol w="1678448">
                  <a:extLst>
                    <a:ext uri="{9D8B030D-6E8A-4147-A177-3AD203B41FA5}">
                      <a16:colId xmlns:a16="http://schemas.microsoft.com/office/drawing/2014/main" val="2429699421"/>
                    </a:ext>
                  </a:extLst>
                </a:gridCol>
                <a:gridCol w="1598212">
                  <a:extLst>
                    <a:ext uri="{9D8B030D-6E8A-4147-A177-3AD203B41FA5}">
                      <a16:colId xmlns:a16="http://schemas.microsoft.com/office/drawing/2014/main" val="1479104284"/>
                    </a:ext>
                  </a:extLst>
                </a:gridCol>
                <a:gridCol w="1963811">
                  <a:extLst>
                    <a:ext uri="{9D8B030D-6E8A-4147-A177-3AD203B41FA5}">
                      <a16:colId xmlns:a16="http://schemas.microsoft.com/office/drawing/2014/main" val="2707884130"/>
                    </a:ext>
                  </a:extLst>
                </a:gridCol>
                <a:gridCol w="2249296">
                  <a:extLst>
                    <a:ext uri="{9D8B030D-6E8A-4147-A177-3AD203B41FA5}">
                      <a16:colId xmlns:a16="http://schemas.microsoft.com/office/drawing/2014/main" val="3520681852"/>
                    </a:ext>
                  </a:extLst>
                </a:gridCol>
              </a:tblGrid>
              <a:tr h="280267">
                <a:tc>
                  <a:txBody>
                    <a:bodyPr/>
                    <a:lstStyle/>
                    <a:p>
                      <a:pPr algn="ctr" latinLnBrk="0"/>
                      <a:endParaRPr lang="en-US" sz="1200" dirty="0"/>
                    </a:p>
                  </a:txBody>
                  <a:tcPr anchor="ctr"/>
                </a:tc>
                <a:tc>
                  <a:txBody>
                    <a:bodyPr/>
                    <a:lstStyle/>
                    <a:p>
                      <a:pPr algn="ctr" latinLnBrk="0"/>
                      <a:r>
                        <a:rPr lang="en-US" sz="1200" dirty="0"/>
                        <a:t>v1.0</a:t>
                      </a:r>
                    </a:p>
                  </a:txBody>
                  <a:tcPr anchor="ctr"/>
                </a:tc>
                <a:tc>
                  <a:txBody>
                    <a:bodyPr/>
                    <a:lstStyle/>
                    <a:p>
                      <a:pPr algn="ctr" latinLnBrk="0"/>
                      <a:r>
                        <a:rPr lang="en-US" sz="1200" dirty="0"/>
                        <a:t>v1.1(v1.1Ac, v1.1Bb)</a:t>
                      </a:r>
                    </a:p>
                  </a:txBody>
                  <a:tcPr anchor="ctr"/>
                </a:tc>
                <a:tc>
                  <a:txBody>
                    <a:bodyPr/>
                    <a:lstStyle/>
                    <a:p>
                      <a:pPr algn="ctr" latinLnBrk="0"/>
                      <a:r>
                        <a:rPr lang="en-US" sz="1200" dirty="0"/>
                        <a:t>v1.1Cb</a:t>
                      </a:r>
                    </a:p>
                  </a:txBody>
                  <a:tcPr anchor="ctr"/>
                </a:tc>
                <a:tc>
                  <a:txBody>
                    <a:bodyPr/>
                    <a:lstStyle/>
                    <a:p>
                      <a:pPr algn="ctr" latinLnBrk="0"/>
                      <a:r>
                        <a:rPr lang="en-US" sz="1200" dirty="0"/>
                        <a:t>v1.2</a:t>
                      </a:r>
                    </a:p>
                  </a:txBody>
                  <a:tcPr anchor="ctr"/>
                </a:tc>
                <a:extLst>
                  <a:ext uri="{0D108BD9-81ED-4DB2-BD59-A6C34878D82A}">
                    <a16:rowId xmlns:a16="http://schemas.microsoft.com/office/drawing/2014/main" val="1997550366"/>
                  </a:ext>
                </a:extLst>
              </a:tr>
              <a:tr h="1728315">
                <a:tc>
                  <a:txBody>
                    <a:bodyPr/>
                    <a:lstStyle/>
                    <a:p>
                      <a:pPr algn="l" latinLnBrk="0"/>
                      <a:r>
                        <a:rPr lang="en-US" sz="1200" b="1" dirty="0"/>
                        <a:t>Common Features for CCX &amp; R+</a:t>
                      </a:r>
                    </a:p>
                  </a:txBody>
                  <a:tcPr anchor="ctr"/>
                </a:tc>
                <a:tc>
                  <a:txBody>
                    <a:bodyPr/>
                    <a:lstStyle/>
                    <a:p>
                      <a:pPr marL="171450" indent="-171450" latinLnBrk="0">
                        <a:buFontTx/>
                        <a:buChar char="-"/>
                      </a:pPr>
                      <a:r>
                        <a:rPr lang="en-US" sz="1050" dirty="0"/>
                        <a:t>First package of new CCX</a:t>
                      </a:r>
                    </a:p>
                    <a:p>
                      <a:pPr marL="171450" indent="-171450" latinLnBrk="0">
                        <a:buFontTx/>
                        <a:buChar char="-"/>
                      </a:pPr>
                      <a:r>
                        <a:rPr lang="en-US" sz="1050" dirty="0"/>
                        <a:t>Web</a:t>
                      </a:r>
                      <a:r>
                        <a:rPr lang="ko-KR" altLang="en-US" sz="1050" dirty="0"/>
                        <a:t> </a:t>
                      </a:r>
                      <a:r>
                        <a:rPr lang="en-US" altLang="ko-KR" sz="1050" dirty="0"/>
                        <a:t>based</a:t>
                      </a:r>
                      <a:r>
                        <a:rPr lang="ko-KR" altLang="en-US" sz="1050" dirty="0"/>
                        <a:t> </a:t>
                      </a:r>
                      <a:r>
                        <a:rPr lang="en-US" altLang="ko-KR" sz="1050" dirty="0"/>
                        <a:t>agent &amp; dashboard</a:t>
                      </a:r>
                    </a:p>
                    <a:p>
                      <a:pPr marL="171450" indent="-171450" latinLnBrk="0">
                        <a:buFontTx/>
                        <a:buChar char="-"/>
                      </a:pPr>
                      <a:r>
                        <a:rPr lang="en-US" sz="1050" dirty="0"/>
                        <a:t>HTTPS connection</a:t>
                      </a:r>
                    </a:p>
                    <a:p>
                      <a:pPr marL="171450" indent="-171450" latinLnBrk="0">
                        <a:buFontTx/>
                        <a:buChar char="-"/>
                      </a:pPr>
                      <a:r>
                        <a:rPr lang="en-US" sz="1050" dirty="0"/>
                        <a:t>DB Expansion (64bits)</a:t>
                      </a:r>
                    </a:p>
                    <a:p>
                      <a:pPr marL="171450" indent="-171450" latinLnBrk="0">
                        <a:buFontTx/>
                        <a:buChar char="-"/>
                      </a:pPr>
                      <a:r>
                        <a:rPr lang="en-US" sz="1050" dirty="0"/>
                        <a:t>Added .NET(DLL) as API</a:t>
                      </a:r>
                    </a:p>
                    <a:p>
                      <a:pPr marL="171450" indent="-171450" latinLnBrk="0">
                        <a:buFontTx/>
                        <a:buChar char="-"/>
                      </a:pPr>
                      <a:r>
                        <a:rPr lang="en-US" sz="1050" dirty="0"/>
                        <a:t>IPCR integration(1.0Bc)</a:t>
                      </a:r>
                    </a:p>
                    <a:p>
                      <a:pPr marL="171450" indent="-171450" latinLnBrk="0">
                        <a:buFontTx/>
                        <a:buChar char="-"/>
                      </a:pPr>
                      <a:endParaRPr lang="en-US" sz="1050" dirty="0"/>
                    </a:p>
                    <a:p>
                      <a:pPr marL="0" indent="0" latinLnBrk="0">
                        <a:buFontTx/>
                        <a:buNone/>
                      </a:pPr>
                      <a:endParaRPr lang="en-US" sz="1050" dirty="0"/>
                    </a:p>
                  </a:txBody>
                  <a:tcPr/>
                </a:tc>
                <a:tc>
                  <a:txBody>
                    <a:bodyPr/>
                    <a:lstStyle/>
                    <a:p>
                      <a:pPr marL="171450" indent="-171450" latinLnBrk="0">
                        <a:buFontTx/>
                        <a:buChar char="-"/>
                      </a:pPr>
                      <a:r>
                        <a:rPr lang="en-US" sz="1050" dirty="0"/>
                        <a:t>Official regular release</a:t>
                      </a:r>
                    </a:p>
                    <a:p>
                      <a:pPr marL="171450" indent="-171450" latinLnBrk="0">
                        <a:buFontTx/>
                        <a:buChar char="-"/>
                      </a:pPr>
                      <a:r>
                        <a:rPr lang="en-US" sz="1050" dirty="0"/>
                        <a:t>Report plus features are included in the package</a:t>
                      </a:r>
                    </a:p>
                    <a:p>
                      <a:pPr marL="171450" indent="-171450" latinLnBrk="0">
                        <a:buFontTx/>
                        <a:buChar char="-"/>
                      </a:pPr>
                      <a:endParaRPr lang="en-US" sz="1050" dirty="0"/>
                    </a:p>
                    <a:p>
                      <a:pPr marL="171450" indent="-171450" latinLnBrk="0">
                        <a:buFontTx/>
                        <a:buChar char="-"/>
                      </a:pPr>
                      <a:endParaRPr lang="en-US" sz="1050" dirty="0"/>
                    </a:p>
                    <a:p>
                      <a:pPr marL="171450" indent="-171450" latinLnBrk="0">
                        <a:buFontTx/>
                        <a:buChar char="-"/>
                      </a:pPr>
                      <a:endParaRPr lang="en-US" sz="1050" dirty="0"/>
                    </a:p>
                  </a:txBody>
                  <a:tcPr/>
                </a:tc>
                <a:tc>
                  <a:txBody>
                    <a:bodyPr/>
                    <a:lstStyle/>
                    <a:p>
                      <a:pPr marL="171450" indent="-171450" latinLnBrk="0">
                        <a:buFontTx/>
                        <a:buChar char="-"/>
                      </a:pPr>
                      <a:r>
                        <a:rPr lang="en-US" sz="1050" dirty="0"/>
                        <a:t>ECO of 1.1Bb package</a:t>
                      </a:r>
                    </a:p>
                    <a:p>
                      <a:pPr marL="171450" indent="-171450" latinLnBrk="0">
                        <a:buFontTx/>
                        <a:buChar char="-"/>
                      </a:pPr>
                      <a:r>
                        <a:rPr lang="en-US" sz="1050" dirty="0"/>
                        <a:t>Master report</a:t>
                      </a:r>
                    </a:p>
                    <a:p>
                      <a:pPr marL="171450" indent="-171450" latinLnBrk="0">
                        <a:buFontTx/>
                        <a:buChar char="-"/>
                      </a:pPr>
                      <a:r>
                        <a:rPr lang="en-US" sz="1050" dirty="0"/>
                        <a:t>Browser compatibility</a:t>
                      </a:r>
                    </a:p>
                    <a:p>
                      <a:pPr marL="0" indent="0" latinLnBrk="0">
                        <a:buFontTx/>
                        <a:buNone/>
                      </a:pPr>
                      <a:r>
                        <a:rPr lang="en-US" sz="1050" dirty="0"/>
                        <a:t>      w/Chrome</a:t>
                      </a:r>
                    </a:p>
                    <a:p>
                      <a:pPr marL="171450" indent="-171450" latinLnBrk="0">
                        <a:buFontTx/>
                        <a:buChar char="-"/>
                      </a:pPr>
                      <a:r>
                        <a:rPr lang="en-US" sz="1050" dirty="0"/>
                        <a:t>TTS in IVR(Portuguese) </a:t>
                      </a:r>
                    </a:p>
                    <a:p>
                      <a:pPr marL="171450" indent="-171450" latinLnBrk="0">
                        <a:buFontTx/>
                        <a:buChar char="-"/>
                      </a:pPr>
                      <a:r>
                        <a:rPr lang="en-US" sz="1050" dirty="0"/>
                        <a:t>Dashboard live enhancement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dirty="0"/>
                        <a:t>Agent statistics enhancement</a:t>
                      </a:r>
                    </a:p>
                    <a:p>
                      <a:pPr marL="171450" indent="-171450" latinLnBrk="0">
                        <a:buFontTx/>
                        <a:buChar char="-"/>
                      </a:pPr>
                      <a:r>
                        <a:rPr lang="en-US" sz="1050" dirty="0"/>
                        <a:t>MS Windows Server 2019</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b="1" dirty="0">
                          <a:solidFill>
                            <a:srgbClr val="0000CC"/>
                          </a:solidFill>
                        </a:rPr>
                        <a:t>New Report Generator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b="1" dirty="0">
                          <a:solidFill>
                            <a:srgbClr val="0000CC"/>
                          </a:solidFill>
                        </a:rPr>
                        <a:t>Enhanced Reporting features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b="1" dirty="0">
                          <a:solidFill>
                            <a:srgbClr val="0000CC"/>
                          </a:solidFill>
                        </a:rPr>
                        <a:t>CCX Pulse (Monitoring services)</a:t>
                      </a:r>
                    </a:p>
                    <a:p>
                      <a:pPr marL="171450" indent="-171450" latinLnBrk="0">
                        <a:buFontTx/>
                        <a:buChar char="-"/>
                      </a:pPr>
                      <a:r>
                        <a:rPr lang="en-US" sz="1050" b="1" dirty="0">
                          <a:solidFill>
                            <a:srgbClr val="0000CC"/>
                          </a:solidFill>
                        </a:rPr>
                        <a:t>Activity Tracker*</a:t>
                      </a:r>
                    </a:p>
                    <a:p>
                      <a:pPr marL="171450" indent="-171450" latinLnBrk="0">
                        <a:buFontTx/>
                        <a:buChar char="-"/>
                      </a:pPr>
                      <a:r>
                        <a:rPr lang="en-US" sz="1050" b="1" dirty="0">
                          <a:solidFill>
                            <a:srgbClr val="0000CC"/>
                          </a:solidFill>
                        </a:rPr>
                        <a:t>Auto-Pause for call recording*</a:t>
                      </a:r>
                    </a:p>
                    <a:p>
                      <a:pPr marL="171450" indent="-171450" latinLnBrk="0">
                        <a:buFontTx/>
                        <a:buChar char="-"/>
                      </a:pPr>
                      <a:r>
                        <a:rPr lang="en-US" sz="1050" b="1" dirty="0">
                          <a:solidFill>
                            <a:srgbClr val="0000CC"/>
                          </a:solidFill>
                        </a:rPr>
                        <a:t>Additional Browser Support</a:t>
                      </a:r>
                    </a:p>
                    <a:p>
                      <a:pPr marL="171450" indent="-171450" latinLnBrk="0">
                        <a:buFontTx/>
                        <a:buChar char="-"/>
                      </a:pPr>
                      <a:r>
                        <a:rPr lang="en-US" sz="1050" b="1" dirty="0">
                          <a:solidFill>
                            <a:srgbClr val="0000CC"/>
                          </a:solidFill>
                        </a:rPr>
                        <a:t>CCX</a:t>
                      </a:r>
                      <a:r>
                        <a:rPr lang="ko-KR" altLang="en-US" sz="1050" b="1" dirty="0">
                          <a:solidFill>
                            <a:srgbClr val="0000CC"/>
                          </a:solidFill>
                        </a:rPr>
                        <a:t> </a:t>
                      </a:r>
                      <a:r>
                        <a:rPr lang="en-US" altLang="ko-KR" sz="1050" b="1" dirty="0">
                          <a:solidFill>
                            <a:srgbClr val="0000CC"/>
                          </a:solidFill>
                        </a:rPr>
                        <a:t>Desk</a:t>
                      </a:r>
                      <a:r>
                        <a:rPr lang="ko-KR" altLang="en-US" sz="1050" b="1" dirty="0">
                          <a:solidFill>
                            <a:srgbClr val="0000CC"/>
                          </a:solidFill>
                        </a:rPr>
                        <a:t> </a:t>
                      </a:r>
                      <a:r>
                        <a:rPr lang="en-US" altLang="ko-KR" sz="1050" b="1" dirty="0">
                          <a:solidFill>
                            <a:srgbClr val="0000CC"/>
                          </a:solidFill>
                        </a:rPr>
                        <a:t>web</a:t>
                      </a:r>
                      <a:r>
                        <a:rPr lang="ko-KR" altLang="en-US" sz="1050" b="1" dirty="0">
                          <a:solidFill>
                            <a:srgbClr val="0000CC"/>
                          </a:solidFill>
                        </a:rPr>
                        <a:t> </a:t>
                      </a:r>
                      <a:r>
                        <a:rPr lang="en-US" altLang="ko-KR" sz="1050" b="1" dirty="0">
                          <a:solidFill>
                            <a:srgbClr val="0000CC"/>
                          </a:solidFill>
                        </a:rPr>
                        <a:t>taskbar</a:t>
                      </a:r>
                      <a:r>
                        <a:rPr lang="ko-KR" altLang="en-US" sz="1050" b="1" dirty="0">
                          <a:solidFill>
                            <a:srgbClr val="0000CC"/>
                          </a:solidFill>
                        </a:rPr>
                        <a:t> </a:t>
                      </a:r>
                      <a:r>
                        <a:rPr lang="en-US" altLang="ko-KR" sz="1050" b="1" dirty="0">
                          <a:solidFill>
                            <a:srgbClr val="0000CC"/>
                          </a:solidFill>
                        </a:rPr>
                        <a:t>integration</a:t>
                      </a:r>
                    </a:p>
                    <a:p>
                      <a:pPr marL="171450" indent="-171450" latinLnBrk="0">
                        <a:buFontTx/>
                        <a:buChar char="-"/>
                      </a:pPr>
                      <a:r>
                        <a:rPr lang="en-US" sz="1050" b="1" dirty="0">
                          <a:solidFill>
                            <a:srgbClr val="0000CC"/>
                          </a:solidFill>
                        </a:rPr>
                        <a:t>Software Assurance Expiry check</a:t>
                      </a:r>
                    </a:p>
                    <a:p>
                      <a:pPr marL="171450" indent="-171450" latinLnBrk="0">
                        <a:buFontTx/>
                        <a:buChar char="-"/>
                      </a:pPr>
                      <a:endParaRPr lang="en-US" sz="1050" b="1" dirty="0">
                        <a:solidFill>
                          <a:srgbClr val="0000CC"/>
                        </a:solidFill>
                      </a:endParaRPr>
                    </a:p>
                  </a:txBody>
                  <a:tcPr/>
                </a:tc>
                <a:extLst>
                  <a:ext uri="{0D108BD9-81ED-4DB2-BD59-A6C34878D82A}">
                    <a16:rowId xmlns:a16="http://schemas.microsoft.com/office/drawing/2014/main" val="212042750"/>
                  </a:ext>
                </a:extLst>
              </a:tr>
              <a:tr h="1074358">
                <a:tc>
                  <a:txBody>
                    <a:bodyPr/>
                    <a:lstStyle/>
                    <a:p>
                      <a:pPr algn="l" latinLnBrk="0"/>
                      <a:r>
                        <a:rPr lang="en-US" sz="1200" b="1" dirty="0"/>
                        <a:t>CCX only</a:t>
                      </a:r>
                    </a:p>
                  </a:txBody>
                  <a:tcPr anchor="ctr"/>
                </a:tc>
                <a:tc>
                  <a:txBody>
                    <a:bodyPr/>
                    <a:lstStyle/>
                    <a:p>
                      <a:pPr marL="171450" indent="-171450" latinLnBrk="0">
                        <a:buFontTx/>
                        <a:buChar char="-"/>
                      </a:pPr>
                      <a:r>
                        <a:rPr lang="en-US" sz="1050" dirty="0"/>
                        <a:t>HMP G.729</a:t>
                      </a:r>
                      <a:endParaRPr lang="en-US" sz="1050" b="1" dirty="0"/>
                    </a:p>
                    <a:p>
                      <a:pPr marL="171450" indent="-171450" latinLnBrk="0">
                        <a:buFontTx/>
                        <a:buChar char="-"/>
                      </a:pPr>
                      <a:r>
                        <a:rPr lang="en-US" sz="1050" dirty="0"/>
                        <a:t>O-series only for recording</a:t>
                      </a:r>
                    </a:p>
                    <a:p>
                      <a:pPr marL="171450" indent="-171450" latinLnBrk="0">
                        <a:buFontTx/>
                        <a:buChar char="-"/>
                      </a:pPr>
                      <a:r>
                        <a:rPr lang="en-US" sz="1050" dirty="0"/>
                        <a:t>New UI for CHAT</a:t>
                      </a:r>
                    </a:p>
                    <a:p>
                      <a:pPr marL="171450" indent="-171450" latinLnBrk="0">
                        <a:buFontTx/>
                        <a:buChar char="-"/>
                      </a:pPr>
                      <a:r>
                        <a:rPr lang="en-US" sz="1050" dirty="0"/>
                        <a:t>Large package (~250 agents)</a:t>
                      </a:r>
                    </a:p>
                  </a:txBody>
                  <a:tcPr/>
                </a:tc>
                <a:tc>
                  <a:txBody>
                    <a:bodyPr/>
                    <a:lstStyle/>
                    <a:p>
                      <a:pPr latinLnBrk="0"/>
                      <a:r>
                        <a:rPr lang="en-US" sz="1050" dirty="0"/>
                        <a:t>- </a:t>
                      </a:r>
                    </a:p>
                  </a:txBody>
                  <a:tcPr/>
                </a:tc>
                <a:tc>
                  <a:txBody>
                    <a:bodyPr/>
                    <a:lstStyle/>
                    <a:p>
                      <a:pPr marL="171450" indent="-171450" latinLnBrk="0">
                        <a:buFontTx/>
                        <a:buChar char="-"/>
                      </a:pPr>
                      <a:r>
                        <a:rPr lang="en-US" sz="1050" dirty="0"/>
                        <a:t>Web Callback in package</a:t>
                      </a:r>
                    </a:p>
                    <a:p>
                      <a:pPr marL="171450" indent="-171450" latinLnBrk="0">
                        <a:buFontTx/>
                        <a:buChar char="-"/>
                      </a:pPr>
                      <a:r>
                        <a:rPr lang="en-US" sz="1050" dirty="0"/>
                        <a:t>Language portal upgrade</a:t>
                      </a:r>
                    </a:p>
                    <a:p>
                      <a:pPr marL="0" indent="0" latinLnBrk="0">
                        <a:buFontTx/>
                        <a:buNone/>
                      </a:pPr>
                      <a:endParaRPr lang="en-US" sz="1050" dirty="0"/>
                    </a:p>
                  </a:txBody>
                  <a:tcPr/>
                </a:tc>
                <a:tc>
                  <a:txBody>
                    <a:bodyPr/>
                    <a:lstStyle/>
                    <a:p>
                      <a:pPr marL="171450" indent="-171450" latinLnBrk="0">
                        <a:buFontTx/>
                        <a:buChar char="-"/>
                      </a:pPr>
                      <a:r>
                        <a:rPr lang="en-US" sz="1050" b="1" dirty="0">
                          <a:solidFill>
                            <a:srgbClr val="0000CC"/>
                          </a:solidFill>
                        </a:rPr>
                        <a:t>Basic and option package change</a:t>
                      </a:r>
                    </a:p>
                  </a:txBody>
                  <a:tcPr/>
                </a:tc>
                <a:extLst>
                  <a:ext uri="{0D108BD9-81ED-4DB2-BD59-A6C34878D82A}">
                    <a16:rowId xmlns:a16="http://schemas.microsoft.com/office/drawing/2014/main" val="2917659320"/>
                  </a:ext>
                </a:extLst>
              </a:tr>
              <a:tr h="747380">
                <a:tc>
                  <a:txBody>
                    <a:bodyPr/>
                    <a:lstStyle/>
                    <a:p>
                      <a:pPr algn="l" latinLnBrk="0"/>
                      <a:r>
                        <a:rPr lang="en-US" sz="1200" b="1" dirty="0"/>
                        <a:t>Report Plus only</a:t>
                      </a:r>
                    </a:p>
                  </a:txBody>
                  <a:tcPr anchor="ctr"/>
                </a:tc>
                <a:tc>
                  <a:txBody>
                    <a:bodyPr/>
                    <a:lstStyle/>
                    <a:p>
                      <a:pPr latinLnBrk="0"/>
                      <a:r>
                        <a:rPr lang="en-US" sz="1050" dirty="0"/>
                        <a:t>- Not included in v1.0 pkg</a:t>
                      </a:r>
                    </a:p>
                  </a:txBody>
                  <a:tcPr/>
                </a:tc>
                <a:tc>
                  <a:txBody>
                    <a:bodyPr/>
                    <a:lstStyle/>
                    <a:p>
                      <a:pPr marL="171450" indent="-171450" latinLnBrk="0">
                        <a:buFontTx/>
                        <a:buChar char="-"/>
                      </a:pPr>
                      <a:r>
                        <a:rPr lang="en-US" sz="1050" dirty="0"/>
                        <a:t>SMDR features (1.1Ac)</a:t>
                      </a:r>
                    </a:p>
                    <a:p>
                      <a:pPr marL="171450" indent="-171450" latinLnBrk="0">
                        <a:buFontTx/>
                        <a:buChar char="-"/>
                      </a:pPr>
                      <a:r>
                        <a:rPr lang="en-US" sz="1050" dirty="0"/>
                        <a:t>ACD features (1.1Bb)</a:t>
                      </a:r>
                    </a:p>
                    <a:p>
                      <a:pPr marL="171450" indent="-171450" latinLnBrk="0">
                        <a:buFontTx/>
                        <a:buChar char="-"/>
                      </a:pPr>
                      <a:r>
                        <a:rPr lang="en-US" sz="1050" dirty="0"/>
                        <a:t>Web based ACD client (1.1Bb)</a:t>
                      </a:r>
                    </a:p>
                  </a:txBody>
                  <a:tcPr/>
                </a:tc>
                <a:tc>
                  <a:txBody>
                    <a:bodyPr/>
                    <a:lstStyle/>
                    <a:p>
                      <a:pPr marL="171450" indent="-171450" latinLnBrk="0">
                        <a:buFontTx/>
                        <a:buChar char="-"/>
                      </a:pPr>
                      <a:r>
                        <a:rPr lang="en-US" sz="1050" dirty="0"/>
                        <a:t>Manual update for ACD</a:t>
                      </a:r>
                    </a:p>
                    <a:p>
                      <a:pPr marL="0" indent="0" latinLnBrk="0">
                        <a:buFontTx/>
                        <a:buNone/>
                      </a:pPr>
                      <a:r>
                        <a:rPr lang="en-US" sz="1050" dirty="0"/>
                        <a:t>     features</a:t>
                      </a:r>
                    </a:p>
                    <a:p>
                      <a:pPr marL="171450" indent="-171450" latinLnBrk="0">
                        <a:buFontTx/>
                        <a:buChar char="-"/>
                      </a:pPr>
                      <a:r>
                        <a:rPr lang="en-US" sz="1050" dirty="0"/>
                        <a:t>Hot desk with 0xxx number</a:t>
                      </a:r>
                    </a:p>
                    <a:p>
                      <a:pPr marL="171450" indent="-171450" latinLnBrk="0">
                        <a:buFontTx/>
                        <a:buChar char="-"/>
                      </a:pPr>
                      <a:endParaRPr lang="en-US" sz="1050" dirty="0"/>
                    </a:p>
                  </a:txBody>
                  <a:tcPr/>
                </a:tc>
                <a:tc>
                  <a:txBody>
                    <a:bodyPr/>
                    <a:lstStyle/>
                    <a:p>
                      <a:pPr marL="171450" indent="-171450" latinLnBrk="0">
                        <a:buFontTx/>
                        <a:buChar char="-"/>
                      </a:pPr>
                      <a:endParaRPr lang="en-US" sz="1050" dirty="0"/>
                    </a:p>
                  </a:txBody>
                  <a:tcPr/>
                </a:tc>
                <a:extLst>
                  <a:ext uri="{0D108BD9-81ED-4DB2-BD59-A6C34878D82A}">
                    <a16:rowId xmlns:a16="http://schemas.microsoft.com/office/drawing/2014/main" val="2014618573"/>
                  </a:ext>
                </a:extLst>
              </a:tr>
            </a:tbl>
          </a:graphicData>
        </a:graphic>
      </p:graphicFrame>
      <p:sp>
        <p:nvSpPr>
          <p:cNvPr id="12" name="Rectangle 11">
            <a:extLst>
              <a:ext uri="{FF2B5EF4-FFF2-40B4-BE49-F238E27FC236}">
                <a16:creationId xmlns:a16="http://schemas.microsoft.com/office/drawing/2014/main" id="{540B197C-E205-5B85-99D0-50AEB8B241E0}"/>
              </a:ext>
            </a:extLst>
          </p:cNvPr>
          <p:cNvSpPr/>
          <p:nvPr/>
        </p:nvSpPr>
        <p:spPr>
          <a:xfrm>
            <a:off x="9565057" y="5613253"/>
            <a:ext cx="2114325" cy="246221"/>
          </a:xfrm>
          <a:prstGeom prst="rect">
            <a:avLst/>
          </a:prstGeom>
        </p:spPr>
        <p:txBody>
          <a:bodyPr wrap="square">
            <a:spAutoFit/>
          </a:bodyPr>
          <a:lstStyle/>
          <a:p>
            <a:pPr latinLnBrk="0"/>
            <a:r>
              <a:rPr lang="en-US" sz="1000" dirty="0">
                <a:solidFill>
                  <a:srgbClr val="0000CC"/>
                </a:solidFill>
              </a:rPr>
              <a:t>*Need license</a:t>
            </a:r>
          </a:p>
        </p:txBody>
      </p:sp>
      <p:sp>
        <p:nvSpPr>
          <p:cNvPr id="11" name="Rectangle: Rounded Corners 10">
            <a:extLst>
              <a:ext uri="{FF2B5EF4-FFF2-40B4-BE49-F238E27FC236}">
                <a16:creationId xmlns:a16="http://schemas.microsoft.com/office/drawing/2014/main" id="{6BBF638A-1D9B-882B-53F9-50178250DFAC}"/>
              </a:ext>
            </a:extLst>
          </p:cNvPr>
          <p:cNvSpPr/>
          <p:nvPr/>
        </p:nvSpPr>
        <p:spPr>
          <a:xfrm>
            <a:off x="427825" y="2602787"/>
            <a:ext cx="2524760" cy="2782013"/>
          </a:xfrm>
          <a:prstGeom prst="roundRect">
            <a:avLst>
              <a:gd name="adj" fmla="val 9402"/>
            </a:avLst>
          </a:prstGeom>
          <a:solidFill>
            <a:schemeClr val="accent6">
              <a:lumMod val="25000"/>
              <a:lumOff val="75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latinLnBrk="0"/>
            <a:r>
              <a:rPr lang="en-US" sz="1400" b="1" dirty="0"/>
              <a:t>CCX Contact Center</a:t>
            </a:r>
          </a:p>
        </p:txBody>
      </p:sp>
      <p:sp>
        <p:nvSpPr>
          <p:cNvPr id="13" name="Rectangle: Rounded Corners 12">
            <a:extLst>
              <a:ext uri="{FF2B5EF4-FFF2-40B4-BE49-F238E27FC236}">
                <a16:creationId xmlns:a16="http://schemas.microsoft.com/office/drawing/2014/main" id="{6E4764BD-E40A-D665-4767-F16CDAC16BD3}"/>
              </a:ext>
            </a:extLst>
          </p:cNvPr>
          <p:cNvSpPr/>
          <p:nvPr/>
        </p:nvSpPr>
        <p:spPr>
          <a:xfrm>
            <a:off x="693395" y="3870960"/>
            <a:ext cx="1969702" cy="1432560"/>
          </a:xfrm>
          <a:prstGeom prst="roundRect">
            <a:avLst>
              <a:gd name="adj" fmla="val 11539"/>
            </a:avLst>
          </a:prstGeom>
          <a:solidFill>
            <a:schemeClr val="accent6">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latinLnBrk="0"/>
            <a:endParaRPr lang="en-US" sz="900" b="1" dirty="0"/>
          </a:p>
        </p:txBody>
      </p:sp>
      <p:sp>
        <p:nvSpPr>
          <p:cNvPr id="14" name="Rectangle: Rounded Corners 13">
            <a:extLst>
              <a:ext uri="{FF2B5EF4-FFF2-40B4-BE49-F238E27FC236}">
                <a16:creationId xmlns:a16="http://schemas.microsoft.com/office/drawing/2014/main" id="{55B6043C-F467-3002-7A79-66A1A9248577}"/>
              </a:ext>
            </a:extLst>
          </p:cNvPr>
          <p:cNvSpPr/>
          <p:nvPr/>
        </p:nvSpPr>
        <p:spPr>
          <a:xfrm>
            <a:off x="956145" y="3242458"/>
            <a:ext cx="1706952" cy="584110"/>
          </a:xfrm>
          <a:prstGeom prst="roundRect">
            <a:avLst>
              <a:gd name="adj" fmla="val 17975"/>
            </a:avLst>
          </a:prstGeom>
          <a:solidFill>
            <a:schemeClr val="accent6">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latinLnBrk="0"/>
            <a:r>
              <a:rPr lang="en-US" sz="1000" b="1" dirty="0"/>
              <a:t>CCX modules (option)</a:t>
            </a:r>
          </a:p>
        </p:txBody>
      </p:sp>
      <p:sp>
        <p:nvSpPr>
          <p:cNvPr id="15" name="TextBox 14">
            <a:extLst>
              <a:ext uri="{FF2B5EF4-FFF2-40B4-BE49-F238E27FC236}">
                <a16:creationId xmlns:a16="http://schemas.microsoft.com/office/drawing/2014/main" id="{47A80136-52A6-4C82-2CC4-6A1315A6102C}"/>
              </a:ext>
            </a:extLst>
          </p:cNvPr>
          <p:cNvSpPr txBox="1"/>
          <p:nvPr/>
        </p:nvSpPr>
        <p:spPr>
          <a:xfrm>
            <a:off x="1230847" y="3911060"/>
            <a:ext cx="894796" cy="307777"/>
          </a:xfrm>
          <a:prstGeom prst="rect">
            <a:avLst/>
          </a:prstGeom>
          <a:noFill/>
        </p:spPr>
        <p:txBody>
          <a:bodyPr wrap="none">
            <a:spAutoFit/>
          </a:bodyPr>
          <a:lstStyle/>
          <a:p>
            <a:pPr algn="ctr"/>
            <a:r>
              <a:rPr lang="en-US" sz="1400" b="1" dirty="0"/>
              <a:t>CCX Basic</a:t>
            </a:r>
          </a:p>
        </p:txBody>
      </p:sp>
      <p:sp>
        <p:nvSpPr>
          <p:cNvPr id="18" name="Rectangle: Rounded Corners 17">
            <a:extLst>
              <a:ext uri="{FF2B5EF4-FFF2-40B4-BE49-F238E27FC236}">
                <a16:creationId xmlns:a16="http://schemas.microsoft.com/office/drawing/2014/main" id="{A8CE11E4-275D-E3C9-ED40-1E135D00D9A7}"/>
              </a:ext>
            </a:extLst>
          </p:cNvPr>
          <p:cNvSpPr/>
          <p:nvPr/>
        </p:nvSpPr>
        <p:spPr>
          <a:xfrm>
            <a:off x="917161" y="4816056"/>
            <a:ext cx="1235176" cy="307778"/>
          </a:xfrm>
          <a:prstGeom prst="roundRect">
            <a:avLst>
              <a:gd name="adj" fmla="val 11539"/>
            </a:avLst>
          </a:prstGeom>
          <a:solidFill>
            <a:schemeClr val="accent6">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latinLnBrk="0"/>
            <a:r>
              <a:rPr lang="en-US" sz="1400" b="1" dirty="0"/>
              <a:t>CCX R+ Basic</a:t>
            </a:r>
            <a:endParaRPr lang="en-US" sz="1000" dirty="0"/>
          </a:p>
        </p:txBody>
      </p:sp>
      <p:sp>
        <p:nvSpPr>
          <p:cNvPr id="4" name="Rectangle: Rounded Corners 3">
            <a:extLst>
              <a:ext uri="{FF2B5EF4-FFF2-40B4-BE49-F238E27FC236}">
                <a16:creationId xmlns:a16="http://schemas.microsoft.com/office/drawing/2014/main" id="{F422C02F-5F1E-64B9-F9D6-E080B2CE0C0D}"/>
              </a:ext>
            </a:extLst>
          </p:cNvPr>
          <p:cNvSpPr/>
          <p:nvPr/>
        </p:nvSpPr>
        <p:spPr>
          <a:xfrm>
            <a:off x="1085536" y="4463887"/>
            <a:ext cx="1056383" cy="307777"/>
          </a:xfrm>
          <a:prstGeom prst="roundRect">
            <a:avLst>
              <a:gd name="adj" fmla="val 11539"/>
            </a:avLst>
          </a:prstGeom>
          <a:solidFill>
            <a:schemeClr val="accent6">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latinLnBrk="0"/>
            <a:r>
              <a:rPr lang="en-US" sz="1000" b="1" dirty="0"/>
              <a:t>CCX R+ Options</a:t>
            </a:r>
            <a:endParaRPr lang="en-US" sz="1000" dirty="0"/>
          </a:p>
        </p:txBody>
      </p:sp>
      <p:sp>
        <p:nvSpPr>
          <p:cNvPr id="5" name="Rectangle: Rounded Corners 4">
            <a:extLst>
              <a:ext uri="{FF2B5EF4-FFF2-40B4-BE49-F238E27FC236}">
                <a16:creationId xmlns:a16="http://schemas.microsoft.com/office/drawing/2014/main" id="{8F21E7E6-5F4C-1C93-FB30-6B6C214D456F}"/>
              </a:ext>
            </a:extLst>
          </p:cNvPr>
          <p:cNvSpPr/>
          <p:nvPr/>
        </p:nvSpPr>
        <p:spPr>
          <a:xfrm>
            <a:off x="872177" y="4414520"/>
            <a:ext cx="1341120" cy="767080"/>
          </a:xfrm>
          <a:prstGeom prst="roundRect">
            <a:avLst>
              <a:gd name="adj" fmla="val 11539"/>
            </a:avLst>
          </a:prstGeom>
          <a:noFill/>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latinLnBrk="0"/>
            <a:endParaRPr lang="en-US" sz="1000" dirty="0"/>
          </a:p>
        </p:txBody>
      </p:sp>
    </p:spTree>
    <p:extLst>
      <p:ext uri="{BB962C8B-B14F-4D97-AF65-F5344CB8AC3E}">
        <p14:creationId xmlns:p14="http://schemas.microsoft.com/office/powerpoint/2010/main" val="393302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V1.2 Summary</a:t>
            </a:r>
            <a:endParaRPr lang="ko-KR" altLang="en-US" sz="2400" dirty="0"/>
          </a:p>
        </p:txBody>
      </p:sp>
      <p:sp>
        <p:nvSpPr>
          <p:cNvPr id="4" name="Content Placeholder 3">
            <a:extLst>
              <a:ext uri="{FF2B5EF4-FFF2-40B4-BE49-F238E27FC236}">
                <a16:creationId xmlns:a16="http://schemas.microsoft.com/office/drawing/2014/main" id="{0A8CFDA0-C549-56F9-FA4B-0881FC381244}"/>
              </a:ext>
            </a:extLst>
          </p:cNvPr>
          <p:cNvSpPr>
            <a:spLocks noGrp="1"/>
          </p:cNvSpPr>
          <p:nvPr>
            <p:ph idx="1"/>
          </p:nvPr>
        </p:nvSpPr>
        <p:spPr>
          <a:xfrm>
            <a:off x="657923" y="1546854"/>
            <a:ext cx="6146543" cy="4351338"/>
          </a:xfrm>
        </p:spPr>
        <p:txBody>
          <a:bodyPr>
            <a:normAutofit/>
          </a:bodyPr>
          <a:lstStyle/>
          <a:p>
            <a:r>
              <a:rPr lang="en-US" sz="2000" dirty="0"/>
              <a:t>Enhanced features for CCX and R+</a:t>
            </a:r>
            <a:endParaRPr lang="en-US" dirty="0"/>
          </a:p>
          <a:p>
            <a:pPr lvl="1">
              <a:lnSpc>
                <a:spcPct val="150000"/>
              </a:lnSpc>
            </a:pPr>
            <a:r>
              <a:rPr lang="en-US" sz="1600" dirty="0"/>
              <a:t>New Reporting </a:t>
            </a:r>
          </a:p>
          <a:p>
            <a:pPr lvl="1">
              <a:lnSpc>
                <a:spcPct val="150000"/>
              </a:lnSpc>
            </a:pPr>
            <a:r>
              <a:rPr lang="en-US" sz="1600" dirty="0"/>
              <a:t>CCX Pulse - Application and Service monitoring</a:t>
            </a:r>
          </a:p>
          <a:p>
            <a:pPr lvl="1">
              <a:lnSpc>
                <a:spcPct val="150000"/>
              </a:lnSpc>
            </a:pPr>
            <a:r>
              <a:rPr lang="en-US" sz="1600" dirty="0"/>
              <a:t>Activity Tracker - Tracking agent desktop activity</a:t>
            </a:r>
          </a:p>
          <a:p>
            <a:pPr lvl="1">
              <a:lnSpc>
                <a:spcPct val="150000"/>
              </a:lnSpc>
            </a:pPr>
            <a:r>
              <a:rPr lang="en-US" sz="1600" dirty="0"/>
              <a:t>Other notable updates</a:t>
            </a:r>
            <a:endParaRPr lang="en-US" sz="1400" dirty="0"/>
          </a:p>
          <a:p>
            <a:pPr lvl="2"/>
            <a:r>
              <a:rPr lang="en-US" sz="1400" dirty="0"/>
              <a:t>Auto-Pause for Call Recording</a:t>
            </a:r>
          </a:p>
          <a:p>
            <a:pPr lvl="2"/>
            <a:r>
              <a:rPr lang="en-US" sz="1400" dirty="0"/>
              <a:t>Additional Browser support</a:t>
            </a:r>
          </a:p>
          <a:p>
            <a:pPr lvl="2"/>
            <a:r>
              <a:rPr lang="en-US" sz="1400" dirty="0"/>
              <a:t>CCX Desk - Taskbar Integration</a:t>
            </a:r>
          </a:p>
          <a:p>
            <a:pPr lvl="2"/>
            <a:r>
              <a:rPr lang="en-US" sz="1400" dirty="0"/>
              <a:t>Software Assurance Expiry check</a:t>
            </a:r>
          </a:p>
          <a:p>
            <a:pPr lvl="2"/>
            <a:endParaRPr lang="en-US" sz="1600" dirty="0"/>
          </a:p>
          <a:p>
            <a:r>
              <a:rPr lang="en-US" sz="2000" dirty="0"/>
              <a:t>CCX CC package changes</a:t>
            </a:r>
          </a:p>
        </p:txBody>
      </p:sp>
      <p:sp>
        <p:nvSpPr>
          <p:cNvPr id="6" name="TextBox 5">
            <a:extLst>
              <a:ext uri="{FF2B5EF4-FFF2-40B4-BE49-F238E27FC236}">
                <a16:creationId xmlns:a16="http://schemas.microsoft.com/office/drawing/2014/main" id="{C3E188B4-48AB-0A77-9B4A-F10DCD2FF995}"/>
              </a:ext>
            </a:extLst>
          </p:cNvPr>
          <p:cNvSpPr txBox="1"/>
          <p:nvPr/>
        </p:nvSpPr>
        <p:spPr>
          <a:xfrm>
            <a:off x="6920888" y="1177522"/>
            <a:ext cx="1000595" cy="369332"/>
          </a:xfrm>
          <a:prstGeom prst="rect">
            <a:avLst/>
          </a:prstGeom>
          <a:noFill/>
        </p:spPr>
        <p:txBody>
          <a:bodyPr wrap="none" rtlCol="0">
            <a:spAutoFit/>
          </a:bodyPr>
          <a:lstStyle/>
          <a:p>
            <a:r>
              <a:rPr lang="en-US" dirty="0"/>
              <a:t>CCX v1.2</a:t>
            </a:r>
          </a:p>
        </p:txBody>
      </p:sp>
      <p:sp>
        <p:nvSpPr>
          <p:cNvPr id="7" name="TextBox 6">
            <a:extLst>
              <a:ext uri="{FF2B5EF4-FFF2-40B4-BE49-F238E27FC236}">
                <a16:creationId xmlns:a16="http://schemas.microsoft.com/office/drawing/2014/main" id="{F26884DD-E62A-1F50-2437-69B55F98A1F1}"/>
              </a:ext>
            </a:extLst>
          </p:cNvPr>
          <p:cNvSpPr txBox="1"/>
          <p:nvPr/>
        </p:nvSpPr>
        <p:spPr>
          <a:xfrm>
            <a:off x="8938876" y="1177522"/>
            <a:ext cx="1293944" cy="369332"/>
          </a:xfrm>
          <a:prstGeom prst="rect">
            <a:avLst/>
          </a:prstGeom>
          <a:noFill/>
        </p:spPr>
        <p:txBody>
          <a:bodyPr wrap="none" rtlCol="0">
            <a:spAutoFit/>
          </a:bodyPr>
          <a:lstStyle/>
          <a:p>
            <a:r>
              <a:rPr lang="en-US" dirty="0"/>
              <a:t>CCX R+ v1.2</a:t>
            </a:r>
          </a:p>
        </p:txBody>
      </p:sp>
      <p:pic>
        <p:nvPicPr>
          <p:cNvPr id="1026"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D7316F42-E858-0218-5726-FFFA9C23C071}"/>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7448204" y="1910032"/>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60F2C18A-370E-9BC1-3668-8F4BE099A18E}"/>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9401182" y="1910032"/>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A7606DE3-A9B7-5FCC-E495-7F801825BEA4}"/>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7448204" y="2347354"/>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F8D88FF4-14B1-6793-00B6-56AB9EF01398}"/>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9401182" y="2347354"/>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51C5EA78-EA8D-0CEA-4A27-87055615845A}"/>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7448204" y="2784676"/>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A4C6148D-4AF5-E115-D8FD-C1E365DE1153}"/>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9401182" y="2784676"/>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5D9909A3-081E-F952-5A11-3CADC94BF6FF}"/>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7448204" y="3939293"/>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D203CECF-F3C7-7883-F273-B58AF10C6E7E}"/>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9401182" y="3939293"/>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eck mark symbol icon tick vector illustration choice vote. Correct check  mark approved green button. Yes or right checkmark box success element  shape agreement select agree. Good done survey icon 10885703 Vector">
            <a:extLst>
              <a:ext uri="{FF2B5EF4-FFF2-40B4-BE49-F238E27FC236}">
                <a16:creationId xmlns:a16="http://schemas.microsoft.com/office/drawing/2014/main" id="{F9EB2C52-79DB-A0D8-CC09-C46C15DE6EA3}"/>
              </a:ext>
            </a:extLst>
          </p:cNvPr>
          <p:cNvPicPr>
            <a:picLocks noChangeAspect="1" noChangeArrowheads="1"/>
          </p:cNvPicPr>
          <p:nvPr/>
        </p:nvPicPr>
        <p:blipFill>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7448204" y="4965011"/>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022107-AB3E-0B39-2063-26FE16A49846}"/>
              </a:ext>
            </a:extLst>
          </p:cNvPr>
          <p:cNvSpPr>
            <a:spLocks noGrp="1"/>
          </p:cNvSpPr>
          <p:nvPr>
            <p:ph type="pic" sz="quarter" idx="12"/>
          </p:nvPr>
        </p:nvSpPr>
        <p:spPr/>
      </p:sp>
      <p:sp>
        <p:nvSpPr>
          <p:cNvPr id="12" name="Title 11">
            <a:extLst>
              <a:ext uri="{FF2B5EF4-FFF2-40B4-BE49-F238E27FC236}">
                <a16:creationId xmlns:a16="http://schemas.microsoft.com/office/drawing/2014/main" id="{4074D171-D3AB-D431-D56E-AC314D629158}"/>
              </a:ext>
            </a:extLst>
          </p:cNvPr>
          <p:cNvSpPr>
            <a:spLocks noGrp="1"/>
          </p:cNvSpPr>
          <p:nvPr>
            <p:ph type="title"/>
          </p:nvPr>
        </p:nvSpPr>
        <p:spPr>
          <a:xfrm>
            <a:off x="1380067" y="3247955"/>
            <a:ext cx="10668000" cy="823070"/>
          </a:xfrm>
        </p:spPr>
        <p:txBody>
          <a:bodyPr>
            <a:noAutofit/>
          </a:bodyPr>
          <a:lstStyle/>
          <a:p>
            <a:r>
              <a:rPr lang="en-US" sz="3600" dirty="0"/>
              <a:t>V1.2 enhanced features for CCX and R+</a:t>
            </a:r>
          </a:p>
        </p:txBody>
      </p:sp>
      <p:sp>
        <p:nvSpPr>
          <p:cNvPr id="13" name="Text Placeholder 12">
            <a:extLst>
              <a:ext uri="{FF2B5EF4-FFF2-40B4-BE49-F238E27FC236}">
                <a16:creationId xmlns:a16="http://schemas.microsoft.com/office/drawing/2014/main" id="{751DDA26-E84E-7249-858E-0CF677889273}"/>
              </a:ext>
            </a:extLst>
          </p:cNvPr>
          <p:cNvSpPr>
            <a:spLocks noGrp="1"/>
          </p:cNvSpPr>
          <p:nvPr>
            <p:ph type="body" sz="quarter" idx="10"/>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B7F7C1B0-3522-D320-6A0B-93844DC1235F}"/>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1758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New reporting</a:t>
            </a:r>
          </a:p>
        </p:txBody>
      </p:sp>
      <p:sp>
        <p:nvSpPr>
          <p:cNvPr id="30" name="Content Placeholder 29">
            <a:extLst>
              <a:ext uri="{FF2B5EF4-FFF2-40B4-BE49-F238E27FC236}">
                <a16:creationId xmlns:a16="http://schemas.microsoft.com/office/drawing/2014/main" id="{E646216D-6C34-85A1-FF91-9BE25678CCFA}"/>
              </a:ext>
            </a:extLst>
          </p:cNvPr>
          <p:cNvSpPr>
            <a:spLocks noGrp="1"/>
          </p:cNvSpPr>
          <p:nvPr>
            <p:ph idx="1"/>
          </p:nvPr>
        </p:nvSpPr>
        <p:spPr>
          <a:xfrm>
            <a:off x="657925" y="1546854"/>
            <a:ext cx="10876154" cy="4641510"/>
          </a:xfrm>
        </p:spPr>
        <p:txBody>
          <a:bodyPr>
            <a:normAutofit/>
          </a:bodyPr>
          <a:lstStyle/>
          <a:p>
            <a:pPr marL="0" indent="0" latinLnBrk="0">
              <a:buNone/>
            </a:pPr>
            <a:r>
              <a:rPr lang="en-US" sz="2000" dirty="0"/>
              <a:t>Powerful and Intuitive New Report Generator</a:t>
            </a:r>
          </a:p>
          <a:p>
            <a:pPr marL="233363" lvl="1" latinLnBrk="0"/>
            <a:endParaRPr lang="en-US" sz="400" dirty="0"/>
          </a:p>
          <a:p>
            <a:pPr marL="341313" lvl="1" latinLnBrk="0"/>
            <a:r>
              <a:rPr lang="en-US" sz="1400" dirty="0"/>
              <a:t>Editable inbuilt reports and flexible custom reports - modern, attractive reports and charts</a:t>
            </a:r>
          </a:p>
          <a:p>
            <a:pPr marL="341313" lvl="1" latinLnBrk="0"/>
            <a:r>
              <a:rPr lang="en-US" sz="1400" dirty="0"/>
              <a:t>Easy to build, easy to use with inline explanations for data elements and column</a:t>
            </a:r>
          </a:p>
          <a:p>
            <a:pPr marL="341313" lvl="1" latinLnBrk="0"/>
            <a:r>
              <a:rPr lang="en-US" sz="1400" dirty="0"/>
              <a:t>Enabling comprehensive and tailored analysis with powerful filtering – global filter and column filter</a:t>
            </a:r>
          </a:p>
          <a:p>
            <a:pPr marL="341313" lvl="1" latinLnBrk="0"/>
            <a:r>
              <a:rPr lang="en-US" sz="1400" dirty="0"/>
              <a:t>Enhanced reporting features – enhanced tracing of calls</a:t>
            </a:r>
          </a:p>
        </p:txBody>
      </p:sp>
      <p:pic>
        <p:nvPicPr>
          <p:cNvPr id="3082" name="Picture 10" descr="CyReport Download - CyReport™ is used to collect, report and analyse on  your telephone">
            <a:extLst>
              <a:ext uri="{FF2B5EF4-FFF2-40B4-BE49-F238E27FC236}">
                <a16:creationId xmlns:a16="http://schemas.microsoft.com/office/drawing/2014/main" id="{9521F30C-9140-5BA9-DFE9-ACDDE572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96" y="3771468"/>
            <a:ext cx="1948114" cy="1692765"/>
          </a:xfrm>
          <a:prstGeom prst="rect">
            <a:avLst/>
          </a:prstGeom>
          <a:noFill/>
          <a:extLst>
            <a:ext uri="{909E8E84-426E-40DD-AFC4-6F175D3DCCD1}">
              <a14:hiddenFill xmlns:a14="http://schemas.microsoft.com/office/drawing/2010/main">
                <a:solidFill>
                  <a:srgbClr val="FFFFFF"/>
                </a:solidFill>
              </a14:hiddenFill>
            </a:ext>
          </a:extLst>
        </p:spPr>
      </p:pic>
      <p:sp>
        <p:nvSpPr>
          <p:cNvPr id="40" name="Arrow: Right 39">
            <a:extLst>
              <a:ext uri="{FF2B5EF4-FFF2-40B4-BE49-F238E27FC236}">
                <a16:creationId xmlns:a16="http://schemas.microsoft.com/office/drawing/2014/main" id="{8799EAAD-3758-47C1-04A4-F004A21668DE}"/>
              </a:ext>
            </a:extLst>
          </p:cNvPr>
          <p:cNvSpPr/>
          <p:nvPr/>
        </p:nvSpPr>
        <p:spPr>
          <a:xfrm>
            <a:off x="3352944" y="4088217"/>
            <a:ext cx="265011" cy="112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69A417A-85B3-C5BF-6ABE-01ABC941212C}"/>
              </a:ext>
            </a:extLst>
          </p:cNvPr>
          <p:cNvSpPr txBox="1"/>
          <p:nvPr/>
        </p:nvSpPr>
        <p:spPr>
          <a:xfrm>
            <a:off x="1654300" y="5442892"/>
            <a:ext cx="524972" cy="316451"/>
          </a:xfrm>
          <a:prstGeom prst="rect">
            <a:avLst/>
          </a:prstGeom>
          <a:noFill/>
        </p:spPr>
        <p:txBody>
          <a:bodyPr wrap="none" rtlCol="0">
            <a:spAutoFit/>
          </a:bodyPr>
          <a:lstStyle/>
          <a:p>
            <a:r>
              <a:rPr lang="en-US" sz="1400" b="1" dirty="0"/>
              <a:t>V1.1</a:t>
            </a:r>
          </a:p>
        </p:txBody>
      </p:sp>
      <p:sp>
        <p:nvSpPr>
          <p:cNvPr id="42" name="TextBox 41">
            <a:extLst>
              <a:ext uri="{FF2B5EF4-FFF2-40B4-BE49-F238E27FC236}">
                <a16:creationId xmlns:a16="http://schemas.microsoft.com/office/drawing/2014/main" id="{453BA9D3-ED19-49EC-36F0-F9637448959C}"/>
              </a:ext>
            </a:extLst>
          </p:cNvPr>
          <p:cNvSpPr txBox="1"/>
          <p:nvPr/>
        </p:nvSpPr>
        <p:spPr>
          <a:xfrm>
            <a:off x="6365181" y="5689033"/>
            <a:ext cx="524972" cy="316451"/>
          </a:xfrm>
          <a:prstGeom prst="rect">
            <a:avLst/>
          </a:prstGeom>
          <a:noFill/>
        </p:spPr>
        <p:txBody>
          <a:bodyPr wrap="none" rtlCol="0">
            <a:spAutoFit/>
          </a:bodyPr>
          <a:lstStyle/>
          <a:p>
            <a:r>
              <a:rPr lang="en-US" sz="1400" b="1" dirty="0"/>
              <a:t>V1.2</a:t>
            </a:r>
          </a:p>
        </p:txBody>
      </p:sp>
      <p:grpSp>
        <p:nvGrpSpPr>
          <p:cNvPr id="51" name="Group 50">
            <a:extLst>
              <a:ext uri="{FF2B5EF4-FFF2-40B4-BE49-F238E27FC236}">
                <a16:creationId xmlns:a16="http://schemas.microsoft.com/office/drawing/2014/main" id="{32AF97AE-B5CA-DD5D-A956-446B98B7D2B8}"/>
              </a:ext>
            </a:extLst>
          </p:cNvPr>
          <p:cNvGrpSpPr/>
          <p:nvPr/>
        </p:nvGrpSpPr>
        <p:grpSpPr>
          <a:xfrm>
            <a:off x="4090270" y="3593901"/>
            <a:ext cx="4873008" cy="2095132"/>
            <a:chOff x="4412805" y="4044263"/>
            <a:chExt cx="4873008" cy="2095132"/>
          </a:xfrm>
        </p:grpSpPr>
        <p:pic>
          <p:nvPicPr>
            <p:cNvPr id="32" name="Picture 31">
              <a:extLst>
                <a:ext uri="{FF2B5EF4-FFF2-40B4-BE49-F238E27FC236}">
                  <a16:creationId xmlns:a16="http://schemas.microsoft.com/office/drawing/2014/main" id="{21BBFF07-90B7-6C6E-25EA-B139579BB8DA}"/>
                </a:ext>
              </a:extLst>
            </p:cNvPr>
            <p:cNvPicPr>
              <a:picLocks noChangeAspect="1"/>
            </p:cNvPicPr>
            <p:nvPr/>
          </p:nvPicPr>
          <p:blipFill>
            <a:blip r:embed="rId4"/>
            <a:stretch>
              <a:fillRect/>
            </a:stretch>
          </p:blipFill>
          <p:spPr>
            <a:xfrm>
              <a:off x="4412805" y="4044263"/>
              <a:ext cx="4873008" cy="2095132"/>
            </a:xfrm>
            <a:prstGeom prst="rect">
              <a:avLst/>
            </a:prstGeom>
            <a:effectLst>
              <a:glow rad="63500">
                <a:schemeClr val="accent4">
                  <a:satMod val="175000"/>
                  <a:alpha val="40000"/>
                </a:schemeClr>
              </a:glow>
            </a:effectLst>
          </p:spPr>
        </p:pic>
        <p:sp>
          <p:nvSpPr>
            <p:cNvPr id="44" name="Oval 43">
              <a:extLst>
                <a:ext uri="{FF2B5EF4-FFF2-40B4-BE49-F238E27FC236}">
                  <a16:creationId xmlns:a16="http://schemas.microsoft.com/office/drawing/2014/main" id="{44DFA764-F69C-D038-695F-BDFFDEBFBCE3}"/>
                </a:ext>
              </a:extLst>
            </p:cNvPr>
            <p:cNvSpPr/>
            <p:nvPr/>
          </p:nvSpPr>
          <p:spPr>
            <a:xfrm>
              <a:off x="7567827" y="4076720"/>
              <a:ext cx="141989" cy="132963"/>
            </a:xfrm>
            <a:prstGeom prst="ellipse">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dirty="0"/>
                <a:t>1</a:t>
              </a:r>
            </a:p>
          </p:txBody>
        </p:sp>
        <p:sp>
          <p:nvSpPr>
            <p:cNvPr id="45" name="Oval 44">
              <a:extLst>
                <a:ext uri="{FF2B5EF4-FFF2-40B4-BE49-F238E27FC236}">
                  <a16:creationId xmlns:a16="http://schemas.microsoft.com/office/drawing/2014/main" id="{AA8428F1-5791-D8F2-FC58-0128E7B64BFE}"/>
                </a:ext>
              </a:extLst>
            </p:cNvPr>
            <p:cNvSpPr/>
            <p:nvPr/>
          </p:nvSpPr>
          <p:spPr>
            <a:xfrm>
              <a:off x="5732204" y="4076720"/>
              <a:ext cx="141989" cy="132963"/>
            </a:xfrm>
            <a:prstGeom prst="ellipse">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dirty="0"/>
                <a:t>2</a:t>
              </a:r>
            </a:p>
          </p:txBody>
        </p:sp>
        <p:sp>
          <p:nvSpPr>
            <p:cNvPr id="46" name="Oval 45">
              <a:extLst>
                <a:ext uri="{FF2B5EF4-FFF2-40B4-BE49-F238E27FC236}">
                  <a16:creationId xmlns:a16="http://schemas.microsoft.com/office/drawing/2014/main" id="{D73BF77B-BB3D-56CA-7D6A-3F37777C9A5B}"/>
                </a:ext>
              </a:extLst>
            </p:cNvPr>
            <p:cNvSpPr/>
            <p:nvPr/>
          </p:nvSpPr>
          <p:spPr>
            <a:xfrm>
              <a:off x="5552814" y="4267806"/>
              <a:ext cx="141989" cy="132963"/>
            </a:xfrm>
            <a:prstGeom prst="ellipse">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dirty="0"/>
                <a:t>3</a:t>
              </a:r>
            </a:p>
          </p:txBody>
        </p:sp>
        <p:sp>
          <p:nvSpPr>
            <p:cNvPr id="47" name="Oval 46">
              <a:extLst>
                <a:ext uri="{FF2B5EF4-FFF2-40B4-BE49-F238E27FC236}">
                  <a16:creationId xmlns:a16="http://schemas.microsoft.com/office/drawing/2014/main" id="{9D62BC45-984F-7B68-7625-9731CC963993}"/>
                </a:ext>
              </a:extLst>
            </p:cNvPr>
            <p:cNvSpPr/>
            <p:nvPr/>
          </p:nvSpPr>
          <p:spPr>
            <a:xfrm>
              <a:off x="4440944" y="4408037"/>
              <a:ext cx="141989" cy="132963"/>
            </a:xfrm>
            <a:prstGeom prst="ellipse">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dirty="0"/>
                <a:t>4</a:t>
              </a:r>
            </a:p>
          </p:txBody>
        </p:sp>
      </p:grpSp>
      <p:sp>
        <p:nvSpPr>
          <p:cNvPr id="49" name="TextBox 48">
            <a:extLst>
              <a:ext uri="{FF2B5EF4-FFF2-40B4-BE49-F238E27FC236}">
                <a16:creationId xmlns:a16="http://schemas.microsoft.com/office/drawing/2014/main" id="{6F3D92E0-01DD-8B91-DA53-0D556938A192}"/>
              </a:ext>
            </a:extLst>
          </p:cNvPr>
          <p:cNvSpPr txBox="1"/>
          <p:nvPr/>
        </p:nvSpPr>
        <p:spPr>
          <a:xfrm>
            <a:off x="9113099" y="4088217"/>
            <a:ext cx="2893295" cy="1338828"/>
          </a:xfrm>
          <a:prstGeom prst="rect">
            <a:avLst/>
          </a:prstGeom>
          <a:noFill/>
        </p:spPr>
        <p:txBody>
          <a:bodyPr wrap="square" rtlCol="0">
            <a:spAutoFit/>
          </a:bodyPr>
          <a:lstStyle/>
          <a:p>
            <a:pPr marL="111125" indent="-111125" latinLnBrk="0">
              <a:buAutoNum type="arabicPeriod"/>
            </a:pPr>
            <a:r>
              <a:rPr lang="en-US" sz="900" i="1" dirty="0">
                <a:solidFill>
                  <a:schemeClr val="tx1">
                    <a:lumMod val="50000"/>
                    <a:lumOff val="50000"/>
                  </a:schemeClr>
                </a:solidFill>
              </a:rPr>
              <a:t> Toolbar </a:t>
            </a:r>
          </a:p>
          <a:p>
            <a:pPr marL="171450" indent="-171450" latinLnBrk="0">
              <a:buFontTx/>
              <a:buChar char="-"/>
            </a:pPr>
            <a:r>
              <a:rPr lang="en-US" sz="900" i="1" dirty="0">
                <a:solidFill>
                  <a:schemeClr val="tx1">
                    <a:lumMod val="50000"/>
                    <a:lumOff val="50000"/>
                  </a:schemeClr>
                </a:solidFill>
              </a:rPr>
              <a:t>Search, language selection, User guide, User Profile</a:t>
            </a:r>
          </a:p>
          <a:p>
            <a:pPr latinLnBrk="0"/>
            <a:r>
              <a:rPr lang="en-US" sz="900" i="1" dirty="0">
                <a:solidFill>
                  <a:schemeClr val="tx1">
                    <a:lumMod val="50000"/>
                    <a:lumOff val="50000"/>
                  </a:schemeClr>
                </a:solidFill>
              </a:rPr>
              <a:t>2. Navigation Bar</a:t>
            </a:r>
          </a:p>
          <a:p>
            <a:pPr marL="171450" indent="-171450" latinLnBrk="0">
              <a:buFontTx/>
              <a:buChar char="-"/>
            </a:pPr>
            <a:r>
              <a:rPr lang="en-US" sz="900" i="1" dirty="0">
                <a:solidFill>
                  <a:schemeClr val="tx1">
                    <a:lumMod val="50000"/>
                    <a:lumOff val="50000"/>
                  </a:schemeClr>
                </a:solidFill>
              </a:rPr>
              <a:t>Home, Scheduler, Filter(global)</a:t>
            </a:r>
          </a:p>
          <a:p>
            <a:pPr latinLnBrk="0"/>
            <a:r>
              <a:rPr lang="en-US" sz="900" i="1" dirty="0">
                <a:solidFill>
                  <a:schemeClr val="tx1">
                    <a:lumMod val="50000"/>
                    <a:lumOff val="50000"/>
                  </a:schemeClr>
                </a:solidFill>
              </a:rPr>
              <a:t>3. Report Tabs</a:t>
            </a:r>
          </a:p>
          <a:p>
            <a:pPr marL="171450" indent="-171450" latinLnBrk="0">
              <a:buFontTx/>
              <a:buChar char="-"/>
            </a:pPr>
            <a:r>
              <a:rPr lang="en-US" sz="900" i="1" dirty="0">
                <a:solidFill>
                  <a:schemeClr val="tx1">
                    <a:lumMod val="50000"/>
                    <a:lumOff val="50000"/>
                  </a:schemeClr>
                </a:solidFill>
              </a:rPr>
              <a:t>System Report (inbuilt report template)</a:t>
            </a:r>
          </a:p>
          <a:p>
            <a:pPr marL="171450" indent="-171450" latinLnBrk="0">
              <a:buFontTx/>
              <a:buChar char="-"/>
            </a:pPr>
            <a:r>
              <a:rPr lang="en-US" sz="900" i="1" dirty="0">
                <a:solidFill>
                  <a:schemeClr val="tx1">
                    <a:lumMod val="50000"/>
                    <a:lumOff val="50000"/>
                  </a:schemeClr>
                </a:solidFill>
              </a:rPr>
              <a:t>Public Report (Shared report)</a:t>
            </a:r>
          </a:p>
          <a:p>
            <a:pPr marL="171450" indent="-171450" latinLnBrk="0">
              <a:buFontTx/>
              <a:buChar char="-"/>
            </a:pPr>
            <a:r>
              <a:rPr lang="en-US" sz="900" i="1" dirty="0">
                <a:solidFill>
                  <a:schemeClr val="tx1">
                    <a:lumMod val="50000"/>
                    <a:lumOff val="50000"/>
                  </a:schemeClr>
                </a:solidFill>
              </a:rPr>
              <a:t>User Report (User specific report)</a:t>
            </a:r>
          </a:p>
          <a:p>
            <a:pPr latinLnBrk="0"/>
            <a:r>
              <a:rPr lang="en-US" sz="900" i="1" dirty="0">
                <a:solidFill>
                  <a:schemeClr val="tx1">
                    <a:lumMod val="50000"/>
                    <a:lumOff val="50000"/>
                  </a:schemeClr>
                </a:solidFill>
              </a:rPr>
              <a:t>4. Page Body</a:t>
            </a:r>
          </a:p>
        </p:txBody>
      </p:sp>
    </p:spTree>
    <p:extLst>
      <p:ext uri="{BB962C8B-B14F-4D97-AF65-F5344CB8AC3E}">
        <p14:creationId xmlns:p14="http://schemas.microsoft.com/office/powerpoint/2010/main" val="226114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New reporting</a:t>
            </a:r>
          </a:p>
        </p:txBody>
      </p:sp>
      <p:sp>
        <p:nvSpPr>
          <p:cNvPr id="17" name="Content Placeholder 16">
            <a:extLst>
              <a:ext uri="{FF2B5EF4-FFF2-40B4-BE49-F238E27FC236}">
                <a16:creationId xmlns:a16="http://schemas.microsoft.com/office/drawing/2014/main" id="{6C346CC5-CA5C-FD43-65DD-9DBC0FBAB3A4}"/>
              </a:ext>
            </a:extLst>
          </p:cNvPr>
          <p:cNvSpPr>
            <a:spLocks noGrp="1"/>
          </p:cNvSpPr>
          <p:nvPr>
            <p:ph idx="1"/>
          </p:nvPr>
        </p:nvSpPr>
        <p:spPr/>
        <p:txBody>
          <a:bodyPr/>
          <a:lstStyle/>
          <a:p>
            <a:pPr marL="0" indent="0">
              <a:buNone/>
            </a:pPr>
            <a:r>
              <a:rPr lang="en-US" sz="2000" dirty="0"/>
              <a:t>Report Generator and Customization Tool</a:t>
            </a:r>
            <a:endParaRPr lang="en-US" sz="400" dirty="0"/>
          </a:p>
          <a:p>
            <a:pPr marL="0" lvl="1" latinLnBrk="0"/>
            <a:endParaRPr lang="en-US" sz="400" dirty="0"/>
          </a:p>
          <a:p>
            <a:pPr marL="341313" lvl="1" latinLnBrk="0"/>
            <a:r>
              <a:rPr lang="en-US" sz="1400" dirty="0"/>
              <a:t>Easy to build, Easy to use with inline explanations for data elements and column</a:t>
            </a:r>
          </a:p>
          <a:p>
            <a:pPr marL="341313" lvl="1" latinLnBrk="0"/>
            <a:r>
              <a:rPr lang="en-US" sz="1400" dirty="0"/>
              <a:t>Enabling comprehensive and tailored analysis with powerful filtering – global filter and column filter</a:t>
            </a:r>
          </a:p>
        </p:txBody>
      </p:sp>
      <p:pic>
        <p:nvPicPr>
          <p:cNvPr id="6" name="Picture 5">
            <a:extLst>
              <a:ext uri="{FF2B5EF4-FFF2-40B4-BE49-F238E27FC236}">
                <a16:creationId xmlns:a16="http://schemas.microsoft.com/office/drawing/2014/main" id="{FB2EA49C-B42B-FAC9-2DA6-94E3AAF9A0E2}"/>
              </a:ext>
            </a:extLst>
          </p:cNvPr>
          <p:cNvPicPr>
            <a:picLocks noChangeAspect="1"/>
          </p:cNvPicPr>
          <p:nvPr/>
        </p:nvPicPr>
        <p:blipFill>
          <a:blip r:embed="rId3"/>
          <a:stretch>
            <a:fillRect/>
          </a:stretch>
        </p:blipFill>
        <p:spPr>
          <a:xfrm>
            <a:off x="1139798" y="2886747"/>
            <a:ext cx="4048038" cy="1537917"/>
          </a:xfrm>
          <a:prstGeom prst="rect">
            <a:avLst/>
          </a:prstGeom>
          <a:effectLst>
            <a:outerShdw blurRad="50800" dist="38100" dir="16200000" rotWithShape="0">
              <a:prstClr val="black">
                <a:alpha val="40000"/>
              </a:prstClr>
            </a:outerShdw>
          </a:effectLst>
        </p:spPr>
      </p:pic>
      <p:pic>
        <p:nvPicPr>
          <p:cNvPr id="8" name="Picture 7">
            <a:extLst>
              <a:ext uri="{FF2B5EF4-FFF2-40B4-BE49-F238E27FC236}">
                <a16:creationId xmlns:a16="http://schemas.microsoft.com/office/drawing/2014/main" id="{EBCB8778-32F1-B916-B369-29A6C0602C68}"/>
              </a:ext>
            </a:extLst>
          </p:cNvPr>
          <p:cNvPicPr>
            <a:picLocks noChangeAspect="1"/>
          </p:cNvPicPr>
          <p:nvPr/>
        </p:nvPicPr>
        <p:blipFill>
          <a:blip r:embed="rId4"/>
          <a:stretch>
            <a:fillRect/>
          </a:stretch>
        </p:blipFill>
        <p:spPr>
          <a:xfrm>
            <a:off x="2645024" y="3408934"/>
            <a:ext cx="2849887" cy="1458742"/>
          </a:xfrm>
          <a:prstGeom prst="rect">
            <a:avLst/>
          </a:prstGeom>
          <a:effectLst>
            <a:outerShdw blurRad="50800" dist="38100" dir="16200000" rotWithShape="0">
              <a:prstClr val="black">
                <a:alpha val="40000"/>
              </a:prstClr>
            </a:outerShdw>
          </a:effectLst>
        </p:spPr>
      </p:pic>
      <p:pic>
        <p:nvPicPr>
          <p:cNvPr id="13" name="Picture 12">
            <a:extLst>
              <a:ext uri="{FF2B5EF4-FFF2-40B4-BE49-F238E27FC236}">
                <a16:creationId xmlns:a16="http://schemas.microsoft.com/office/drawing/2014/main" id="{44A3B887-AFCB-F336-EF18-BDC45B0B54D5}"/>
              </a:ext>
            </a:extLst>
          </p:cNvPr>
          <p:cNvPicPr>
            <a:picLocks noChangeAspect="1"/>
          </p:cNvPicPr>
          <p:nvPr/>
        </p:nvPicPr>
        <p:blipFill>
          <a:blip r:embed="rId5"/>
          <a:stretch>
            <a:fillRect/>
          </a:stretch>
        </p:blipFill>
        <p:spPr>
          <a:xfrm>
            <a:off x="6144078" y="2880273"/>
            <a:ext cx="4701871" cy="697036"/>
          </a:xfrm>
          <a:prstGeom prst="rect">
            <a:avLst/>
          </a:prstGeom>
        </p:spPr>
      </p:pic>
      <p:pic>
        <p:nvPicPr>
          <p:cNvPr id="14" name="Picture 13">
            <a:extLst>
              <a:ext uri="{FF2B5EF4-FFF2-40B4-BE49-F238E27FC236}">
                <a16:creationId xmlns:a16="http://schemas.microsoft.com/office/drawing/2014/main" id="{BDCC0B79-0921-DD15-38A7-6DA438A3B848}"/>
              </a:ext>
            </a:extLst>
          </p:cNvPr>
          <p:cNvPicPr>
            <a:picLocks noChangeAspect="1"/>
          </p:cNvPicPr>
          <p:nvPr/>
        </p:nvPicPr>
        <p:blipFill>
          <a:blip r:embed="rId6"/>
          <a:stretch>
            <a:fillRect/>
          </a:stretch>
        </p:blipFill>
        <p:spPr>
          <a:xfrm>
            <a:off x="7105101" y="3463283"/>
            <a:ext cx="4106488" cy="1404393"/>
          </a:xfrm>
          <a:prstGeom prst="rect">
            <a:avLst/>
          </a:prstGeom>
        </p:spPr>
      </p:pic>
      <p:pic>
        <p:nvPicPr>
          <p:cNvPr id="16" name="Picture 15">
            <a:extLst>
              <a:ext uri="{FF2B5EF4-FFF2-40B4-BE49-F238E27FC236}">
                <a16:creationId xmlns:a16="http://schemas.microsoft.com/office/drawing/2014/main" id="{D843A319-CABA-4BFC-941D-E3B2C4DD1221}"/>
              </a:ext>
            </a:extLst>
          </p:cNvPr>
          <p:cNvPicPr>
            <a:picLocks noChangeAspect="1"/>
          </p:cNvPicPr>
          <p:nvPr/>
        </p:nvPicPr>
        <p:blipFill>
          <a:blip r:embed="rId7"/>
          <a:stretch>
            <a:fillRect/>
          </a:stretch>
        </p:blipFill>
        <p:spPr>
          <a:xfrm>
            <a:off x="3163817" y="4702598"/>
            <a:ext cx="5960523" cy="137453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236782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p:txBody>
          <a:bodyPr/>
          <a:lstStyle/>
          <a:p>
            <a:r>
              <a:rPr lang="en-US" altLang="ko-KR" dirty="0"/>
              <a:t>New reporting</a:t>
            </a:r>
          </a:p>
        </p:txBody>
      </p:sp>
      <p:sp>
        <p:nvSpPr>
          <p:cNvPr id="17" name="Content Placeholder 16">
            <a:extLst>
              <a:ext uri="{FF2B5EF4-FFF2-40B4-BE49-F238E27FC236}">
                <a16:creationId xmlns:a16="http://schemas.microsoft.com/office/drawing/2014/main" id="{6C346CC5-CA5C-FD43-65DD-9DBC0FBAB3A4}"/>
              </a:ext>
            </a:extLst>
          </p:cNvPr>
          <p:cNvSpPr>
            <a:spLocks noGrp="1"/>
          </p:cNvSpPr>
          <p:nvPr>
            <p:ph idx="1"/>
          </p:nvPr>
        </p:nvSpPr>
        <p:spPr/>
        <p:txBody>
          <a:bodyPr/>
          <a:lstStyle/>
          <a:p>
            <a:pPr marL="0" indent="0">
              <a:buNone/>
            </a:pPr>
            <a:r>
              <a:rPr lang="en-US" sz="2000" dirty="0"/>
              <a:t>Modern attractive Reports and Charts</a:t>
            </a:r>
          </a:p>
        </p:txBody>
      </p:sp>
      <p:grpSp>
        <p:nvGrpSpPr>
          <p:cNvPr id="2" name="Group 1">
            <a:extLst>
              <a:ext uri="{FF2B5EF4-FFF2-40B4-BE49-F238E27FC236}">
                <a16:creationId xmlns:a16="http://schemas.microsoft.com/office/drawing/2014/main" id="{D5FBF069-1D00-000B-F449-C3CD606BE230}"/>
              </a:ext>
            </a:extLst>
          </p:cNvPr>
          <p:cNvGrpSpPr/>
          <p:nvPr/>
        </p:nvGrpSpPr>
        <p:grpSpPr>
          <a:xfrm>
            <a:off x="6687127" y="2170545"/>
            <a:ext cx="4767308" cy="3224312"/>
            <a:chOff x="6312553" y="1765293"/>
            <a:chExt cx="5141882" cy="3629564"/>
          </a:xfrm>
        </p:grpSpPr>
        <p:pic>
          <p:nvPicPr>
            <p:cNvPr id="3" name="Picture 2" descr="A picture containing electronics, electronic device, display device, flat panel display&#10;&#10;Description automatically generated">
              <a:extLst>
                <a:ext uri="{FF2B5EF4-FFF2-40B4-BE49-F238E27FC236}">
                  <a16:creationId xmlns:a16="http://schemas.microsoft.com/office/drawing/2014/main" id="{0E6FF173-893C-C10A-21E0-22D23AA15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553" y="1765293"/>
              <a:ext cx="5141882" cy="3629564"/>
            </a:xfrm>
            <a:prstGeom prst="rect">
              <a:avLst/>
            </a:prstGeom>
          </p:spPr>
        </p:pic>
        <p:pic>
          <p:nvPicPr>
            <p:cNvPr id="4" name="Picture 3">
              <a:extLst>
                <a:ext uri="{FF2B5EF4-FFF2-40B4-BE49-F238E27FC236}">
                  <a16:creationId xmlns:a16="http://schemas.microsoft.com/office/drawing/2014/main" id="{2525A289-E1FE-E29D-0A59-96B6596762CE}"/>
                </a:ext>
              </a:extLst>
            </p:cNvPr>
            <p:cNvPicPr>
              <a:picLocks noChangeAspect="1"/>
            </p:cNvPicPr>
            <p:nvPr/>
          </p:nvPicPr>
          <p:blipFill>
            <a:blip r:embed="rId4"/>
            <a:stretch>
              <a:fillRect/>
            </a:stretch>
          </p:blipFill>
          <p:spPr>
            <a:xfrm>
              <a:off x="6652830" y="1967825"/>
              <a:ext cx="4444791" cy="2693242"/>
            </a:xfrm>
            <a:prstGeom prst="rect">
              <a:avLst/>
            </a:prstGeom>
          </p:spPr>
        </p:pic>
      </p:grpSp>
      <p:pic>
        <p:nvPicPr>
          <p:cNvPr id="5" name="Picture 4">
            <a:extLst>
              <a:ext uri="{FF2B5EF4-FFF2-40B4-BE49-F238E27FC236}">
                <a16:creationId xmlns:a16="http://schemas.microsoft.com/office/drawing/2014/main" id="{D5271232-046A-535E-A9EF-54676315D13E}"/>
              </a:ext>
            </a:extLst>
          </p:cNvPr>
          <p:cNvPicPr>
            <a:picLocks noChangeAspect="1"/>
          </p:cNvPicPr>
          <p:nvPr/>
        </p:nvPicPr>
        <p:blipFill>
          <a:blip r:embed="rId5"/>
          <a:stretch>
            <a:fillRect/>
          </a:stretch>
        </p:blipFill>
        <p:spPr>
          <a:xfrm>
            <a:off x="1261438" y="2481232"/>
            <a:ext cx="3793207" cy="1886674"/>
          </a:xfrm>
          <a:prstGeom prst="rect">
            <a:avLst/>
          </a:prstGeom>
        </p:spPr>
      </p:pic>
      <p:pic>
        <p:nvPicPr>
          <p:cNvPr id="7" name="Picture 6">
            <a:extLst>
              <a:ext uri="{FF2B5EF4-FFF2-40B4-BE49-F238E27FC236}">
                <a16:creationId xmlns:a16="http://schemas.microsoft.com/office/drawing/2014/main" id="{4F699631-55CC-3DF6-E6DE-2E689EF11C96}"/>
              </a:ext>
            </a:extLst>
          </p:cNvPr>
          <p:cNvPicPr>
            <a:picLocks noChangeAspect="1"/>
          </p:cNvPicPr>
          <p:nvPr/>
        </p:nvPicPr>
        <p:blipFill>
          <a:blip r:embed="rId6"/>
          <a:stretch>
            <a:fillRect/>
          </a:stretch>
        </p:blipFill>
        <p:spPr>
          <a:xfrm>
            <a:off x="2572858" y="4533181"/>
            <a:ext cx="3480836" cy="1402882"/>
          </a:xfrm>
          <a:prstGeom prst="rect">
            <a:avLst/>
          </a:prstGeom>
        </p:spPr>
      </p:pic>
    </p:spTree>
    <p:extLst>
      <p:ext uri="{BB962C8B-B14F-4D97-AF65-F5344CB8AC3E}">
        <p14:creationId xmlns:p14="http://schemas.microsoft.com/office/powerpoint/2010/main" val="1354459950"/>
      </p:ext>
    </p:extLst>
  </p:cSld>
  <p:clrMapOvr>
    <a:masterClrMapping/>
  </p:clrMapOvr>
</p:sld>
</file>

<file path=ppt/theme/theme1.xml><?xml version="1.0" encoding="utf-8"?>
<a:theme xmlns:a="http://schemas.openxmlformats.org/drawingml/2006/main" name="iPECS_Template_01">
  <a:themeElements>
    <a:clrScheme name=" IPECS">
      <a:dk1>
        <a:srgbClr val="000000"/>
      </a:dk1>
      <a:lt1>
        <a:sysClr val="window" lastClr="FFFFFF"/>
      </a:lt1>
      <a:dk2>
        <a:srgbClr val="E66319"/>
      </a:dk2>
      <a:lt2>
        <a:srgbClr val="BC791C"/>
      </a:lt2>
      <a:accent1>
        <a:srgbClr val="7B7E82"/>
      </a:accent1>
      <a:accent2>
        <a:srgbClr val="BFBCBC"/>
      </a:accent2>
      <a:accent3>
        <a:srgbClr val="F8BD09"/>
      </a:accent3>
      <a:accent4>
        <a:srgbClr val="6DBB30"/>
      </a:accent4>
      <a:accent5>
        <a:srgbClr val="591B64"/>
      </a:accent5>
      <a:accent6>
        <a:srgbClr val="0F2342"/>
      </a:accent6>
      <a:hlink>
        <a:srgbClr val="043EFF"/>
      </a:hlink>
      <a:folHlink>
        <a:srgbClr val="6F0098"/>
      </a:folHlink>
    </a:clrScheme>
    <a:fontScheme name="에릭슨">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99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KR - Standard">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R - Standard" id="{09F74E8F-E626-4AF5-B045-DDACA2651221}" vid="{E1F635FC-96F3-48C3-9286-7473DEDADB25}"/>
    </a:ext>
  </a:extLst>
</a:theme>
</file>

<file path=ppt/theme/theme3.xml><?xml version="1.0" encoding="utf-8"?>
<a:theme xmlns:a="http://schemas.openxmlformats.org/drawingml/2006/main" name="A">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B0F0"/>
          </a:solidFill>
        </a:ln>
      </a:spPr>
      <a:bodyPr rtlCol="0" anchor="ctr"/>
      <a:lstStyle>
        <a:defPPr marL="285750" indent="-285750" algn="l" latinLnBrk="0">
          <a:buFont typeface="Arial" panose="020B0604020202020204" pitchFamily="34" charset="0"/>
          <a:buChar char="•"/>
          <a:defRPr sz="11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B0F0"/>
        </a:solid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Ericsson-LG Enterprise PPT [normal] 170330" id="{3E11BB21-1F47-416C-B9B2-E9C2888E6D6E}" vid="{C0677793-CA41-4847-8533-9EBE115E41F4}"/>
    </a:ext>
  </a:extLst>
</a:theme>
</file>

<file path=ppt/theme/theme4.xml><?xml version="1.0" encoding="utf-8"?>
<a:theme xmlns:a="http://schemas.openxmlformats.org/drawingml/2006/main" name="B">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B47E5AF3B2AC4DA035ADB12644C849" ma:contentTypeVersion="16" ma:contentTypeDescription="Create a new document." ma:contentTypeScope="" ma:versionID="bf09c23ad1ef66c9bc5d6a2e6b5fe881">
  <xsd:schema xmlns:xsd="http://www.w3.org/2001/XMLSchema" xmlns:xs="http://www.w3.org/2001/XMLSchema" xmlns:p="http://schemas.microsoft.com/office/2006/metadata/properties" xmlns:ns2="329ac5fb-b5e5-4f65-bfc7-c47cb90950a2" xmlns:ns3="b46c86c1-f684-4af0-bad4-e30471f52c48" xmlns:ns4="4f7f351a-6346-4127-9509-8c802fe24478" targetNamespace="http://schemas.microsoft.com/office/2006/metadata/properties" ma:root="true" ma:fieldsID="87b07d78f51a629fce4030460ea1375b" ns2:_="" ns3:_="" ns4:_="">
    <xsd:import namespace="329ac5fb-b5e5-4f65-bfc7-c47cb90950a2"/>
    <xsd:import namespace="b46c86c1-f684-4af0-bad4-e30471f52c48"/>
    <xsd:import namespace="4f7f351a-6346-4127-9509-8c802fe244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ac5fb-b5e5-4f65-bfc7-c47cb90950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2a0ef61-ef7d-48da-a9ae-b1b79d9d4d3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6c86c1-f684-4af0-bad4-e30471f52c4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7f351a-6346-4127-9509-8c802fe2447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4cec021-d410-43a0-9603-d9565b4b0ef3}" ma:internalName="TaxCatchAll" ma:showField="CatchAllData" ma:web="4f7f351a-6346-4127-9509-8c802fe244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9ac5fb-b5e5-4f65-bfc7-c47cb90950a2">
      <Terms xmlns="http://schemas.microsoft.com/office/infopath/2007/PartnerControls"/>
    </lcf76f155ced4ddcb4097134ff3c332f>
    <TaxCatchAll xmlns="4f7f351a-6346-4127-9509-8c802fe24478" xsi:nil="true"/>
  </documentManagement>
</p:properties>
</file>

<file path=customXml/itemProps1.xml><?xml version="1.0" encoding="utf-8"?>
<ds:datastoreItem xmlns:ds="http://schemas.openxmlformats.org/officeDocument/2006/customXml" ds:itemID="{E7939CCA-65F8-47BB-A444-83B68AF2B340}">
  <ds:schemaRefs>
    <ds:schemaRef ds:uri="329ac5fb-b5e5-4f65-bfc7-c47cb90950a2"/>
    <ds:schemaRef ds:uri="4f7f351a-6346-4127-9509-8c802fe24478"/>
    <ds:schemaRef ds:uri="b46c86c1-f684-4af0-bad4-e30471f52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165885-5732-4955-A5DC-2C8EBC165025}">
  <ds:schemaRefs>
    <ds:schemaRef ds:uri="http://schemas.microsoft.com/sharepoint/v3/contenttype/forms"/>
  </ds:schemaRefs>
</ds:datastoreItem>
</file>

<file path=customXml/itemProps3.xml><?xml version="1.0" encoding="utf-8"?>
<ds:datastoreItem xmlns:ds="http://schemas.openxmlformats.org/officeDocument/2006/customXml" ds:itemID="{61F45F22-5A42-460E-8BE9-7E065090B581}">
  <ds:schemaRefs>
    <ds:schemaRef ds:uri="http://schemas.microsoft.com/office/2006/metadata/properties"/>
    <ds:schemaRef ds:uri="329ac5fb-b5e5-4f65-bfc7-c47cb90950a2"/>
    <ds:schemaRef ds:uri="http://purl.org/dc/elements/1.1/"/>
    <ds:schemaRef ds:uri="http://www.w3.org/XML/1998/namespace"/>
    <ds:schemaRef ds:uri="http://schemas.openxmlformats.org/package/2006/metadata/core-properties"/>
    <ds:schemaRef ds:uri="b46c86c1-f684-4af0-bad4-e30471f52c48"/>
    <ds:schemaRef ds:uri="http://schemas.microsoft.com/office/infopath/2007/PartnerControls"/>
    <ds:schemaRef ds:uri="http://schemas.microsoft.com/office/2006/documentManagement/types"/>
    <ds:schemaRef ds:uri="4f7f351a-6346-4127-9509-8c802fe24478"/>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11191</TotalTime>
  <Words>1894</Words>
  <Application>Microsoft Office PowerPoint</Application>
  <PresentationFormat>Widescreen</PresentationFormat>
  <Paragraphs>405</Paragraphs>
  <Slides>21</Slides>
  <Notes>17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21</vt:i4>
      </vt:variant>
    </vt:vector>
  </HeadingPairs>
  <TitlesOfParts>
    <vt:vector size="36" baseType="lpstr">
      <vt:lpstr>AppleGothic</vt:lpstr>
      <vt:lpstr>iPECS</vt:lpstr>
      <vt:lpstr>맑은 고딕</vt:lpstr>
      <vt:lpstr>arial</vt:lpstr>
      <vt:lpstr>arial</vt:lpstr>
      <vt:lpstr>Calibri</vt:lpstr>
      <vt:lpstr>Roboto Light</vt:lpstr>
      <vt:lpstr>Wingdings</vt:lpstr>
      <vt:lpstr>iPECS_Template_01</vt:lpstr>
      <vt:lpstr>EKR - Standard</vt:lpstr>
      <vt:lpstr>A</vt:lpstr>
      <vt:lpstr>B</vt:lpstr>
      <vt:lpstr>C</vt:lpstr>
      <vt:lpstr>D</vt:lpstr>
      <vt:lpstr>E</vt:lpstr>
      <vt:lpstr>iPECS CCX / Report Plus v1.2  Introduction</vt:lpstr>
      <vt:lpstr>PowerPoint Presentation</vt:lpstr>
      <vt:lpstr>Release history</vt:lpstr>
      <vt:lpstr>What’s new</vt:lpstr>
      <vt:lpstr>V1.2 Summary</vt:lpstr>
      <vt:lpstr>V1.2 enhanced features for CCX and R+</vt:lpstr>
      <vt:lpstr>New reporting</vt:lpstr>
      <vt:lpstr>New reporting</vt:lpstr>
      <vt:lpstr>New reporting</vt:lpstr>
      <vt:lpstr>New reporting</vt:lpstr>
      <vt:lpstr>CCX Pulse</vt:lpstr>
      <vt:lpstr>Activity Tracker*</vt:lpstr>
      <vt:lpstr>Other notable features</vt:lpstr>
      <vt:lpstr>CCX Basic and option package change</vt:lpstr>
      <vt:lpstr>Basic and option package change</vt:lpstr>
      <vt:lpstr>License update</vt:lpstr>
      <vt:lpstr>License update with v1.2 (for new customers)</vt:lpstr>
      <vt:lpstr>Appendix</vt:lpstr>
      <vt:lpstr>Version Compatibility</vt:lpstr>
      <vt:lpstr>CCX / R+ overview updated with v1.2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박현빈</dc:creator>
  <cp:lastModifiedBy>Keunsup Choi</cp:lastModifiedBy>
  <cp:revision>23</cp:revision>
  <dcterms:created xsi:type="dcterms:W3CDTF">2016-09-08T02:29:33Z</dcterms:created>
  <dcterms:modified xsi:type="dcterms:W3CDTF">2023-10-20T06:23:23Z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0x01010046B47E5AF3B2AC4DA035ADB12644C849</vt:lpwstr>
  </property>
</Properties>
</file>