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9.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0.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1.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2.xml" ContentType="application/vnd.openxmlformats-officedocument.theme+xml"/>
  <Override PartName="/ppt/slideLayouts/slideLayout53.xml" ContentType="application/vnd.openxmlformats-officedocument.presentationml.slideLayout+xml"/>
  <Override PartName="/ppt/theme/theme13.xml" ContentType="application/vnd.openxmlformats-officedocument.theme+xml"/>
  <Override PartName="/ppt/slideLayouts/slideLayout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 id="2147483660" r:id="rId5"/>
    <p:sldMasterId id="2147483668" r:id="rId6"/>
    <p:sldMasterId id="2147483675" r:id="rId7"/>
    <p:sldMasterId id="2147483682" r:id="rId8"/>
    <p:sldMasterId id="2147483689" r:id="rId9"/>
    <p:sldMasterId id="2147483697" r:id="rId10"/>
    <p:sldMasterId id="2147483699" r:id="rId11"/>
    <p:sldMasterId id="2147483705" r:id="rId12"/>
    <p:sldMasterId id="2147483711" r:id="rId13"/>
    <p:sldMasterId id="2147483717" r:id="rId14"/>
    <p:sldMasterId id="2147483723" r:id="rId15"/>
    <p:sldMasterId id="2147483729" r:id="rId16"/>
    <p:sldMasterId id="2147483823" r:id="rId17"/>
  </p:sldMasterIdLst>
  <p:notesMasterIdLst>
    <p:notesMasterId r:id="rId62"/>
  </p:notesMasterIdLst>
  <p:sldIdLst>
    <p:sldId id="256" r:id="rId18"/>
    <p:sldId id="257" r:id="rId19"/>
    <p:sldId id="1412" r:id="rId20"/>
    <p:sldId id="1314" r:id="rId21"/>
    <p:sldId id="1419" r:id="rId22"/>
    <p:sldId id="444" r:id="rId23"/>
    <p:sldId id="676" r:id="rId24"/>
    <p:sldId id="446" r:id="rId25"/>
    <p:sldId id="1315" r:id="rId26"/>
    <p:sldId id="1319" r:id="rId27"/>
    <p:sldId id="447" r:id="rId28"/>
    <p:sldId id="1414" r:id="rId29"/>
    <p:sldId id="1427" r:id="rId30"/>
    <p:sldId id="1428" r:id="rId31"/>
    <p:sldId id="1429" r:id="rId32"/>
    <p:sldId id="720" r:id="rId33"/>
    <p:sldId id="1430" r:id="rId34"/>
    <p:sldId id="1431" r:id="rId35"/>
    <p:sldId id="1432" r:id="rId36"/>
    <p:sldId id="440" r:id="rId37"/>
    <p:sldId id="1425" r:id="rId38"/>
    <p:sldId id="1426" r:id="rId39"/>
    <p:sldId id="1433" r:id="rId40"/>
    <p:sldId id="724" r:id="rId41"/>
    <p:sldId id="1435" r:id="rId42"/>
    <p:sldId id="1434" r:id="rId43"/>
    <p:sldId id="1321" r:id="rId44"/>
    <p:sldId id="551" r:id="rId45"/>
    <p:sldId id="559" r:id="rId46"/>
    <p:sldId id="526" r:id="rId47"/>
    <p:sldId id="261" r:id="rId48"/>
    <p:sldId id="669" r:id="rId49"/>
    <p:sldId id="1313" r:id="rId50"/>
    <p:sldId id="1436" r:id="rId51"/>
    <p:sldId id="530" r:id="rId52"/>
    <p:sldId id="529" r:id="rId53"/>
    <p:sldId id="274" r:id="rId54"/>
    <p:sldId id="267" r:id="rId55"/>
    <p:sldId id="268" r:id="rId56"/>
    <p:sldId id="1331" r:id="rId57"/>
    <p:sldId id="1329" r:id="rId58"/>
    <p:sldId id="689" r:id="rId59"/>
    <p:sldId id="1330" r:id="rId60"/>
    <p:sldId id="1302" r:id="rId6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unsup Choi" initials="KC" lastIdx="3" clrIdx="0">
    <p:extLst>
      <p:ext uri="{19B8F6BF-5375-455C-9EA6-DF929625EA0E}">
        <p15:presenceInfo xmlns:p15="http://schemas.microsoft.com/office/powerpoint/2012/main" userId="S-1-5-21-1538607324-3213881460-940295383-214346" providerId="AD"/>
      </p:ext>
    </p:extLst>
  </p:cmAuthor>
  <p:cmAuthor id="2" name="Hangsuk Cho" initials="HC" lastIdx="20" clrIdx="1">
    <p:extLst>
      <p:ext uri="{19B8F6BF-5375-455C-9EA6-DF929625EA0E}">
        <p15:presenceInfo xmlns:p15="http://schemas.microsoft.com/office/powerpoint/2012/main" userId="S::hangsuk.cho@ericsson.com::9c381710-ce64-4e00-bd7b-c2a63cd241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000FF"/>
    <a:srgbClr val="FF9900"/>
    <a:srgbClr val="A6A6A6"/>
    <a:srgbClr val="0000CC"/>
    <a:srgbClr val="66FF33"/>
    <a:srgbClr val="C4E9A7"/>
    <a:srgbClr val="F2F2F2"/>
    <a:srgbClr val="33CC33"/>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79" autoAdjust="0"/>
    <p:restoredTop sz="94271" autoAdjust="0"/>
  </p:normalViewPr>
  <p:slideViewPr>
    <p:cSldViewPr snapToGrid="0" showGuides="1">
      <p:cViewPr varScale="1">
        <p:scale>
          <a:sx n="118" d="100"/>
          <a:sy n="118" d="100"/>
        </p:scale>
        <p:origin x="1684" y="80"/>
      </p:cViewPr>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61" Type="http://schemas.openxmlformats.org/officeDocument/2006/relationships/slide" Target="slides/slide44.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34.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tableStyles" Target="tableStyles.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unsup Choi" userId="84f63a78-7429-448e-a24e-fcf5ae687a3e" providerId="ADAL" clId="{6BC7D47E-5902-4995-BD19-68F22CB652A3}"/>
    <pc:docChg chg="modSld">
      <pc:chgData name="Keunsup Choi" userId="84f63a78-7429-448e-a24e-fcf5ae687a3e" providerId="ADAL" clId="{6BC7D47E-5902-4995-BD19-68F22CB652A3}" dt="2021-02-01T10:06:50.263" v="5" actId="20577"/>
      <pc:docMkLst>
        <pc:docMk/>
      </pc:docMkLst>
      <pc:sldChg chg="modSp">
        <pc:chgData name="Keunsup Choi" userId="84f63a78-7429-448e-a24e-fcf5ae687a3e" providerId="ADAL" clId="{6BC7D47E-5902-4995-BD19-68F22CB652A3}" dt="2021-02-01T10:06:50.263" v="5" actId="20577"/>
        <pc:sldMkLst>
          <pc:docMk/>
          <pc:sldMk cId="4285638007" sldId="256"/>
        </pc:sldMkLst>
        <pc:spChg chg="mod">
          <ac:chgData name="Keunsup Choi" userId="84f63a78-7429-448e-a24e-fcf5ae687a3e" providerId="ADAL" clId="{6BC7D47E-5902-4995-BD19-68F22CB652A3}" dt="2021-02-01T10:06:50.263" v="5" actId="20577"/>
          <ac:spMkLst>
            <pc:docMk/>
            <pc:sldMk cId="4285638007" sldId="256"/>
            <ac:spMk id="3"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ko-KR" alt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7A2A114-3B99-4002-951E-46D416097B45}" type="datetimeFigureOut">
              <a:rPr lang="ko-KR" altLang="en-US" smtClean="0"/>
              <a:t>2021-02-01</a:t>
            </a:fld>
            <a:endParaRPr lang="ko-KR" altLang="en-US"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ko-KR" alt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ko-KR" alt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17C4F72-DB49-4169-93F5-8A65A0FED23B}" type="slidenum">
              <a:rPr lang="ko-KR" altLang="en-US" smtClean="0"/>
              <a:t>‹#›</a:t>
            </a:fld>
            <a:endParaRPr lang="ko-KR" altLang="en-US" dirty="0"/>
          </a:p>
        </p:txBody>
      </p:sp>
    </p:spTree>
    <p:extLst>
      <p:ext uri="{BB962C8B-B14F-4D97-AF65-F5344CB8AC3E}">
        <p14:creationId xmlns:p14="http://schemas.microsoft.com/office/powerpoint/2010/main" val="4126007293"/>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717C4F72-DB49-4169-93F5-8A65A0FED23B}" type="slidenum">
              <a:rPr lang="ko-KR" altLang="en-US" smtClean="0"/>
              <a:t>1</a:t>
            </a:fld>
            <a:endParaRPr lang="ko-KR" altLang="en-US" dirty="0"/>
          </a:p>
        </p:txBody>
      </p:sp>
    </p:spTree>
    <p:extLst>
      <p:ext uri="{BB962C8B-B14F-4D97-AF65-F5344CB8AC3E}">
        <p14:creationId xmlns:p14="http://schemas.microsoft.com/office/powerpoint/2010/main" val="2596121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C4F72-DB49-4169-93F5-8A65A0FED23B}" type="slidenum">
              <a:rPr lang="ko-KR" altLang="en-US" smtClean="0"/>
              <a:t>23</a:t>
            </a:fld>
            <a:endParaRPr lang="ko-KR" altLang="en-US" dirty="0"/>
          </a:p>
        </p:txBody>
      </p:sp>
    </p:spTree>
    <p:extLst>
      <p:ext uri="{BB962C8B-B14F-4D97-AF65-F5344CB8AC3E}">
        <p14:creationId xmlns:p14="http://schemas.microsoft.com/office/powerpoint/2010/main" val="2937543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C4F72-DB49-4169-93F5-8A65A0FED23B}" type="slidenum">
              <a:rPr lang="ko-KR" altLang="en-US" smtClean="0"/>
              <a:t>3</a:t>
            </a:fld>
            <a:endParaRPr lang="ko-KR" altLang="en-US" dirty="0"/>
          </a:p>
        </p:txBody>
      </p:sp>
    </p:spTree>
    <p:extLst>
      <p:ext uri="{BB962C8B-B14F-4D97-AF65-F5344CB8AC3E}">
        <p14:creationId xmlns:p14="http://schemas.microsoft.com/office/powerpoint/2010/main" val="151597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fld id="{717C4F72-DB49-4169-93F5-8A65A0FED23B}" type="slidenum">
              <a:rPr lang="ko-KR" altLang="en-US" smtClean="0"/>
              <a:t>13</a:t>
            </a:fld>
            <a:endParaRPr lang="ko-KR" altLang="en-US"/>
          </a:p>
        </p:txBody>
      </p:sp>
    </p:spTree>
    <p:extLst>
      <p:ext uri="{BB962C8B-B14F-4D97-AF65-F5344CB8AC3E}">
        <p14:creationId xmlns:p14="http://schemas.microsoft.com/office/powerpoint/2010/main" val="1131312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fld id="{717C4F72-DB49-4169-93F5-8A65A0FED23B}" type="slidenum">
              <a:rPr lang="ko-KR" altLang="en-US" smtClean="0"/>
              <a:t>14</a:t>
            </a:fld>
            <a:endParaRPr lang="ko-KR" altLang="en-US"/>
          </a:p>
        </p:txBody>
      </p:sp>
    </p:spTree>
    <p:extLst>
      <p:ext uri="{BB962C8B-B14F-4D97-AF65-F5344CB8AC3E}">
        <p14:creationId xmlns:p14="http://schemas.microsoft.com/office/powerpoint/2010/main" val="3493820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fld id="{717C4F72-DB49-4169-93F5-8A65A0FED23B}" type="slidenum">
              <a:rPr lang="ko-KR" altLang="en-US" smtClean="0"/>
              <a:t>15</a:t>
            </a:fld>
            <a:endParaRPr lang="ko-KR" altLang="en-US"/>
          </a:p>
        </p:txBody>
      </p:sp>
    </p:spTree>
    <p:extLst>
      <p:ext uri="{BB962C8B-B14F-4D97-AF65-F5344CB8AC3E}">
        <p14:creationId xmlns:p14="http://schemas.microsoft.com/office/powerpoint/2010/main" val="4077177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C4F72-DB49-4169-93F5-8A65A0FED23B}" type="slidenum">
              <a:rPr lang="ko-KR" altLang="en-US" smtClean="0"/>
              <a:t>16</a:t>
            </a:fld>
            <a:endParaRPr lang="ko-KR" altLang="en-US" dirty="0"/>
          </a:p>
        </p:txBody>
      </p:sp>
    </p:spTree>
    <p:extLst>
      <p:ext uri="{BB962C8B-B14F-4D97-AF65-F5344CB8AC3E}">
        <p14:creationId xmlns:p14="http://schemas.microsoft.com/office/powerpoint/2010/main" val="2599350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 to support and enhance mandatory features like UX, management, security, OS update, IT/network environment change.</a:t>
            </a:r>
          </a:p>
          <a:p>
            <a:endParaRPr lang="en-US" dirty="0"/>
          </a:p>
          <a:p>
            <a:pPr marL="228600" indent="-228600">
              <a:buAutoNum type="arabicPeriod"/>
            </a:pPr>
            <a:r>
              <a:rPr lang="en-US" dirty="0"/>
              <a:t>UCS</a:t>
            </a:r>
          </a:p>
          <a:p>
            <a:pPr marL="685800" lvl="1" indent="-228600">
              <a:buFont typeface="+mj-lt"/>
              <a:buAutoNum type="arabicParenR"/>
            </a:pPr>
            <a:r>
              <a:rPr lang="en-US" dirty="0"/>
              <a:t>Supporting regular push in iOS. iOS client and premium, standard UCS servers updated.</a:t>
            </a:r>
          </a:p>
          <a:p>
            <a:pPr marL="685800" lvl="1" indent="-228600">
              <a:buFont typeface="+mj-lt"/>
              <a:buAutoNum type="arabicParenR"/>
            </a:pPr>
            <a:r>
              <a:rPr lang="en-US" dirty="0"/>
              <a:t>Mac client VPN is supported now.</a:t>
            </a:r>
          </a:p>
          <a:p>
            <a:pPr marL="685800" lvl="1" indent="-228600">
              <a:buFont typeface="+mj-lt"/>
              <a:buAutoNum type="arabicParenR"/>
            </a:pPr>
            <a:r>
              <a:rPr lang="en-US" dirty="0"/>
              <a:t>Some mobile network IPv6 only. iOS and Android to support.</a:t>
            </a:r>
          </a:p>
          <a:p>
            <a:pPr marL="228600" lvl="0" indent="-228600">
              <a:buFont typeface="+mj-lt"/>
              <a:buAutoNum type="arabicPeriod"/>
            </a:pPr>
            <a:r>
              <a:rPr lang="en-US" dirty="0"/>
              <a:t>IP Attendant 2.7 A</a:t>
            </a:r>
          </a:p>
          <a:p>
            <a:pPr marL="228600" lvl="0" indent="-228600">
              <a:buFont typeface="+mj-lt"/>
              <a:buAutoNum type="arabicPeriod"/>
            </a:pPr>
            <a:r>
              <a:rPr lang="en-US" dirty="0"/>
              <a:t>CCX Report Plus</a:t>
            </a:r>
          </a:p>
          <a:p>
            <a:pPr marL="228600" lvl="0" indent="-228600">
              <a:buFont typeface="+mj-lt"/>
              <a:buAutoNum type="arabicPeriod"/>
            </a:pPr>
            <a:r>
              <a:rPr lang="en-US" dirty="0"/>
              <a:t>IPCR V3.2 support AWS</a:t>
            </a:r>
          </a:p>
          <a:p>
            <a:pPr marL="228600" lvl="0" indent="-228600">
              <a:buFont typeface="+mj-lt"/>
              <a:buAutoNum type="arabicPeriod"/>
            </a:pPr>
            <a:r>
              <a:rPr lang="en-US" dirty="0"/>
              <a:t>NMS: </a:t>
            </a:r>
            <a:r>
              <a:rPr lang="en-US" dirty="0" err="1"/>
              <a:t>EoS</a:t>
            </a:r>
            <a:r>
              <a:rPr lang="en-US" dirty="0"/>
              <a:t> since browsers don’t support flash anymore</a:t>
            </a:r>
          </a:p>
          <a:p>
            <a:pPr marL="228600" lvl="0" indent="-228600">
              <a:buFont typeface="+mj-lt"/>
              <a:buAutoNum type="arabicPeriod"/>
            </a:pPr>
            <a:endParaRPr lang="en-US" dirty="0"/>
          </a:p>
          <a:p>
            <a:pPr marL="228600" lvl="0" indent="-228600">
              <a:buFont typeface="+mj-lt"/>
              <a:buAutoNum type="arabicPeriod"/>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17C4F72-DB49-4169-93F5-8A65A0FED23B}" type="slidenum">
              <a:rPr lang="ko-KR" altLang="en-US" smtClean="0"/>
              <a:t>17</a:t>
            </a:fld>
            <a:endParaRPr lang="ko-KR" altLang="en-US" dirty="0"/>
          </a:p>
        </p:txBody>
      </p:sp>
    </p:spTree>
    <p:extLst>
      <p:ext uri="{BB962C8B-B14F-4D97-AF65-F5344CB8AC3E}">
        <p14:creationId xmlns:p14="http://schemas.microsoft.com/office/powerpoint/2010/main" val="1077593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C4F72-DB49-4169-93F5-8A65A0FED23B}" type="slidenum">
              <a:rPr lang="ko-KR" altLang="en-US" smtClean="0"/>
              <a:t>18</a:t>
            </a:fld>
            <a:endParaRPr lang="ko-KR" altLang="en-US"/>
          </a:p>
        </p:txBody>
      </p:sp>
    </p:spTree>
    <p:extLst>
      <p:ext uri="{BB962C8B-B14F-4D97-AF65-F5344CB8AC3E}">
        <p14:creationId xmlns:p14="http://schemas.microsoft.com/office/powerpoint/2010/main" val="3545164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C4F72-DB49-4169-93F5-8A65A0FED23B}" type="slidenum">
              <a:rPr lang="ko-KR" altLang="en-US" smtClean="0"/>
              <a:t>19</a:t>
            </a:fld>
            <a:endParaRPr lang="ko-KR" altLang="en-US"/>
          </a:p>
        </p:txBody>
      </p:sp>
    </p:spTree>
    <p:extLst>
      <p:ext uri="{BB962C8B-B14F-4D97-AF65-F5344CB8AC3E}">
        <p14:creationId xmlns:p14="http://schemas.microsoft.com/office/powerpoint/2010/main" val="1038965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096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dy">
    <p:spTree>
      <p:nvGrpSpPr>
        <p:cNvPr id="1" name=""/>
        <p:cNvGrpSpPr/>
        <p:nvPr/>
      </p:nvGrpSpPr>
      <p:grpSpPr>
        <a:xfrm>
          <a:off x="0" y="0"/>
          <a:ext cx="0" cy="0"/>
          <a:chOff x="0" y="0"/>
          <a:chExt cx="0" cy="0"/>
        </a:xfrm>
      </p:grpSpPr>
      <p:sp>
        <p:nvSpPr>
          <p:cNvPr id="8" name="제목 1"/>
          <p:cNvSpPr>
            <a:spLocks noGrp="1"/>
          </p:cNvSpPr>
          <p:nvPr>
            <p:ph type="title" hasCustomPrompt="1"/>
          </p:nvPr>
        </p:nvSpPr>
        <p:spPr>
          <a:xfrm>
            <a:off x="493442" y="531124"/>
            <a:ext cx="8157117" cy="748245"/>
          </a:xfrm>
        </p:spPr>
        <p:txBody>
          <a:bodyPr>
            <a:normAutofit/>
          </a:bodyPr>
          <a:lstStyle>
            <a:lvl1pPr>
              <a:defRPr sz="3200" baseline="0">
                <a:solidFill>
                  <a:schemeClr val="accent3"/>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dirty="0"/>
              <a:t>Headline</a:t>
            </a:r>
            <a:endParaRPr kumimoji="1" lang="ko-KR" altLang="en-US" dirty="0"/>
          </a:p>
        </p:txBody>
      </p:sp>
      <p:sp>
        <p:nvSpPr>
          <p:cNvPr id="9" name="내용 개체 틀 2"/>
          <p:cNvSpPr>
            <a:spLocks noGrp="1"/>
          </p:cNvSpPr>
          <p:nvPr>
            <p:ph idx="1" hasCustomPrompt="1"/>
          </p:nvPr>
        </p:nvSpPr>
        <p:spPr>
          <a:xfrm>
            <a:off x="493442" y="1546854"/>
            <a:ext cx="8157117" cy="4351338"/>
          </a:xfrm>
        </p:spPr>
        <p:txBody>
          <a:bodyPr/>
          <a:lstStyle>
            <a:lvl1pPr>
              <a:defRPr baseline="0">
                <a:latin typeface="arial" charset="0"/>
                <a:ea typeface="맑은 고딕" charset="-127"/>
              </a:defRPr>
            </a:lvl1pPr>
            <a:lvl2pPr>
              <a:defRPr baseline="0">
                <a:latin typeface="arial" charset="0"/>
                <a:ea typeface="맑은 고딕" charset="-127"/>
              </a:defRPr>
            </a:lvl2pPr>
            <a:lvl3pPr>
              <a:defRPr baseline="0">
                <a:latin typeface="arial" charset="0"/>
                <a:ea typeface="맑은 고딕" charset="-127"/>
              </a:defRPr>
            </a:lvl3pPr>
            <a:lvl4pPr>
              <a:defRPr baseline="0">
                <a:latin typeface="arial" charset="0"/>
                <a:ea typeface="맑은 고딕" charset="-127"/>
              </a:defRPr>
            </a:lvl4pPr>
          </a:lstStyle>
          <a:p>
            <a:pPr lvl="0"/>
            <a:r>
              <a:rPr kumimoji="1" lang="en-US" altLang="ko-KR" dirty="0"/>
              <a:t>Clink to add text</a:t>
            </a:r>
            <a:endParaRPr kumimoji="1" lang="ko-KR" altLang="en-US" dirty="0"/>
          </a:p>
          <a:p>
            <a:pPr lvl="1"/>
            <a:r>
              <a:rPr kumimoji="1" lang="en-US" altLang="ko-KR" dirty="0"/>
              <a:t>Click to add text</a:t>
            </a:r>
            <a:endParaRPr kumimoji="1" lang="ko-KR" altLang="en-US" dirty="0"/>
          </a:p>
          <a:p>
            <a:pPr lvl="2"/>
            <a:r>
              <a:rPr kumimoji="1" lang="en-US" altLang="ko-KR" dirty="0"/>
              <a:t>Click to add text </a:t>
            </a:r>
          </a:p>
          <a:p>
            <a:pPr lvl="3"/>
            <a:r>
              <a:rPr kumimoji="1" lang="en-US" altLang="ko-KR" dirty="0"/>
              <a:t>Click to add text</a:t>
            </a:r>
            <a:endParaRPr kumimoji="1" lang="ko-KR" altLang="en-US" dirty="0"/>
          </a:p>
        </p:txBody>
      </p:sp>
      <p:sp>
        <p:nvSpPr>
          <p:cNvPr id="10" name="직사각형 9"/>
          <p:cNvSpPr/>
          <p:nvPr/>
        </p:nvSpPr>
        <p:spPr>
          <a:xfrm>
            <a:off x="1" y="0"/>
            <a:ext cx="600075" cy="177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solidFill>
                <a:schemeClr val="accent3"/>
              </a:solidFill>
            </a:endParaRPr>
          </a:p>
        </p:txBody>
      </p:sp>
      <p:sp>
        <p:nvSpPr>
          <p:cNvPr id="12" name="직사각형 11"/>
          <p:cNvSpPr/>
          <p:nvPr/>
        </p:nvSpPr>
        <p:spPr>
          <a:xfrm>
            <a:off x="600076" y="0"/>
            <a:ext cx="8543924" cy="177800"/>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pic>
        <p:nvPicPr>
          <p:cNvPr id="7" name="그림 6"/>
          <p:cNvPicPr>
            <a:picLocks noChangeAspect="1"/>
          </p:cNvPicPr>
          <p:nvPr/>
        </p:nvPicPr>
        <p:blipFill>
          <a:blip r:embed="rId2"/>
          <a:stretch>
            <a:fillRect/>
          </a:stretch>
        </p:blipFill>
        <p:spPr>
          <a:xfrm>
            <a:off x="7454900" y="6088835"/>
            <a:ext cx="1298773" cy="470626"/>
          </a:xfrm>
          <a:prstGeom prst="rect">
            <a:avLst/>
          </a:prstGeom>
        </p:spPr>
      </p:pic>
    </p:spTree>
    <p:extLst>
      <p:ext uri="{BB962C8B-B14F-4D97-AF65-F5344CB8AC3E}">
        <p14:creationId xmlns:p14="http://schemas.microsoft.com/office/powerpoint/2010/main" val="1953445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nd">
    <p:spTree>
      <p:nvGrpSpPr>
        <p:cNvPr id="1" name=""/>
        <p:cNvGrpSpPr/>
        <p:nvPr/>
      </p:nvGrpSpPr>
      <p:grpSpPr>
        <a:xfrm>
          <a:off x="0" y="0"/>
          <a:ext cx="0" cy="0"/>
          <a:chOff x="0" y="0"/>
          <a:chExt cx="0" cy="0"/>
        </a:xfrm>
      </p:grpSpPr>
      <p:sp>
        <p:nvSpPr>
          <p:cNvPr id="6" name="제목 9"/>
          <p:cNvSpPr>
            <a:spLocks noGrp="1"/>
          </p:cNvSpPr>
          <p:nvPr>
            <p:ph type="title" hasCustomPrompt="1"/>
          </p:nvPr>
        </p:nvSpPr>
        <p:spPr>
          <a:xfrm>
            <a:off x="628650" y="2309524"/>
            <a:ext cx="7886700" cy="1325563"/>
          </a:xfrm>
        </p:spPr>
        <p:txBody>
          <a:bodyPr>
            <a:normAutofit/>
          </a:bodyPr>
          <a:lstStyle>
            <a:lvl1pPr algn="ctr">
              <a:defRPr sz="6000" baseline="0">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dirty="0"/>
              <a:t>Thank You</a:t>
            </a:r>
            <a:endParaRPr kumimoji="1" lang="ko-KR" altLang="en-US" dirty="0"/>
          </a:p>
        </p:txBody>
      </p:sp>
      <p:sp>
        <p:nvSpPr>
          <p:cNvPr id="11" name="직사각형 10"/>
          <p:cNvSpPr/>
          <p:nvPr/>
        </p:nvSpPr>
        <p:spPr>
          <a:xfrm>
            <a:off x="0" y="5398285"/>
            <a:ext cx="9144000" cy="1475592"/>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4" name="직사각형 13"/>
          <p:cNvSpPr/>
          <p:nvPr/>
        </p:nvSpPr>
        <p:spPr>
          <a:xfrm>
            <a:off x="0" y="5398285"/>
            <a:ext cx="9144000" cy="1588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pic>
        <p:nvPicPr>
          <p:cNvPr id="15" name="그림 14"/>
          <p:cNvPicPr>
            <a:picLocks noChangeAspect="1"/>
          </p:cNvPicPr>
          <p:nvPr/>
        </p:nvPicPr>
        <p:blipFill>
          <a:blip r:embed="rId2"/>
          <a:stretch>
            <a:fillRect/>
          </a:stretch>
        </p:blipFill>
        <p:spPr>
          <a:xfrm>
            <a:off x="522325" y="5869172"/>
            <a:ext cx="1155630" cy="667954"/>
          </a:xfrm>
          <a:prstGeom prst="rect">
            <a:avLst/>
          </a:prstGeom>
        </p:spPr>
      </p:pic>
      <p:pic>
        <p:nvPicPr>
          <p:cNvPr id="16" name="그림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1984" y="6045023"/>
            <a:ext cx="1192293" cy="342989"/>
          </a:xfrm>
          <a:prstGeom prst="rect">
            <a:avLst/>
          </a:prstGeom>
        </p:spPr>
      </p:pic>
    </p:spTree>
    <p:extLst>
      <p:ext uri="{BB962C8B-B14F-4D97-AF65-F5344CB8AC3E}">
        <p14:creationId xmlns:p14="http://schemas.microsoft.com/office/powerpoint/2010/main" val="2506884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1" name="직사각형 20"/>
          <p:cNvSpPr/>
          <p:nvPr/>
        </p:nvSpPr>
        <p:spPr>
          <a:xfrm>
            <a:off x="0" y="5398285"/>
            <a:ext cx="9144000" cy="1475592"/>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22" name="직사각형 21"/>
          <p:cNvSpPr/>
          <p:nvPr/>
        </p:nvSpPr>
        <p:spPr>
          <a:xfrm>
            <a:off x="0" y="5398285"/>
            <a:ext cx="9144000" cy="1588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pic>
        <p:nvPicPr>
          <p:cNvPr id="23" name="그림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1984" y="6045023"/>
            <a:ext cx="1192293" cy="342989"/>
          </a:xfrm>
          <a:prstGeom prst="rect">
            <a:avLst/>
          </a:prstGeom>
        </p:spPr>
      </p:pic>
      <p:sp>
        <p:nvSpPr>
          <p:cNvPr id="11" name="제목 1"/>
          <p:cNvSpPr>
            <a:spLocks noGrp="1"/>
          </p:cNvSpPr>
          <p:nvPr>
            <p:ph type="ctrTitle" hasCustomPrompt="1"/>
          </p:nvPr>
        </p:nvSpPr>
        <p:spPr>
          <a:xfrm>
            <a:off x="638175" y="1267503"/>
            <a:ext cx="7867650" cy="2387600"/>
          </a:xfrm>
        </p:spPr>
        <p:txBody>
          <a:bodyPr anchor="b">
            <a:normAutofit/>
          </a:bodyPr>
          <a:lstStyle>
            <a:lvl1pPr algn="ctr">
              <a:lnSpc>
                <a:spcPct val="110000"/>
              </a:lnSpc>
              <a:defRPr sz="6000" baseline="0">
                <a:solidFill>
                  <a:schemeClr val="tx1"/>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dirty="0"/>
              <a:t>Ericsson-LG</a:t>
            </a:r>
            <a:br>
              <a:rPr kumimoji="1" lang="en-US" altLang="ko-KR" dirty="0"/>
            </a:br>
            <a:r>
              <a:rPr kumimoji="1" lang="en-US" altLang="ko-KR" dirty="0"/>
              <a:t>Enterprise</a:t>
            </a:r>
            <a:endParaRPr kumimoji="1" lang="ko-KR" altLang="en-US" dirty="0"/>
          </a:p>
        </p:txBody>
      </p:sp>
      <p:sp>
        <p:nvSpPr>
          <p:cNvPr id="12" name="부제 2"/>
          <p:cNvSpPr>
            <a:spLocks noGrp="1"/>
          </p:cNvSpPr>
          <p:nvPr>
            <p:ph type="subTitle" idx="1" hasCustomPrompt="1"/>
          </p:nvPr>
        </p:nvSpPr>
        <p:spPr>
          <a:xfrm>
            <a:off x="638175" y="3816405"/>
            <a:ext cx="7867650" cy="849667"/>
          </a:xfrm>
          <a:prstGeom prst="rect">
            <a:avLst/>
          </a:prstGeom>
        </p:spPr>
        <p:txBody>
          <a:bodyPr>
            <a:normAutofit/>
          </a:bodyPr>
          <a:lstStyle>
            <a:lvl1pPr marL="0" indent="0" algn="ctr">
              <a:buNone/>
              <a:defRPr sz="3000" baseline="0">
                <a:latin typeface="iPECS" panose="020B0603000000000000" pitchFamily="50" charset="-127"/>
                <a:ea typeface="iPECS" panose="020B0603000000000000" pitchFamily="50" charset="-127"/>
                <a:cs typeface="iPECS" panose="020B0603000000000000" pitchFamily="50" charset="-12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en-US" altLang="ko-KR" dirty="0"/>
              <a:t>Date</a:t>
            </a:r>
            <a:endParaRPr kumimoji="1" lang="ko-KR" altLang="en-US" dirty="0"/>
          </a:p>
        </p:txBody>
      </p:sp>
      <p:sp>
        <p:nvSpPr>
          <p:cNvPr id="13" name="텍스트 개체 틀 14"/>
          <p:cNvSpPr>
            <a:spLocks noGrp="1"/>
          </p:cNvSpPr>
          <p:nvPr>
            <p:ph type="body" sz="quarter" idx="10" hasCustomPrompt="1"/>
          </p:nvPr>
        </p:nvSpPr>
        <p:spPr>
          <a:xfrm>
            <a:off x="456689" y="6004222"/>
            <a:ext cx="3146482" cy="353031"/>
          </a:xfrm>
          <a:prstGeom prst="rect">
            <a:avLst/>
          </a:prstGeom>
        </p:spPr>
        <p:txBody>
          <a:bodyPr>
            <a:noAutofit/>
          </a:bodyPr>
          <a:lstStyle>
            <a:lvl1pPr marL="0" indent="0">
              <a:buFontTx/>
              <a:buNone/>
              <a:defRPr sz="2000" baseline="0">
                <a:solidFill>
                  <a:schemeClr val="bg1"/>
                </a:solidFill>
                <a:latin typeface="Arial" charset="0"/>
                <a:ea typeface="맑은 고딕" charset="-127"/>
              </a:defRPr>
            </a:lvl1pPr>
          </a:lstStyle>
          <a:p>
            <a:pPr marL="171450" marR="0" lvl="0" indent="-171450" algn="l" defTabSz="685800" rtl="0" eaLnBrk="1" fontAlgn="auto" latinLnBrk="1" hangingPunct="1">
              <a:lnSpc>
                <a:spcPct val="90000"/>
              </a:lnSpc>
              <a:spcBef>
                <a:spcPts val="750"/>
              </a:spcBef>
              <a:spcAft>
                <a:spcPts val="0"/>
              </a:spcAft>
              <a:buClr>
                <a:srgbClr val="FF7D41"/>
              </a:buClr>
              <a:buSzTx/>
              <a:buFont typeface="Wingdings" charset="2"/>
              <a:buNone/>
              <a:tabLst/>
              <a:defRPr/>
            </a:pPr>
            <a:r>
              <a:rPr kumimoji="1" lang="en-US" altLang="ko-KR" dirty="0"/>
              <a:t>Team/Name</a:t>
            </a:r>
            <a:endParaRPr kumimoji="1" lang="ko-KR" altLang="en-US" dirty="0"/>
          </a:p>
        </p:txBody>
      </p:sp>
      <p:pic>
        <p:nvPicPr>
          <p:cNvPr id="9" name="그림 8"/>
          <p:cNvPicPr>
            <a:picLocks noChangeAspect="1"/>
          </p:cNvPicPr>
          <p:nvPr/>
        </p:nvPicPr>
        <p:blipFill>
          <a:blip r:embed="rId3"/>
          <a:stretch>
            <a:fillRect/>
          </a:stretch>
        </p:blipFill>
        <p:spPr>
          <a:xfrm>
            <a:off x="7336783" y="418722"/>
            <a:ext cx="1415835" cy="772402"/>
          </a:xfrm>
          <a:prstGeom prst="rect">
            <a:avLst/>
          </a:prstGeom>
        </p:spPr>
      </p:pic>
    </p:spTree>
    <p:extLst>
      <p:ext uri="{BB962C8B-B14F-4D97-AF65-F5344CB8AC3E}">
        <p14:creationId xmlns:p14="http://schemas.microsoft.com/office/powerpoint/2010/main" val="885753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ndex">
    <p:spTree>
      <p:nvGrpSpPr>
        <p:cNvPr id="1" name=""/>
        <p:cNvGrpSpPr/>
        <p:nvPr/>
      </p:nvGrpSpPr>
      <p:grpSpPr>
        <a:xfrm>
          <a:off x="0" y="0"/>
          <a:ext cx="0" cy="0"/>
          <a:chOff x="0" y="0"/>
          <a:chExt cx="0" cy="0"/>
        </a:xfrm>
      </p:grpSpPr>
      <p:sp>
        <p:nvSpPr>
          <p:cNvPr id="12" name="직사각형 11"/>
          <p:cNvSpPr/>
          <p:nvPr/>
        </p:nvSpPr>
        <p:spPr>
          <a:xfrm>
            <a:off x="0" y="5903684"/>
            <a:ext cx="5715000" cy="954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8" name="직사각형 7"/>
          <p:cNvSpPr/>
          <p:nvPr/>
        </p:nvSpPr>
        <p:spPr>
          <a:xfrm>
            <a:off x="0" y="0"/>
            <a:ext cx="2267615" cy="5461000"/>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1" name="직사각형 10"/>
          <p:cNvSpPr/>
          <p:nvPr/>
        </p:nvSpPr>
        <p:spPr>
          <a:xfrm rot="5400000">
            <a:off x="-536915" y="2656474"/>
            <a:ext cx="5461003" cy="14805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3" name="제목 13"/>
          <p:cNvSpPr>
            <a:spLocks noGrp="1"/>
          </p:cNvSpPr>
          <p:nvPr>
            <p:ph type="title" hasCustomPrompt="1"/>
          </p:nvPr>
        </p:nvSpPr>
        <p:spPr>
          <a:xfrm>
            <a:off x="406401" y="619121"/>
            <a:ext cx="1713157" cy="1325563"/>
          </a:xfrm>
        </p:spPr>
        <p:txBody>
          <a:bodyPr>
            <a:noAutofit/>
          </a:bodyPr>
          <a:lstStyle>
            <a:lvl1pPr>
              <a:defRPr sz="4400">
                <a:solidFill>
                  <a:schemeClr val="bg1"/>
                </a:solidFill>
              </a:defRPr>
            </a:lvl1pPr>
          </a:lstStyle>
          <a:p>
            <a:r>
              <a:rPr lang="en-US" altLang="ko-KR" dirty="0"/>
              <a:t>Index</a:t>
            </a:r>
            <a:endParaRPr lang="ko-KR" altLang="en-US" dirty="0"/>
          </a:p>
        </p:txBody>
      </p:sp>
      <p:sp>
        <p:nvSpPr>
          <p:cNvPr id="16" name="텍스트 개체 틀 17"/>
          <p:cNvSpPr>
            <a:spLocks noGrp="1"/>
          </p:cNvSpPr>
          <p:nvPr>
            <p:ph type="body" sz="quarter" idx="10" hasCustomPrompt="1"/>
          </p:nvPr>
        </p:nvSpPr>
        <p:spPr>
          <a:xfrm>
            <a:off x="3022600" y="1049338"/>
            <a:ext cx="5731073" cy="4411662"/>
          </a:xfrm>
        </p:spPr>
        <p:txBody>
          <a:bodyPr/>
          <a:lstStyle>
            <a:lvl1pPr marL="342900" indent="-342900">
              <a:buClr>
                <a:schemeClr val="accent5"/>
              </a:buClr>
              <a:buFont typeface="Wingdings" panose="05000000000000000000" pitchFamily="2" charset="2"/>
              <a:buChar char="§"/>
              <a:defRPr sz="2000"/>
            </a:lvl1pPr>
            <a:lvl2pPr marL="463725" indent="-257175">
              <a:buClrTx/>
              <a:buFont typeface="+mj-lt"/>
              <a:buAutoNum type="arabicPeriod"/>
              <a:defRPr/>
            </a:lvl2pPr>
            <a:lvl3pPr marL="476550" indent="0">
              <a:buClrTx/>
              <a:buFont typeface="+mj-lt"/>
              <a:buNone/>
              <a:defRPr/>
            </a:lvl3pPr>
            <a:lvl4pPr marL="949725" indent="-257175">
              <a:buClrTx/>
              <a:buFont typeface="+mj-lt"/>
              <a:buAutoNum type="arabicPeriod"/>
              <a:defRPr/>
            </a:lvl4pPr>
            <a:lvl5pPr marL="1628775" indent="-257175">
              <a:buClrTx/>
              <a:buFont typeface="+mj-lt"/>
              <a:buAutoNum type="arabicPeriod"/>
              <a:defRPr/>
            </a:lvl5pPr>
          </a:lstStyle>
          <a:p>
            <a:pPr lvl="0"/>
            <a:r>
              <a:rPr kumimoji="1" lang="en-US" altLang="ko-KR" dirty="0"/>
              <a:t>Clink to add text</a:t>
            </a:r>
          </a:p>
          <a:p>
            <a:pPr lvl="0"/>
            <a:endParaRPr lang="ko-KR" altLang="en-US" dirty="0"/>
          </a:p>
        </p:txBody>
      </p:sp>
      <p:pic>
        <p:nvPicPr>
          <p:cNvPr id="9" name="그림 8"/>
          <p:cNvPicPr>
            <a:picLocks noChangeAspect="1"/>
          </p:cNvPicPr>
          <p:nvPr/>
        </p:nvPicPr>
        <p:blipFill>
          <a:blip r:embed="rId2"/>
          <a:stretch>
            <a:fillRect/>
          </a:stretch>
        </p:blipFill>
        <p:spPr>
          <a:xfrm>
            <a:off x="7454900" y="6088835"/>
            <a:ext cx="1298773" cy="470626"/>
          </a:xfrm>
          <a:prstGeom prst="rect">
            <a:avLst/>
          </a:prstGeom>
        </p:spPr>
      </p:pic>
    </p:spTree>
    <p:extLst>
      <p:ext uri="{BB962C8B-B14F-4D97-AF65-F5344CB8AC3E}">
        <p14:creationId xmlns:p14="http://schemas.microsoft.com/office/powerpoint/2010/main" val="84348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head">
    <p:spTree>
      <p:nvGrpSpPr>
        <p:cNvPr id="1" name=""/>
        <p:cNvGrpSpPr/>
        <p:nvPr/>
      </p:nvGrpSpPr>
      <p:grpSpPr>
        <a:xfrm>
          <a:off x="0" y="0"/>
          <a:ext cx="0" cy="0"/>
          <a:chOff x="0" y="0"/>
          <a:chExt cx="0" cy="0"/>
        </a:xfrm>
      </p:grpSpPr>
      <p:sp>
        <p:nvSpPr>
          <p:cNvPr id="15" name="직사각형 14"/>
          <p:cNvSpPr/>
          <p:nvPr/>
        </p:nvSpPr>
        <p:spPr>
          <a:xfrm>
            <a:off x="0" y="0"/>
            <a:ext cx="9144000" cy="4738401"/>
          </a:xfrm>
          <a:prstGeom prst="rect">
            <a:avLst/>
          </a:prstGeom>
          <a:solidFill>
            <a:srgbClr val="64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6" name="그림 개체 틀 2"/>
          <p:cNvSpPr>
            <a:spLocks noGrp="1"/>
          </p:cNvSpPr>
          <p:nvPr>
            <p:ph type="pic" sz="quarter" idx="12" hasCustomPrompt="1"/>
          </p:nvPr>
        </p:nvSpPr>
        <p:spPr>
          <a:xfrm>
            <a:off x="0" y="-1"/>
            <a:ext cx="9144000" cy="4591919"/>
          </a:xfrm>
        </p:spPr>
        <p:txBody>
          <a:bodyPr/>
          <a:lstStyle>
            <a:lvl1pPr marL="0" indent="0" algn="ctr">
              <a:buFontTx/>
              <a:buNone/>
              <a:defRPr baseline="0"/>
            </a:lvl1pPr>
          </a:lstStyle>
          <a:p>
            <a:pPr marL="171450" marR="0" lvl="0" indent="-171450" algn="l" defTabSz="685800" rtl="0" eaLnBrk="1" fontAlgn="auto" latinLnBrk="1" hangingPunct="1">
              <a:lnSpc>
                <a:spcPct val="90000"/>
              </a:lnSpc>
              <a:spcBef>
                <a:spcPts val="750"/>
              </a:spcBef>
              <a:spcAft>
                <a:spcPts val="0"/>
              </a:spcAft>
              <a:buClr>
                <a:schemeClr val="tx2"/>
              </a:buClr>
              <a:buSzTx/>
              <a:buFont typeface="Wingdings" charset="2"/>
              <a:buNone/>
              <a:tabLst/>
              <a:defRPr/>
            </a:pPr>
            <a:r>
              <a:rPr kumimoji="1" lang="ko-KR" altLang="en-US" dirty="0"/>
              <a:t> </a:t>
            </a:r>
            <a:endParaRPr kumimoji="1" lang="en-US" altLang="ko-KR" dirty="0"/>
          </a:p>
        </p:txBody>
      </p:sp>
      <p:sp>
        <p:nvSpPr>
          <p:cNvPr id="17" name="제목 10"/>
          <p:cNvSpPr>
            <a:spLocks noGrp="1"/>
          </p:cNvSpPr>
          <p:nvPr>
            <p:ph type="title" hasCustomPrompt="1"/>
          </p:nvPr>
        </p:nvSpPr>
        <p:spPr>
          <a:xfrm>
            <a:off x="1035049" y="3247955"/>
            <a:ext cx="6969580" cy="823070"/>
          </a:xfrm>
        </p:spPr>
        <p:txBody>
          <a:bodyPr/>
          <a:lstStyle>
            <a:lvl1pPr>
              <a:defRPr baseline="0">
                <a:solidFill>
                  <a:schemeClr val="bg1"/>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dirty="0"/>
              <a:t>Headline</a:t>
            </a:r>
            <a:endParaRPr kumimoji="1" lang="ko-KR" altLang="en-US" dirty="0"/>
          </a:p>
        </p:txBody>
      </p:sp>
      <p:sp>
        <p:nvSpPr>
          <p:cNvPr id="18" name="텍스트 개체 틀 16"/>
          <p:cNvSpPr>
            <a:spLocks noGrp="1"/>
          </p:cNvSpPr>
          <p:nvPr>
            <p:ph type="body" sz="quarter" idx="10" hasCustomPrompt="1"/>
          </p:nvPr>
        </p:nvSpPr>
        <p:spPr>
          <a:xfrm>
            <a:off x="1035049" y="2292673"/>
            <a:ext cx="2308622" cy="826858"/>
          </a:xfrm>
        </p:spPr>
        <p:txBody>
          <a:bodyPr>
            <a:normAutofit/>
          </a:bodyPr>
          <a:lstStyle>
            <a:lvl1pPr marL="0" indent="0">
              <a:buFontTx/>
              <a:buNone/>
              <a:defRPr sz="6600" baseline="0">
                <a:solidFill>
                  <a:schemeClr val="bg1"/>
                </a:solidFill>
                <a:latin typeface="iPECS" panose="020B0603000000000000" pitchFamily="50" charset="-127"/>
                <a:ea typeface="iPECS" panose="020B0603000000000000" pitchFamily="50" charset="-127"/>
                <a:cs typeface="iPECS" panose="020B0603000000000000" pitchFamily="50" charset="-127"/>
              </a:defRPr>
            </a:lvl1pPr>
          </a:lstStyle>
          <a:p>
            <a:pPr marL="171450" marR="0" lvl="0" indent="-171450" algn="l" defTabSz="685800" rtl="0" eaLnBrk="1" fontAlgn="auto" latinLnBrk="1" hangingPunct="1">
              <a:lnSpc>
                <a:spcPct val="90000"/>
              </a:lnSpc>
              <a:spcBef>
                <a:spcPts val="750"/>
              </a:spcBef>
              <a:spcAft>
                <a:spcPts val="0"/>
              </a:spcAft>
              <a:buClr>
                <a:srgbClr val="FF7D41"/>
              </a:buClr>
              <a:buSzTx/>
              <a:buFont typeface="Wingdings" charset="2"/>
              <a:buNone/>
              <a:tabLst/>
              <a:defRPr/>
            </a:pPr>
            <a:r>
              <a:rPr kumimoji="1" lang="en-US" altLang="ko-KR" dirty="0"/>
              <a:t>01</a:t>
            </a:r>
            <a:endParaRPr kumimoji="1" lang="ko-KR" altLang="en-US" dirty="0"/>
          </a:p>
        </p:txBody>
      </p:sp>
      <p:sp>
        <p:nvSpPr>
          <p:cNvPr id="19" name="직사각형 18"/>
          <p:cNvSpPr/>
          <p:nvPr/>
        </p:nvSpPr>
        <p:spPr>
          <a:xfrm>
            <a:off x="0" y="4591922"/>
            <a:ext cx="1066800" cy="1464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20" name="직사각형 19"/>
          <p:cNvSpPr/>
          <p:nvPr/>
        </p:nvSpPr>
        <p:spPr>
          <a:xfrm>
            <a:off x="1066801" y="4591922"/>
            <a:ext cx="8077200" cy="146480"/>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21" name="직사각형 20"/>
          <p:cNvSpPr/>
          <p:nvPr/>
        </p:nvSpPr>
        <p:spPr>
          <a:xfrm>
            <a:off x="0" y="6357257"/>
            <a:ext cx="5715000" cy="50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22" name="텍스트 개체 틀 18"/>
          <p:cNvSpPr>
            <a:spLocks noGrp="1"/>
          </p:cNvSpPr>
          <p:nvPr>
            <p:ph type="body" sz="quarter" idx="11" hasCustomPrompt="1"/>
          </p:nvPr>
        </p:nvSpPr>
        <p:spPr>
          <a:xfrm>
            <a:off x="1035048" y="5233533"/>
            <a:ext cx="6196694" cy="1123725"/>
          </a:xfrm>
        </p:spPr>
        <p:txBody>
          <a:bodyPr>
            <a:normAutofit/>
          </a:bodyPr>
          <a:lstStyle>
            <a:lvl1pPr marL="0" indent="0">
              <a:lnSpc>
                <a:spcPct val="110000"/>
              </a:lnSpc>
              <a:buFontTx/>
              <a:buNone/>
              <a:defRPr sz="1600" baseline="0">
                <a:latin typeface="arial" charset="0"/>
                <a:ea typeface="맑은 고딕" charset="-127"/>
              </a:defRPr>
            </a:lvl1pPr>
          </a:lstStyle>
          <a:p>
            <a:pPr marL="171450" marR="0" lvl="0" indent="-171450" algn="l" defTabSz="685800" rtl="0" eaLnBrk="1" fontAlgn="auto" latinLnBrk="1" hangingPunct="1">
              <a:lnSpc>
                <a:spcPct val="90000"/>
              </a:lnSpc>
              <a:spcBef>
                <a:spcPts val="750"/>
              </a:spcBef>
              <a:spcAft>
                <a:spcPts val="0"/>
              </a:spcAft>
              <a:buClr>
                <a:srgbClr val="FF7D41"/>
              </a:buClr>
              <a:buSzTx/>
              <a:buFont typeface="Wingdings" charset="2"/>
              <a:buNone/>
              <a:tabLst/>
              <a:defRPr/>
            </a:pPr>
            <a:r>
              <a:rPr kumimoji="1" lang="en-US" altLang="ko-KR" dirty="0"/>
              <a:t>Sub headline</a:t>
            </a:r>
          </a:p>
        </p:txBody>
      </p:sp>
      <p:pic>
        <p:nvPicPr>
          <p:cNvPr id="23" name="그림 22"/>
          <p:cNvPicPr>
            <a:picLocks noChangeAspect="1"/>
          </p:cNvPicPr>
          <p:nvPr/>
        </p:nvPicPr>
        <p:blipFill>
          <a:blip r:embed="rId2"/>
          <a:stretch>
            <a:fillRect/>
          </a:stretch>
        </p:blipFill>
        <p:spPr>
          <a:xfrm>
            <a:off x="7454900" y="6088835"/>
            <a:ext cx="1298773" cy="470626"/>
          </a:xfrm>
          <a:prstGeom prst="rect">
            <a:avLst/>
          </a:prstGeom>
        </p:spPr>
      </p:pic>
    </p:spTree>
    <p:extLst>
      <p:ext uri="{BB962C8B-B14F-4D97-AF65-F5344CB8AC3E}">
        <p14:creationId xmlns:p14="http://schemas.microsoft.com/office/powerpoint/2010/main" val="2777067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dy">
    <p:spTree>
      <p:nvGrpSpPr>
        <p:cNvPr id="1" name=""/>
        <p:cNvGrpSpPr/>
        <p:nvPr/>
      </p:nvGrpSpPr>
      <p:grpSpPr>
        <a:xfrm>
          <a:off x="0" y="0"/>
          <a:ext cx="0" cy="0"/>
          <a:chOff x="0" y="0"/>
          <a:chExt cx="0" cy="0"/>
        </a:xfrm>
      </p:grpSpPr>
      <p:sp>
        <p:nvSpPr>
          <p:cNvPr id="8" name="제목 1"/>
          <p:cNvSpPr>
            <a:spLocks noGrp="1"/>
          </p:cNvSpPr>
          <p:nvPr>
            <p:ph type="title" hasCustomPrompt="1"/>
          </p:nvPr>
        </p:nvSpPr>
        <p:spPr>
          <a:xfrm>
            <a:off x="493442" y="531124"/>
            <a:ext cx="8157117" cy="748245"/>
          </a:xfrm>
        </p:spPr>
        <p:txBody>
          <a:bodyPr>
            <a:normAutofit/>
          </a:bodyPr>
          <a:lstStyle>
            <a:lvl1pPr>
              <a:defRPr sz="3200" baseline="0">
                <a:solidFill>
                  <a:schemeClr val="accent5"/>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dirty="0"/>
              <a:t>Headline</a:t>
            </a:r>
            <a:endParaRPr kumimoji="1" lang="ko-KR" altLang="en-US" dirty="0"/>
          </a:p>
        </p:txBody>
      </p:sp>
      <p:sp>
        <p:nvSpPr>
          <p:cNvPr id="9" name="내용 개체 틀 2"/>
          <p:cNvSpPr>
            <a:spLocks noGrp="1"/>
          </p:cNvSpPr>
          <p:nvPr>
            <p:ph idx="1" hasCustomPrompt="1"/>
          </p:nvPr>
        </p:nvSpPr>
        <p:spPr>
          <a:xfrm>
            <a:off x="493442" y="1546854"/>
            <a:ext cx="8157117" cy="4351338"/>
          </a:xfrm>
        </p:spPr>
        <p:txBody>
          <a:bodyPr/>
          <a:lstStyle>
            <a:lvl1pPr>
              <a:defRPr baseline="0">
                <a:latin typeface="arial" charset="0"/>
                <a:ea typeface="맑은 고딕" charset="-127"/>
              </a:defRPr>
            </a:lvl1pPr>
            <a:lvl2pPr>
              <a:defRPr baseline="0">
                <a:latin typeface="arial" charset="0"/>
                <a:ea typeface="맑은 고딕" charset="-127"/>
              </a:defRPr>
            </a:lvl2pPr>
            <a:lvl3pPr>
              <a:defRPr baseline="0">
                <a:latin typeface="arial" charset="0"/>
                <a:ea typeface="맑은 고딕" charset="-127"/>
              </a:defRPr>
            </a:lvl3pPr>
            <a:lvl4pPr>
              <a:defRPr baseline="0">
                <a:latin typeface="arial" charset="0"/>
                <a:ea typeface="맑은 고딕" charset="-127"/>
              </a:defRPr>
            </a:lvl4pPr>
          </a:lstStyle>
          <a:p>
            <a:pPr lvl="0"/>
            <a:r>
              <a:rPr kumimoji="1" lang="en-US" altLang="ko-KR" dirty="0"/>
              <a:t>Clink to add text</a:t>
            </a:r>
            <a:endParaRPr kumimoji="1" lang="ko-KR" altLang="en-US" dirty="0"/>
          </a:p>
          <a:p>
            <a:pPr lvl="1"/>
            <a:r>
              <a:rPr kumimoji="1" lang="en-US" altLang="ko-KR" dirty="0"/>
              <a:t>Click to add text</a:t>
            </a:r>
            <a:endParaRPr kumimoji="1" lang="ko-KR" altLang="en-US" dirty="0"/>
          </a:p>
          <a:p>
            <a:pPr lvl="2"/>
            <a:r>
              <a:rPr kumimoji="1" lang="en-US" altLang="ko-KR" dirty="0"/>
              <a:t>Click to add text </a:t>
            </a:r>
          </a:p>
          <a:p>
            <a:pPr lvl="3"/>
            <a:r>
              <a:rPr kumimoji="1" lang="en-US" altLang="ko-KR" dirty="0"/>
              <a:t>Click to add text</a:t>
            </a:r>
            <a:endParaRPr kumimoji="1" lang="ko-KR" altLang="en-US" dirty="0"/>
          </a:p>
        </p:txBody>
      </p:sp>
      <p:sp>
        <p:nvSpPr>
          <p:cNvPr id="10" name="직사각형 9"/>
          <p:cNvSpPr/>
          <p:nvPr/>
        </p:nvSpPr>
        <p:spPr>
          <a:xfrm>
            <a:off x="1" y="0"/>
            <a:ext cx="600075" cy="177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2" name="직사각형 11"/>
          <p:cNvSpPr/>
          <p:nvPr/>
        </p:nvSpPr>
        <p:spPr>
          <a:xfrm>
            <a:off x="600076" y="0"/>
            <a:ext cx="8543924" cy="177800"/>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pic>
        <p:nvPicPr>
          <p:cNvPr id="7" name="그림 6"/>
          <p:cNvPicPr>
            <a:picLocks noChangeAspect="1"/>
          </p:cNvPicPr>
          <p:nvPr/>
        </p:nvPicPr>
        <p:blipFill>
          <a:blip r:embed="rId2"/>
          <a:stretch>
            <a:fillRect/>
          </a:stretch>
        </p:blipFill>
        <p:spPr>
          <a:xfrm>
            <a:off x="7454900" y="6088835"/>
            <a:ext cx="1298773" cy="470626"/>
          </a:xfrm>
          <a:prstGeom prst="rect">
            <a:avLst/>
          </a:prstGeom>
        </p:spPr>
      </p:pic>
    </p:spTree>
    <p:extLst>
      <p:ext uri="{BB962C8B-B14F-4D97-AF65-F5344CB8AC3E}">
        <p14:creationId xmlns:p14="http://schemas.microsoft.com/office/powerpoint/2010/main" val="911629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nd">
    <p:spTree>
      <p:nvGrpSpPr>
        <p:cNvPr id="1" name=""/>
        <p:cNvGrpSpPr/>
        <p:nvPr/>
      </p:nvGrpSpPr>
      <p:grpSpPr>
        <a:xfrm>
          <a:off x="0" y="0"/>
          <a:ext cx="0" cy="0"/>
          <a:chOff x="0" y="0"/>
          <a:chExt cx="0" cy="0"/>
        </a:xfrm>
      </p:grpSpPr>
      <p:sp>
        <p:nvSpPr>
          <p:cNvPr id="6" name="제목 9"/>
          <p:cNvSpPr>
            <a:spLocks noGrp="1"/>
          </p:cNvSpPr>
          <p:nvPr>
            <p:ph type="title" hasCustomPrompt="1"/>
          </p:nvPr>
        </p:nvSpPr>
        <p:spPr>
          <a:xfrm>
            <a:off x="628650" y="2309524"/>
            <a:ext cx="7886700" cy="1325563"/>
          </a:xfrm>
        </p:spPr>
        <p:txBody>
          <a:bodyPr>
            <a:normAutofit/>
          </a:bodyPr>
          <a:lstStyle>
            <a:lvl1pPr algn="ctr">
              <a:defRPr sz="6000" baseline="0">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dirty="0"/>
              <a:t>Thank You</a:t>
            </a:r>
            <a:endParaRPr kumimoji="1" lang="ko-KR" altLang="en-US" dirty="0"/>
          </a:p>
        </p:txBody>
      </p:sp>
      <p:sp>
        <p:nvSpPr>
          <p:cNvPr id="11" name="직사각형 10"/>
          <p:cNvSpPr/>
          <p:nvPr/>
        </p:nvSpPr>
        <p:spPr>
          <a:xfrm>
            <a:off x="0" y="5398285"/>
            <a:ext cx="9144000" cy="1475592"/>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4" name="직사각형 13"/>
          <p:cNvSpPr/>
          <p:nvPr/>
        </p:nvSpPr>
        <p:spPr>
          <a:xfrm>
            <a:off x="0" y="5398285"/>
            <a:ext cx="9144000" cy="1588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pic>
        <p:nvPicPr>
          <p:cNvPr id="15" name="그림 14"/>
          <p:cNvPicPr>
            <a:picLocks noChangeAspect="1"/>
          </p:cNvPicPr>
          <p:nvPr/>
        </p:nvPicPr>
        <p:blipFill>
          <a:blip r:embed="rId2"/>
          <a:stretch>
            <a:fillRect/>
          </a:stretch>
        </p:blipFill>
        <p:spPr>
          <a:xfrm>
            <a:off x="522325" y="5869172"/>
            <a:ext cx="1155630" cy="667954"/>
          </a:xfrm>
          <a:prstGeom prst="rect">
            <a:avLst/>
          </a:prstGeom>
        </p:spPr>
      </p:pic>
      <p:pic>
        <p:nvPicPr>
          <p:cNvPr id="16" name="그림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1984" y="6045023"/>
            <a:ext cx="1192293" cy="342989"/>
          </a:xfrm>
          <a:prstGeom prst="rect">
            <a:avLst/>
          </a:prstGeom>
        </p:spPr>
      </p:pic>
    </p:spTree>
    <p:extLst>
      <p:ext uri="{BB962C8B-B14F-4D97-AF65-F5344CB8AC3E}">
        <p14:creationId xmlns:p14="http://schemas.microsoft.com/office/powerpoint/2010/main" val="1147564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18" name="직사각형 17"/>
          <p:cNvSpPr/>
          <p:nvPr/>
        </p:nvSpPr>
        <p:spPr>
          <a:xfrm>
            <a:off x="0" y="5398285"/>
            <a:ext cx="9144000" cy="1475592"/>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9" name="직사각형 18"/>
          <p:cNvSpPr/>
          <p:nvPr/>
        </p:nvSpPr>
        <p:spPr>
          <a:xfrm>
            <a:off x="0" y="5398285"/>
            <a:ext cx="9144000" cy="1588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pic>
        <p:nvPicPr>
          <p:cNvPr id="20" name="그림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1984" y="6045023"/>
            <a:ext cx="1192293" cy="342989"/>
          </a:xfrm>
          <a:prstGeom prst="rect">
            <a:avLst/>
          </a:prstGeom>
        </p:spPr>
      </p:pic>
      <p:sp>
        <p:nvSpPr>
          <p:cNvPr id="11" name="제목 1"/>
          <p:cNvSpPr>
            <a:spLocks noGrp="1"/>
          </p:cNvSpPr>
          <p:nvPr>
            <p:ph type="ctrTitle" hasCustomPrompt="1"/>
          </p:nvPr>
        </p:nvSpPr>
        <p:spPr>
          <a:xfrm>
            <a:off x="638175" y="1267503"/>
            <a:ext cx="7867650" cy="2387600"/>
          </a:xfrm>
        </p:spPr>
        <p:txBody>
          <a:bodyPr anchor="b">
            <a:normAutofit/>
          </a:bodyPr>
          <a:lstStyle>
            <a:lvl1pPr algn="ctr">
              <a:lnSpc>
                <a:spcPct val="110000"/>
              </a:lnSpc>
              <a:defRPr sz="6000" baseline="0">
                <a:solidFill>
                  <a:schemeClr val="tx1"/>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dirty="0"/>
              <a:t>Ericsson-LG</a:t>
            </a:r>
            <a:br>
              <a:rPr kumimoji="1" lang="en-US" altLang="ko-KR" dirty="0"/>
            </a:br>
            <a:r>
              <a:rPr kumimoji="1" lang="en-US" altLang="ko-KR" dirty="0"/>
              <a:t>Enterprise</a:t>
            </a:r>
            <a:endParaRPr kumimoji="1" lang="ko-KR" altLang="en-US" dirty="0"/>
          </a:p>
        </p:txBody>
      </p:sp>
      <p:sp>
        <p:nvSpPr>
          <p:cNvPr id="12" name="부제 2"/>
          <p:cNvSpPr>
            <a:spLocks noGrp="1"/>
          </p:cNvSpPr>
          <p:nvPr>
            <p:ph type="subTitle" idx="1" hasCustomPrompt="1"/>
          </p:nvPr>
        </p:nvSpPr>
        <p:spPr>
          <a:xfrm>
            <a:off x="638175" y="3816405"/>
            <a:ext cx="7867650" cy="849667"/>
          </a:xfrm>
          <a:prstGeom prst="rect">
            <a:avLst/>
          </a:prstGeom>
        </p:spPr>
        <p:txBody>
          <a:bodyPr>
            <a:normAutofit/>
          </a:bodyPr>
          <a:lstStyle>
            <a:lvl1pPr marL="0" indent="0" algn="ctr">
              <a:buNone/>
              <a:defRPr sz="3000" baseline="0">
                <a:latin typeface="iPECS" panose="020B0603000000000000" pitchFamily="50" charset="-127"/>
                <a:ea typeface="iPECS" panose="020B0603000000000000" pitchFamily="50" charset="-127"/>
                <a:cs typeface="iPECS" panose="020B0603000000000000" pitchFamily="50" charset="-12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en-US" altLang="ko-KR" dirty="0"/>
              <a:t>Date</a:t>
            </a:r>
            <a:endParaRPr kumimoji="1" lang="ko-KR" altLang="en-US" dirty="0"/>
          </a:p>
        </p:txBody>
      </p:sp>
      <p:sp>
        <p:nvSpPr>
          <p:cNvPr id="13" name="텍스트 개체 틀 14"/>
          <p:cNvSpPr>
            <a:spLocks noGrp="1"/>
          </p:cNvSpPr>
          <p:nvPr>
            <p:ph type="body" sz="quarter" idx="10" hasCustomPrompt="1"/>
          </p:nvPr>
        </p:nvSpPr>
        <p:spPr>
          <a:xfrm>
            <a:off x="456689" y="6004222"/>
            <a:ext cx="3146482" cy="353031"/>
          </a:xfrm>
          <a:prstGeom prst="rect">
            <a:avLst/>
          </a:prstGeom>
        </p:spPr>
        <p:txBody>
          <a:bodyPr>
            <a:noAutofit/>
          </a:bodyPr>
          <a:lstStyle>
            <a:lvl1pPr marL="0" indent="0">
              <a:buFontTx/>
              <a:buNone/>
              <a:defRPr sz="2000" baseline="0">
                <a:solidFill>
                  <a:schemeClr val="bg1"/>
                </a:solidFill>
                <a:latin typeface="Arial" charset="0"/>
                <a:ea typeface="맑은 고딕" charset="-127"/>
              </a:defRPr>
            </a:lvl1pPr>
          </a:lstStyle>
          <a:p>
            <a:pPr marL="171450" marR="0" lvl="0" indent="-171450" algn="l" defTabSz="685800" rtl="0" eaLnBrk="1" fontAlgn="auto" latinLnBrk="1" hangingPunct="1">
              <a:lnSpc>
                <a:spcPct val="90000"/>
              </a:lnSpc>
              <a:spcBef>
                <a:spcPts val="750"/>
              </a:spcBef>
              <a:spcAft>
                <a:spcPts val="0"/>
              </a:spcAft>
              <a:buClr>
                <a:srgbClr val="FF7D41"/>
              </a:buClr>
              <a:buSzTx/>
              <a:buFont typeface="Wingdings" charset="2"/>
              <a:buNone/>
              <a:tabLst/>
              <a:defRPr/>
            </a:pPr>
            <a:r>
              <a:rPr kumimoji="1" lang="en-US" altLang="ko-KR" dirty="0"/>
              <a:t>Team/Name</a:t>
            </a:r>
            <a:endParaRPr kumimoji="1" lang="ko-KR" altLang="en-US" dirty="0"/>
          </a:p>
        </p:txBody>
      </p:sp>
      <p:pic>
        <p:nvPicPr>
          <p:cNvPr id="9" name="그림 8"/>
          <p:cNvPicPr>
            <a:picLocks noChangeAspect="1"/>
          </p:cNvPicPr>
          <p:nvPr/>
        </p:nvPicPr>
        <p:blipFill>
          <a:blip r:embed="rId3"/>
          <a:stretch>
            <a:fillRect/>
          </a:stretch>
        </p:blipFill>
        <p:spPr>
          <a:xfrm>
            <a:off x="7336783" y="418722"/>
            <a:ext cx="1415835" cy="772402"/>
          </a:xfrm>
          <a:prstGeom prst="rect">
            <a:avLst/>
          </a:prstGeom>
        </p:spPr>
      </p:pic>
    </p:spTree>
    <p:extLst>
      <p:ext uri="{BB962C8B-B14F-4D97-AF65-F5344CB8AC3E}">
        <p14:creationId xmlns:p14="http://schemas.microsoft.com/office/powerpoint/2010/main" val="3539617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ndex">
    <p:spTree>
      <p:nvGrpSpPr>
        <p:cNvPr id="1" name=""/>
        <p:cNvGrpSpPr/>
        <p:nvPr/>
      </p:nvGrpSpPr>
      <p:grpSpPr>
        <a:xfrm>
          <a:off x="0" y="0"/>
          <a:ext cx="0" cy="0"/>
          <a:chOff x="0" y="0"/>
          <a:chExt cx="0" cy="0"/>
        </a:xfrm>
      </p:grpSpPr>
      <p:sp>
        <p:nvSpPr>
          <p:cNvPr id="12" name="직사각형 11"/>
          <p:cNvSpPr/>
          <p:nvPr/>
        </p:nvSpPr>
        <p:spPr>
          <a:xfrm>
            <a:off x="0" y="5903684"/>
            <a:ext cx="5715000" cy="954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9" name="직사각형 8"/>
          <p:cNvSpPr/>
          <p:nvPr/>
        </p:nvSpPr>
        <p:spPr>
          <a:xfrm>
            <a:off x="0" y="0"/>
            <a:ext cx="2267615" cy="5461000"/>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0" name="직사각형 9"/>
          <p:cNvSpPr/>
          <p:nvPr/>
        </p:nvSpPr>
        <p:spPr>
          <a:xfrm rot="5400000">
            <a:off x="-536915" y="2656474"/>
            <a:ext cx="5461003" cy="1480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4" name="제목 13"/>
          <p:cNvSpPr>
            <a:spLocks noGrp="1"/>
          </p:cNvSpPr>
          <p:nvPr>
            <p:ph type="title" hasCustomPrompt="1"/>
          </p:nvPr>
        </p:nvSpPr>
        <p:spPr>
          <a:xfrm>
            <a:off x="406401" y="619121"/>
            <a:ext cx="1713157" cy="1325563"/>
          </a:xfrm>
        </p:spPr>
        <p:txBody>
          <a:bodyPr>
            <a:noAutofit/>
          </a:bodyPr>
          <a:lstStyle>
            <a:lvl1pPr>
              <a:defRPr sz="4400">
                <a:solidFill>
                  <a:schemeClr val="bg1"/>
                </a:solidFill>
              </a:defRPr>
            </a:lvl1pPr>
          </a:lstStyle>
          <a:p>
            <a:r>
              <a:rPr lang="en-US" altLang="ko-KR" dirty="0"/>
              <a:t>Index</a:t>
            </a:r>
            <a:endParaRPr lang="ko-KR" altLang="en-US" dirty="0"/>
          </a:p>
        </p:txBody>
      </p:sp>
      <p:sp>
        <p:nvSpPr>
          <p:cNvPr id="16" name="텍스트 개체 틀 17"/>
          <p:cNvSpPr>
            <a:spLocks noGrp="1"/>
          </p:cNvSpPr>
          <p:nvPr>
            <p:ph type="body" sz="quarter" idx="10" hasCustomPrompt="1"/>
          </p:nvPr>
        </p:nvSpPr>
        <p:spPr>
          <a:xfrm>
            <a:off x="3022600" y="1049338"/>
            <a:ext cx="5731073" cy="4411662"/>
          </a:xfrm>
        </p:spPr>
        <p:txBody>
          <a:bodyPr/>
          <a:lstStyle>
            <a:lvl1pPr marL="342900" indent="-342900">
              <a:buClr>
                <a:schemeClr val="bg2"/>
              </a:buClr>
              <a:buFont typeface="Wingdings" panose="05000000000000000000" pitchFamily="2" charset="2"/>
              <a:buChar char="§"/>
              <a:defRPr sz="2000"/>
            </a:lvl1pPr>
            <a:lvl2pPr marL="463725" indent="-257175">
              <a:buClrTx/>
              <a:buFont typeface="+mj-lt"/>
              <a:buAutoNum type="arabicPeriod"/>
              <a:defRPr/>
            </a:lvl2pPr>
            <a:lvl3pPr marL="733725" indent="-257175">
              <a:buClrTx/>
              <a:buFont typeface="+mj-lt"/>
              <a:buAutoNum type="arabicPeriod"/>
              <a:defRPr/>
            </a:lvl3pPr>
            <a:lvl4pPr marL="949725" indent="-257175">
              <a:buClrTx/>
              <a:buFont typeface="+mj-lt"/>
              <a:buAutoNum type="arabicPeriod"/>
              <a:defRPr/>
            </a:lvl4pPr>
            <a:lvl5pPr marL="1628775" indent="-257175">
              <a:buClrTx/>
              <a:buFont typeface="+mj-lt"/>
              <a:buAutoNum type="arabicPeriod"/>
              <a:defRPr/>
            </a:lvl5pPr>
          </a:lstStyle>
          <a:p>
            <a:pPr lvl="0"/>
            <a:r>
              <a:rPr kumimoji="1" lang="en-US" altLang="ko-KR" dirty="0"/>
              <a:t>Clink to add text</a:t>
            </a:r>
          </a:p>
          <a:p>
            <a:pPr lvl="0"/>
            <a:endParaRPr lang="ko-KR" altLang="en-US" dirty="0"/>
          </a:p>
        </p:txBody>
      </p:sp>
      <p:pic>
        <p:nvPicPr>
          <p:cNvPr id="8" name="그림 7"/>
          <p:cNvPicPr>
            <a:picLocks noChangeAspect="1"/>
          </p:cNvPicPr>
          <p:nvPr/>
        </p:nvPicPr>
        <p:blipFill>
          <a:blip r:embed="rId2"/>
          <a:stretch>
            <a:fillRect/>
          </a:stretch>
        </p:blipFill>
        <p:spPr>
          <a:xfrm>
            <a:off x="7454900" y="6088835"/>
            <a:ext cx="1298773" cy="470626"/>
          </a:xfrm>
          <a:prstGeom prst="rect">
            <a:avLst/>
          </a:prstGeom>
        </p:spPr>
      </p:pic>
    </p:spTree>
    <p:extLst>
      <p:ext uri="{BB962C8B-B14F-4D97-AF65-F5344CB8AC3E}">
        <p14:creationId xmlns:p14="http://schemas.microsoft.com/office/powerpoint/2010/main" val="4116641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head">
    <p:spTree>
      <p:nvGrpSpPr>
        <p:cNvPr id="1" name=""/>
        <p:cNvGrpSpPr/>
        <p:nvPr/>
      </p:nvGrpSpPr>
      <p:grpSpPr>
        <a:xfrm>
          <a:off x="0" y="0"/>
          <a:ext cx="0" cy="0"/>
          <a:chOff x="0" y="0"/>
          <a:chExt cx="0" cy="0"/>
        </a:xfrm>
      </p:grpSpPr>
      <p:sp>
        <p:nvSpPr>
          <p:cNvPr id="15" name="직사각형 14"/>
          <p:cNvSpPr/>
          <p:nvPr/>
        </p:nvSpPr>
        <p:spPr>
          <a:xfrm>
            <a:off x="0" y="0"/>
            <a:ext cx="9144000" cy="4738401"/>
          </a:xfrm>
          <a:prstGeom prst="rect">
            <a:avLst/>
          </a:prstGeom>
          <a:solidFill>
            <a:srgbClr val="64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6" name="그림 개체 틀 2"/>
          <p:cNvSpPr>
            <a:spLocks noGrp="1"/>
          </p:cNvSpPr>
          <p:nvPr>
            <p:ph type="pic" sz="quarter" idx="12" hasCustomPrompt="1"/>
          </p:nvPr>
        </p:nvSpPr>
        <p:spPr>
          <a:xfrm>
            <a:off x="0" y="-1"/>
            <a:ext cx="9144000" cy="4591919"/>
          </a:xfrm>
        </p:spPr>
        <p:txBody>
          <a:bodyPr/>
          <a:lstStyle>
            <a:lvl1pPr marL="0" indent="0" algn="ctr">
              <a:buFontTx/>
              <a:buNone/>
              <a:defRPr baseline="0"/>
            </a:lvl1pPr>
          </a:lstStyle>
          <a:p>
            <a:pPr marL="171450" marR="0" lvl="0" indent="-171450" algn="l" defTabSz="685800" rtl="0" eaLnBrk="1" fontAlgn="auto" latinLnBrk="1" hangingPunct="1">
              <a:lnSpc>
                <a:spcPct val="90000"/>
              </a:lnSpc>
              <a:spcBef>
                <a:spcPts val="750"/>
              </a:spcBef>
              <a:spcAft>
                <a:spcPts val="0"/>
              </a:spcAft>
              <a:buClr>
                <a:schemeClr val="tx2"/>
              </a:buClr>
              <a:buSzTx/>
              <a:buFont typeface="Wingdings" charset="2"/>
              <a:buNone/>
              <a:tabLst/>
              <a:defRPr/>
            </a:pPr>
            <a:r>
              <a:rPr kumimoji="1" lang="ko-KR" altLang="en-US" dirty="0"/>
              <a:t> </a:t>
            </a:r>
            <a:endParaRPr kumimoji="1" lang="en-US" altLang="ko-KR" dirty="0"/>
          </a:p>
        </p:txBody>
      </p:sp>
      <p:sp>
        <p:nvSpPr>
          <p:cNvPr id="17" name="제목 10"/>
          <p:cNvSpPr>
            <a:spLocks noGrp="1"/>
          </p:cNvSpPr>
          <p:nvPr>
            <p:ph type="title" hasCustomPrompt="1"/>
          </p:nvPr>
        </p:nvSpPr>
        <p:spPr>
          <a:xfrm>
            <a:off x="1035049" y="3247955"/>
            <a:ext cx="6969580" cy="823070"/>
          </a:xfrm>
        </p:spPr>
        <p:txBody>
          <a:bodyPr/>
          <a:lstStyle>
            <a:lvl1pPr>
              <a:defRPr baseline="0">
                <a:solidFill>
                  <a:schemeClr val="bg1"/>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dirty="0"/>
              <a:t>Headline</a:t>
            </a:r>
            <a:endParaRPr kumimoji="1" lang="ko-KR" altLang="en-US" dirty="0"/>
          </a:p>
        </p:txBody>
      </p:sp>
      <p:sp>
        <p:nvSpPr>
          <p:cNvPr id="18" name="텍스트 개체 틀 16"/>
          <p:cNvSpPr>
            <a:spLocks noGrp="1"/>
          </p:cNvSpPr>
          <p:nvPr>
            <p:ph type="body" sz="quarter" idx="10" hasCustomPrompt="1"/>
          </p:nvPr>
        </p:nvSpPr>
        <p:spPr>
          <a:xfrm>
            <a:off x="1035049" y="2292673"/>
            <a:ext cx="2308622" cy="826858"/>
          </a:xfrm>
        </p:spPr>
        <p:txBody>
          <a:bodyPr>
            <a:normAutofit/>
          </a:bodyPr>
          <a:lstStyle>
            <a:lvl1pPr marL="0" indent="0">
              <a:buFontTx/>
              <a:buNone/>
              <a:defRPr sz="6600" baseline="0">
                <a:solidFill>
                  <a:schemeClr val="bg1"/>
                </a:solidFill>
                <a:latin typeface="iPECS" panose="020B0603000000000000" pitchFamily="50" charset="-127"/>
                <a:ea typeface="iPECS" panose="020B0603000000000000" pitchFamily="50" charset="-127"/>
                <a:cs typeface="iPECS" panose="020B0603000000000000" pitchFamily="50" charset="-127"/>
              </a:defRPr>
            </a:lvl1pPr>
          </a:lstStyle>
          <a:p>
            <a:pPr marL="171450" marR="0" lvl="0" indent="-171450" algn="l" defTabSz="685800" rtl="0" eaLnBrk="1" fontAlgn="auto" latinLnBrk="1" hangingPunct="1">
              <a:lnSpc>
                <a:spcPct val="90000"/>
              </a:lnSpc>
              <a:spcBef>
                <a:spcPts val="750"/>
              </a:spcBef>
              <a:spcAft>
                <a:spcPts val="0"/>
              </a:spcAft>
              <a:buClr>
                <a:srgbClr val="FF7D41"/>
              </a:buClr>
              <a:buSzTx/>
              <a:buFont typeface="Wingdings" charset="2"/>
              <a:buNone/>
              <a:tabLst/>
              <a:defRPr/>
            </a:pPr>
            <a:r>
              <a:rPr kumimoji="1" lang="en-US" altLang="ko-KR" dirty="0"/>
              <a:t>01</a:t>
            </a:r>
            <a:endParaRPr kumimoji="1" lang="ko-KR" altLang="en-US" dirty="0"/>
          </a:p>
        </p:txBody>
      </p:sp>
      <p:sp>
        <p:nvSpPr>
          <p:cNvPr id="19" name="직사각형 18"/>
          <p:cNvSpPr/>
          <p:nvPr/>
        </p:nvSpPr>
        <p:spPr>
          <a:xfrm>
            <a:off x="0" y="4591922"/>
            <a:ext cx="1066800" cy="1464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20" name="직사각형 19"/>
          <p:cNvSpPr/>
          <p:nvPr/>
        </p:nvSpPr>
        <p:spPr>
          <a:xfrm>
            <a:off x="1066801" y="4591922"/>
            <a:ext cx="8077200" cy="146480"/>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21" name="직사각형 20"/>
          <p:cNvSpPr/>
          <p:nvPr/>
        </p:nvSpPr>
        <p:spPr>
          <a:xfrm>
            <a:off x="0" y="6357257"/>
            <a:ext cx="5715000" cy="50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22" name="텍스트 개체 틀 18"/>
          <p:cNvSpPr>
            <a:spLocks noGrp="1"/>
          </p:cNvSpPr>
          <p:nvPr>
            <p:ph type="body" sz="quarter" idx="11" hasCustomPrompt="1"/>
          </p:nvPr>
        </p:nvSpPr>
        <p:spPr>
          <a:xfrm>
            <a:off x="1035048" y="5233533"/>
            <a:ext cx="6196694" cy="1123725"/>
          </a:xfrm>
        </p:spPr>
        <p:txBody>
          <a:bodyPr>
            <a:normAutofit/>
          </a:bodyPr>
          <a:lstStyle>
            <a:lvl1pPr marL="0" indent="0">
              <a:lnSpc>
                <a:spcPct val="110000"/>
              </a:lnSpc>
              <a:buFontTx/>
              <a:buNone/>
              <a:defRPr sz="1600" baseline="0">
                <a:latin typeface="arial" charset="0"/>
                <a:ea typeface="맑은 고딕" charset="-127"/>
              </a:defRPr>
            </a:lvl1pPr>
          </a:lstStyle>
          <a:p>
            <a:pPr marL="171450" marR="0" lvl="0" indent="-171450" algn="l" defTabSz="685800" rtl="0" eaLnBrk="1" fontAlgn="auto" latinLnBrk="1" hangingPunct="1">
              <a:lnSpc>
                <a:spcPct val="90000"/>
              </a:lnSpc>
              <a:spcBef>
                <a:spcPts val="750"/>
              </a:spcBef>
              <a:spcAft>
                <a:spcPts val="0"/>
              </a:spcAft>
              <a:buClr>
                <a:srgbClr val="FF7D41"/>
              </a:buClr>
              <a:buSzTx/>
              <a:buFont typeface="Wingdings" charset="2"/>
              <a:buNone/>
              <a:tabLst/>
              <a:defRPr/>
            </a:pPr>
            <a:r>
              <a:rPr kumimoji="1" lang="en-US" altLang="ko-KR" dirty="0"/>
              <a:t>Sub headline</a:t>
            </a:r>
          </a:p>
        </p:txBody>
      </p:sp>
      <p:pic>
        <p:nvPicPr>
          <p:cNvPr id="23" name="그림 22"/>
          <p:cNvPicPr>
            <a:picLocks noChangeAspect="1"/>
          </p:cNvPicPr>
          <p:nvPr/>
        </p:nvPicPr>
        <p:blipFill>
          <a:blip r:embed="rId2"/>
          <a:stretch>
            <a:fillRect/>
          </a:stretch>
        </p:blipFill>
        <p:spPr>
          <a:xfrm>
            <a:off x="7454900" y="6088835"/>
            <a:ext cx="1298773" cy="470626"/>
          </a:xfrm>
          <a:prstGeom prst="rect">
            <a:avLst/>
          </a:prstGeom>
        </p:spPr>
      </p:pic>
    </p:spTree>
    <p:extLst>
      <p:ext uri="{BB962C8B-B14F-4D97-AF65-F5344CB8AC3E}">
        <p14:creationId xmlns:p14="http://schemas.microsoft.com/office/powerpoint/2010/main" val="2389391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0" name="직사각형 19"/>
          <p:cNvSpPr/>
          <p:nvPr/>
        </p:nvSpPr>
        <p:spPr>
          <a:xfrm>
            <a:off x="0" y="5398285"/>
            <a:ext cx="9144000" cy="1475592"/>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21" name="직사각형 20"/>
          <p:cNvSpPr/>
          <p:nvPr/>
        </p:nvSpPr>
        <p:spPr>
          <a:xfrm>
            <a:off x="0" y="5398285"/>
            <a:ext cx="9144000" cy="158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pic>
        <p:nvPicPr>
          <p:cNvPr id="22" name="그림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1984" y="6045023"/>
            <a:ext cx="1192293" cy="342989"/>
          </a:xfrm>
          <a:prstGeom prst="rect">
            <a:avLst/>
          </a:prstGeom>
        </p:spPr>
      </p:pic>
      <p:sp>
        <p:nvSpPr>
          <p:cNvPr id="11" name="제목 1"/>
          <p:cNvSpPr>
            <a:spLocks noGrp="1"/>
          </p:cNvSpPr>
          <p:nvPr>
            <p:ph type="ctrTitle" hasCustomPrompt="1"/>
          </p:nvPr>
        </p:nvSpPr>
        <p:spPr>
          <a:xfrm>
            <a:off x="638175" y="1267503"/>
            <a:ext cx="7867650" cy="2387600"/>
          </a:xfrm>
        </p:spPr>
        <p:txBody>
          <a:bodyPr anchor="b">
            <a:normAutofit/>
          </a:bodyPr>
          <a:lstStyle>
            <a:lvl1pPr algn="ctr">
              <a:lnSpc>
                <a:spcPct val="110000"/>
              </a:lnSpc>
              <a:defRPr sz="6000" baseline="0">
                <a:solidFill>
                  <a:schemeClr val="tx1"/>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dirty="0"/>
              <a:t>Ericsson-LG</a:t>
            </a:r>
            <a:br>
              <a:rPr kumimoji="1" lang="en-US" altLang="ko-KR" dirty="0"/>
            </a:br>
            <a:r>
              <a:rPr kumimoji="1" lang="en-US" altLang="ko-KR" dirty="0"/>
              <a:t>Enterprise</a:t>
            </a:r>
            <a:endParaRPr kumimoji="1" lang="ko-KR" altLang="en-US" dirty="0"/>
          </a:p>
        </p:txBody>
      </p:sp>
      <p:sp>
        <p:nvSpPr>
          <p:cNvPr id="12" name="부제 2"/>
          <p:cNvSpPr>
            <a:spLocks noGrp="1"/>
          </p:cNvSpPr>
          <p:nvPr>
            <p:ph type="subTitle" idx="1" hasCustomPrompt="1"/>
          </p:nvPr>
        </p:nvSpPr>
        <p:spPr>
          <a:xfrm>
            <a:off x="638175" y="3816405"/>
            <a:ext cx="7867650" cy="849667"/>
          </a:xfrm>
          <a:prstGeom prst="rect">
            <a:avLst/>
          </a:prstGeom>
        </p:spPr>
        <p:txBody>
          <a:bodyPr>
            <a:normAutofit/>
          </a:bodyPr>
          <a:lstStyle>
            <a:lvl1pPr marL="0" indent="0" algn="ctr">
              <a:buNone/>
              <a:defRPr sz="3000" baseline="0">
                <a:latin typeface="iPECS" panose="020B0603000000000000" pitchFamily="50" charset="-127"/>
                <a:ea typeface="iPECS" panose="020B0603000000000000" pitchFamily="50" charset="-127"/>
                <a:cs typeface="iPECS" panose="020B0603000000000000" pitchFamily="50" charset="-12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en-US" altLang="ko-KR" dirty="0"/>
              <a:t>Date</a:t>
            </a:r>
            <a:endParaRPr kumimoji="1" lang="ko-KR" altLang="en-US" dirty="0"/>
          </a:p>
        </p:txBody>
      </p:sp>
      <p:sp>
        <p:nvSpPr>
          <p:cNvPr id="13" name="텍스트 개체 틀 14"/>
          <p:cNvSpPr>
            <a:spLocks noGrp="1"/>
          </p:cNvSpPr>
          <p:nvPr>
            <p:ph type="body" sz="quarter" idx="10" hasCustomPrompt="1"/>
          </p:nvPr>
        </p:nvSpPr>
        <p:spPr>
          <a:xfrm>
            <a:off x="456689" y="6004222"/>
            <a:ext cx="3146482" cy="353031"/>
          </a:xfrm>
          <a:prstGeom prst="rect">
            <a:avLst/>
          </a:prstGeom>
        </p:spPr>
        <p:txBody>
          <a:bodyPr>
            <a:noAutofit/>
          </a:bodyPr>
          <a:lstStyle>
            <a:lvl1pPr marL="0" indent="0">
              <a:buFontTx/>
              <a:buNone/>
              <a:defRPr sz="2000" baseline="0">
                <a:solidFill>
                  <a:schemeClr val="bg1"/>
                </a:solidFill>
                <a:latin typeface="Arial" charset="0"/>
                <a:ea typeface="맑은 고딕" charset="-127"/>
              </a:defRPr>
            </a:lvl1pPr>
          </a:lstStyle>
          <a:p>
            <a:pPr marL="171450" marR="0" lvl="0" indent="-171450" algn="l" defTabSz="685800" rtl="0" eaLnBrk="1" fontAlgn="auto" latinLnBrk="1" hangingPunct="1">
              <a:lnSpc>
                <a:spcPct val="90000"/>
              </a:lnSpc>
              <a:spcBef>
                <a:spcPts val="750"/>
              </a:spcBef>
              <a:spcAft>
                <a:spcPts val="0"/>
              </a:spcAft>
              <a:buClr>
                <a:srgbClr val="FF7D41"/>
              </a:buClr>
              <a:buSzTx/>
              <a:buFont typeface="Wingdings" charset="2"/>
              <a:buNone/>
              <a:tabLst/>
              <a:defRPr/>
            </a:pPr>
            <a:r>
              <a:rPr kumimoji="1" lang="en-US" altLang="ko-KR" dirty="0"/>
              <a:t>Team/Name</a:t>
            </a:r>
            <a:endParaRPr kumimoji="1" lang="ko-KR" altLang="en-US" dirty="0"/>
          </a:p>
        </p:txBody>
      </p:sp>
      <p:pic>
        <p:nvPicPr>
          <p:cNvPr id="9" name="그림 8"/>
          <p:cNvPicPr>
            <a:picLocks noChangeAspect="1"/>
          </p:cNvPicPr>
          <p:nvPr/>
        </p:nvPicPr>
        <p:blipFill>
          <a:blip r:embed="rId3"/>
          <a:stretch>
            <a:fillRect/>
          </a:stretch>
        </p:blipFill>
        <p:spPr>
          <a:xfrm>
            <a:off x="7336783" y="418722"/>
            <a:ext cx="1415835" cy="772402"/>
          </a:xfrm>
          <a:prstGeom prst="rect">
            <a:avLst/>
          </a:prstGeom>
        </p:spPr>
      </p:pic>
    </p:spTree>
    <p:extLst>
      <p:ext uri="{BB962C8B-B14F-4D97-AF65-F5344CB8AC3E}">
        <p14:creationId xmlns:p14="http://schemas.microsoft.com/office/powerpoint/2010/main" val="15530384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ody">
    <p:spTree>
      <p:nvGrpSpPr>
        <p:cNvPr id="1" name=""/>
        <p:cNvGrpSpPr/>
        <p:nvPr/>
      </p:nvGrpSpPr>
      <p:grpSpPr>
        <a:xfrm>
          <a:off x="0" y="0"/>
          <a:ext cx="0" cy="0"/>
          <a:chOff x="0" y="0"/>
          <a:chExt cx="0" cy="0"/>
        </a:xfrm>
      </p:grpSpPr>
      <p:sp>
        <p:nvSpPr>
          <p:cNvPr id="8" name="제목 1"/>
          <p:cNvSpPr>
            <a:spLocks noGrp="1"/>
          </p:cNvSpPr>
          <p:nvPr>
            <p:ph type="title" hasCustomPrompt="1"/>
          </p:nvPr>
        </p:nvSpPr>
        <p:spPr>
          <a:xfrm>
            <a:off x="493442" y="531124"/>
            <a:ext cx="8157117" cy="748245"/>
          </a:xfrm>
        </p:spPr>
        <p:txBody>
          <a:bodyPr>
            <a:normAutofit/>
          </a:bodyPr>
          <a:lstStyle>
            <a:lvl1pPr>
              <a:defRPr sz="3200" baseline="0">
                <a:solidFill>
                  <a:schemeClr val="bg2"/>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dirty="0"/>
              <a:t>Headline</a:t>
            </a:r>
            <a:endParaRPr kumimoji="1" lang="ko-KR" altLang="en-US" dirty="0"/>
          </a:p>
        </p:txBody>
      </p:sp>
      <p:sp>
        <p:nvSpPr>
          <p:cNvPr id="9" name="내용 개체 틀 2"/>
          <p:cNvSpPr>
            <a:spLocks noGrp="1"/>
          </p:cNvSpPr>
          <p:nvPr>
            <p:ph idx="1" hasCustomPrompt="1"/>
          </p:nvPr>
        </p:nvSpPr>
        <p:spPr>
          <a:xfrm>
            <a:off x="493442" y="1546854"/>
            <a:ext cx="8157117" cy="4351338"/>
          </a:xfrm>
        </p:spPr>
        <p:txBody>
          <a:bodyPr/>
          <a:lstStyle>
            <a:lvl1pPr>
              <a:defRPr baseline="0">
                <a:latin typeface="arial" charset="0"/>
                <a:ea typeface="맑은 고딕" charset="-127"/>
              </a:defRPr>
            </a:lvl1pPr>
            <a:lvl2pPr>
              <a:defRPr baseline="0">
                <a:latin typeface="arial" charset="0"/>
                <a:ea typeface="맑은 고딕" charset="-127"/>
              </a:defRPr>
            </a:lvl2pPr>
            <a:lvl3pPr>
              <a:defRPr baseline="0">
                <a:latin typeface="arial" charset="0"/>
                <a:ea typeface="맑은 고딕" charset="-127"/>
              </a:defRPr>
            </a:lvl3pPr>
            <a:lvl4pPr>
              <a:defRPr baseline="0">
                <a:latin typeface="arial" charset="0"/>
                <a:ea typeface="맑은 고딕" charset="-127"/>
              </a:defRPr>
            </a:lvl4pPr>
          </a:lstStyle>
          <a:p>
            <a:pPr lvl="0"/>
            <a:r>
              <a:rPr kumimoji="1" lang="en-US" altLang="ko-KR" dirty="0"/>
              <a:t>Clink to add text</a:t>
            </a:r>
            <a:endParaRPr kumimoji="1" lang="ko-KR" altLang="en-US" dirty="0"/>
          </a:p>
          <a:p>
            <a:pPr lvl="1"/>
            <a:r>
              <a:rPr kumimoji="1" lang="en-US" altLang="ko-KR" dirty="0"/>
              <a:t>Click to add text</a:t>
            </a:r>
            <a:endParaRPr kumimoji="1" lang="ko-KR" altLang="en-US" dirty="0"/>
          </a:p>
          <a:p>
            <a:pPr lvl="2"/>
            <a:r>
              <a:rPr kumimoji="1" lang="en-US" altLang="ko-KR" dirty="0"/>
              <a:t>Click to add text </a:t>
            </a:r>
          </a:p>
          <a:p>
            <a:pPr lvl="3"/>
            <a:r>
              <a:rPr kumimoji="1" lang="en-US" altLang="ko-KR" dirty="0"/>
              <a:t>Click to add text</a:t>
            </a:r>
            <a:endParaRPr kumimoji="1" lang="ko-KR" altLang="en-US" dirty="0"/>
          </a:p>
        </p:txBody>
      </p:sp>
      <p:sp>
        <p:nvSpPr>
          <p:cNvPr id="10" name="직사각형 9"/>
          <p:cNvSpPr/>
          <p:nvPr/>
        </p:nvSpPr>
        <p:spPr>
          <a:xfrm>
            <a:off x="1" y="0"/>
            <a:ext cx="600075" cy="177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2" name="직사각형 11"/>
          <p:cNvSpPr/>
          <p:nvPr/>
        </p:nvSpPr>
        <p:spPr>
          <a:xfrm>
            <a:off x="600076" y="0"/>
            <a:ext cx="8543924" cy="177800"/>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pic>
        <p:nvPicPr>
          <p:cNvPr id="7" name="그림 6"/>
          <p:cNvPicPr>
            <a:picLocks noChangeAspect="1"/>
          </p:cNvPicPr>
          <p:nvPr/>
        </p:nvPicPr>
        <p:blipFill>
          <a:blip r:embed="rId2"/>
          <a:stretch>
            <a:fillRect/>
          </a:stretch>
        </p:blipFill>
        <p:spPr>
          <a:xfrm>
            <a:off x="7454900" y="6088835"/>
            <a:ext cx="1298773" cy="470626"/>
          </a:xfrm>
          <a:prstGeom prst="rect">
            <a:avLst/>
          </a:prstGeom>
        </p:spPr>
      </p:pic>
    </p:spTree>
    <p:extLst>
      <p:ext uri="{BB962C8B-B14F-4D97-AF65-F5344CB8AC3E}">
        <p14:creationId xmlns:p14="http://schemas.microsoft.com/office/powerpoint/2010/main" val="4097381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end">
    <p:spTree>
      <p:nvGrpSpPr>
        <p:cNvPr id="1" name=""/>
        <p:cNvGrpSpPr/>
        <p:nvPr/>
      </p:nvGrpSpPr>
      <p:grpSpPr>
        <a:xfrm>
          <a:off x="0" y="0"/>
          <a:ext cx="0" cy="0"/>
          <a:chOff x="0" y="0"/>
          <a:chExt cx="0" cy="0"/>
        </a:xfrm>
      </p:grpSpPr>
      <p:sp>
        <p:nvSpPr>
          <p:cNvPr id="6" name="제목 9"/>
          <p:cNvSpPr>
            <a:spLocks noGrp="1"/>
          </p:cNvSpPr>
          <p:nvPr>
            <p:ph type="title" hasCustomPrompt="1"/>
          </p:nvPr>
        </p:nvSpPr>
        <p:spPr>
          <a:xfrm>
            <a:off x="628650" y="2309524"/>
            <a:ext cx="7886700" cy="1325563"/>
          </a:xfrm>
        </p:spPr>
        <p:txBody>
          <a:bodyPr>
            <a:normAutofit/>
          </a:bodyPr>
          <a:lstStyle>
            <a:lvl1pPr algn="ctr">
              <a:defRPr sz="6000" baseline="0">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dirty="0"/>
              <a:t>Thank You</a:t>
            </a:r>
            <a:endParaRPr kumimoji="1" lang="ko-KR" altLang="en-US" dirty="0"/>
          </a:p>
        </p:txBody>
      </p:sp>
      <p:sp>
        <p:nvSpPr>
          <p:cNvPr id="11" name="직사각형 10"/>
          <p:cNvSpPr/>
          <p:nvPr/>
        </p:nvSpPr>
        <p:spPr>
          <a:xfrm>
            <a:off x="0" y="5398285"/>
            <a:ext cx="9144000" cy="1475592"/>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4" name="직사각형 13"/>
          <p:cNvSpPr/>
          <p:nvPr/>
        </p:nvSpPr>
        <p:spPr>
          <a:xfrm>
            <a:off x="0" y="5398285"/>
            <a:ext cx="9144000" cy="1588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pic>
        <p:nvPicPr>
          <p:cNvPr id="15" name="그림 14"/>
          <p:cNvPicPr>
            <a:picLocks noChangeAspect="1"/>
          </p:cNvPicPr>
          <p:nvPr/>
        </p:nvPicPr>
        <p:blipFill>
          <a:blip r:embed="rId2"/>
          <a:stretch>
            <a:fillRect/>
          </a:stretch>
        </p:blipFill>
        <p:spPr>
          <a:xfrm>
            <a:off x="522325" y="5869172"/>
            <a:ext cx="1155630" cy="667954"/>
          </a:xfrm>
          <a:prstGeom prst="rect">
            <a:avLst/>
          </a:prstGeom>
        </p:spPr>
      </p:pic>
      <p:pic>
        <p:nvPicPr>
          <p:cNvPr id="16" name="그림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1984" y="6045023"/>
            <a:ext cx="1192293" cy="342989"/>
          </a:xfrm>
          <a:prstGeom prst="rect">
            <a:avLst/>
          </a:prstGeom>
        </p:spPr>
      </p:pic>
    </p:spTree>
    <p:extLst>
      <p:ext uri="{BB962C8B-B14F-4D97-AF65-F5344CB8AC3E}">
        <p14:creationId xmlns:p14="http://schemas.microsoft.com/office/powerpoint/2010/main" val="3772919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18" name="직사각형 17"/>
          <p:cNvSpPr/>
          <p:nvPr/>
        </p:nvSpPr>
        <p:spPr>
          <a:xfrm>
            <a:off x="0" y="5398285"/>
            <a:ext cx="9144000" cy="1475592"/>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9" name="직사각형 18"/>
          <p:cNvSpPr/>
          <p:nvPr/>
        </p:nvSpPr>
        <p:spPr>
          <a:xfrm>
            <a:off x="0" y="5398285"/>
            <a:ext cx="9144000" cy="1588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pic>
        <p:nvPicPr>
          <p:cNvPr id="20" name="그림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1984" y="6045023"/>
            <a:ext cx="1192293" cy="342989"/>
          </a:xfrm>
          <a:prstGeom prst="rect">
            <a:avLst/>
          </a:prstGeom>
        </p:spPr>
      </p:pic>
      <p:sp>
        <p:nvSpPr>
          <p:cNvPr id="11" name="제목 1"/>
          <p:cNvSpPr>
            <a:spLocks noGrp="1"/>
          </p:cNvSpPr>
          <p:nvPr>
            <p:ph type="ctrTitle" hasCustomPrompt="1"/>
          </p:nvPr>
        </p:nvSpPr>
        <p:spPr>
          <a:xfrm>
            <a:off x="638175" y="1267503"/>
            <a:ext cx="7867650" cy="2387600"/>
          </a:xfrm>
        </p:spPr>
        <p:txBody>
          <a:bodyPr anchor="b">
            <a:normAutofit/>
          </a:bodyPr>
          <a:lstStyle>
            <a:lvl1pPr algn="ctr">
              <a:lnSpc>
                <a:spcPct val="110000"/>
              </a:lnSpc>
              <a:defRPr sz="6000" baseline="0">
                <a:solidFill>
                  <a:schemeClr val="tx1"/>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dirty="0"/>
              <a:t>Ericsson-LG</a:t>
            </a:r>
            <a:br>
              <a:rPr kumimoji="1" lang="en-US" altLang="ko-KR" dirty="0"/>
            </a:br>
            <a:r>
              <a:rPr kumimoji="1" lang="en-US" altLang="ko-KR" dirty="0"/>
              <a:t>Enterprise</a:t>
            </a:r>
            <a:endParaRPr kumimoji="1" lang="ko-KR" altLang="en-US" dirty="0"/>
          </a:p>
        </p:txBody>
      </p:sp>
      <p:sp>
        <p:nvSpPr>
          <p:cNvPr id="12" name="부제 2"/>
          <p:cNvSpPr>
            <a:spLocks noGrp="1"/>
          </p:cNvSpPr>
          <p:nvPr>
            <p:ph type="subTitle" idx="1" hasCustomPrompt="1"/>
          </p:nvPr>
        </p:nvSpPr>
        <p:spPr>
          <a:xfrm>
            <a:off x="638175" y="3816405"/>
            <a:ext cx="7867650" cy="849667"/>
          </a:xfrm>
          <a:prstGeom prst="rect">
            <a:avLst/>
          </a:prstGeom>
        </p:spPr>
        <p:txBody>
          <a:bodyPr>
            <a:normAutofit/>
          </a:bodyPr>
          <a:lstStyle>
            <a:lvl1pPr marL="0" indent="0" algn="ctr">
              <a:buNone/>
              <a:defRPr sz="3000" baseline="0">
                <a:latin typeface="iPECS" panose="020B0603000000000000" pitchFamily="50" charset="-127"/>
                <a:ea typeface="iPECS" panose="020B0603000000000000" pitchFamily="50" charset="-127"/>
                <a:cs typeface="iPECS" panose="020B0603000000000000" pitchFamily="50" charset="-12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en-US" altLang="ko-KR" dirty="0"/>
              <a:t>Date</a:t>
            </a:r>
            <a:endParaRPr kumimoji="1" lang="ko-KR" altLang="en-US" dirty="0"/>
          </a:p>
        </p:txBody>
      </p:sp>
      <p:sp>
        <p:nvSpPr>
          <p:cNvPr id="13" name="텍스트 개체 틀 14"/>
          <p:cNvSpPr>
            <a:spLocks noGrp="1"/>
          </p:cNvSpPr>
          <p:nvPr>
            <p:ph type="body" sz="quarter" idx="10" hasCustomPrompt="1"/>
          </p:nvPr>
        </p:nvSpPr>
        <p:spPr>
          <a:xfrm>
            <a:off x="456689" y="6004222"/>
            <a:ext cx="3146482" cy="353031"/>
          </a:xfrm>
          <a:prstGeom prst="rect">
            <a:avLst/>
          </a:prstGeom>
        </p:spPr>
        <p:txBody>
          <a:bodyPr>
            <a:noAutofit/>
          </a:bodyPr>
          <a:lstStyle>
            <a:lvl1pPr marL="0" indent="0">
              <a:buFontTx/>
              <a:buNone/>
              <a:defRPr sz="2000" baseline="0">
                <a:solidFill>
                  <a:schemeClr val="bg1"/>
                </a:solidFill>
                <a:latin typeface="Arial" charset="0"/>
                <a:ea typeface="맑은 고딕" charset="-127"/>
              </a:defRPr>
            </a:lvl1pPr>
          </a:lstStyle>
          <a:p>
            <a:pPr marL="171450" marR="0" lvl="0" indent="-171450" algn="l" defTabSz="685800" rtl="0" eaLnBrk="1" fontAlgn="auto" latinLnBrk="1" hangingPunct="1">
              <a:lnSpc>
                <a:spcPct val="90000"/>
              </a:lnSpc>
              <a:spcBef>
                <a:spcPts val="750"/>
              </a:spcBef>
              <a:spcAft>
                <a:spcPts val="0"/>
              </a:spcAft>
              <a:buClr>
                <a:srgbClr val="FF7D41"/>
              </a:buClr>
              <a:buSzTx/>
              <a:buFont typeface="Wingdings" charset="2"/>
              <a:buNone/>
              <a:tabLst/>
              <a:defRPr/>
            </a:pPr>
            <a:r>
              <a:rPr kumimoji="1" lang="en-US" altLang="ko-KR" dirty="0"/>
              <a:t>Team/Name</a:t>
            </a:r>
            <a:endParaRPr kumimoji="1" lang="ko-KR" altLang="en-US" dirty="0"/>
          </a:p>
        </p:txBody>
      </p:sp>
      <p:pic>
        <p:nvPicPr>
          <p:cNvPr id="15" name="그림 14"/>
          <p:cNvPicPr>
            <a:picLocks noChangeAspect="1"/>
          </p:cNvPicPr>
          <p:nvPr/>
        </p:nvPicPr>
        <p:blipFill>
          <a:blip r:embed="rId3"/>
          <a:stretch>
            <a:fillRect/>
          </a:stretch>
        </p:blipFill>
        <p:spPr>
          <a:xfrm>
            <a:off x="7336783" y="418722"/>
            <a:ext cx="1415835" cy="772402"/>
          </a:xfrm>
          <a:prstGeom prst="rect">
            <a:avLst/>
          </a:prstGeom>
        </p:spPr>
      </p:pic>
    </p:spTree>
    <p:extLst>
      <p:ext uri="{BB962C8B-B14F-4D97-AF65-F5344CB8AC3E}">
        <p14:creationId xmlns:p14="http://schemas.microsoft.com/office/powerpoint/2010/main" val="2604649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dex">
    <p:spTree>
      <p:nvGrpSpPr>
        <p:cNvPr id="1" name=""/>
        <p:cNvGrpSpPr/>
        <p:nvPr/>
      </p:nvGrpSpPr>
      <p:grpSpPr>
        <a:xfrm>
          <a:off x="0" y="0"/>
          <a:ext cx="0" cy="0"/>
          <a:chOff x="0" y="0"/>
          <a:chExt cx="0" cy="0"/>
        </a:xfrm>
      </p:grpSpPr>
      <p:sp>
        <p:nvSpPr>
          <p:cNvPr id="12" name="직사각형 11"/>
          <p:cNvSpPr/>
          <p:nvPr/>
        </p:nvSpPr>
        <p:spPr>
          <a:xfrm>
            <a:off x="0" y="5903684"/>
            <a:ext cx="5715000" cy="954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9" name="직사각형 8"/>
          <p:cNvSpPr/>
          <p:nvPr/>
        </p:nvSpPr>
        <p:spPr>
          <a:xfrm>
            <a:off x="0" y="0"/>
            <a:ext cx="2267615" cy="5461000"/>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0" name="직사각형 9"/>
          <p:cNvSpPr/>
          <p:nvPr/>
        </p:nvSpPr>
        <p:spPr>
          <a:xfrm rot="5400000">
            <a:off x="-536915" y="2656474"/>
            <a:ext cx="5461003" cy="14805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4" name="제목 13"/>
          <p:cNvSpPr>
            <a:spLocks noGrp="1"/>
          </p:cNvSpPr>
          <p:nvPr>
            <p:ph type="title" hasCustomPrompt="1"/>
          </p:nvPr>
        </p:nvSpPr>
        <p:spPr>
          <a:xfrm>
            <a:off x="406401" y="619121"/>
            <a:ext cx="1713157" cy="1325563"/>
          </a:xfrm>
        </p:spPr>
        <p:txBody>
          <a:bodyPr>
            <a:noAutofit/>
          </a:bodyPr>
          <a:lstStyle>
            <a:lvl1pPr>
              <a:defRPr sz="4400">
                <a:solidFill>
                  <a:schemeClr val="bg1"/>
                </a:solidFill>
              </a:defRPr>
            </a:lvl1pPr>
          </a:lstStyle>
          <a:p>
            <a:r>
              <a:rPr lang="en-US" altLang="ko-KR" dirty="0"/>
              <a:t>Index</a:t>
            </a:r>
            <a:endParaRPr lang="ko-KR" altLang="en-US" dirty="0"/>
          </a:p>
        </p:txBody>
      </p:sp>
      <p:sp>
        <p:nvSpPr>
          <p:cNvPr id="16" name="텍스트 개체 틀 17"/>
          <p:cNvSpPr>
            <a:spLocks noGrp="1"/>
          </p:cNvSpPr>
          <p:nvPr>
            <p:ph type="body" sz="quarter" idx="10" hasCustomPrompt="1"/>
          </p:nvPr>
        </p:nvSpPr>
        <p:spPr>
          <a:xfrm>
            <a:off x="3022600" y="1049338"/>
            <a:ext cx="5731073" cy="4411662"/>
          </a:xfrm>
        </p:spPr>
        <p:txBody>
          <a:bodyPr/>
          <a:lstStyle>
            <a:lvl1pPr marL="342900" indent="-342900">
              <a:buClr>
                <a:schemeClr val="accent6"/>
              </a:buClr>
              <a:buFont typeface="Wingdings" panose="05000000000000000000" pitchFamily="2" charset="2"/>
              <a:buChar char="§"/>
              <a:defRPr sz="2000"/>
            </a:lvl1pPr>
            <a:lvl2pPr marL="463725" indent="-257175">
              <a:buClrTx/>
              <a:buFont typeface="+mj-lt"/>
              <a:buAutoNum type="arabicPeriod"/>
              <a:defRPr/>
            </a:lvl2pPr>
            <a:lvl3pPr marL="733725" indent="-257175">
              <a:buClrTx/>
              <a:buFont typeface="+mj-lt"/>
              <a:buAutoNum type="arabicPeriod"/>
              <a:defRPr/>
            </a:lvl3pPr>
            <a:lvl4pPr marL="949725" indent="-257175">
              <a:buClrTx/>
              <a:buFont typeface="+mj-lt"/>
              <a:buAutoNum type="arabicPeriod"/>
              <a:defRPr/>
            </a:lvl4pPr>
            <a:lvl5pPr marL="1628775" indent="-257175">
              <a:buClrTx/>
              <a:buFont typeface="+mj-lt"/>
              <a:buAutoNum type="arabicPeriod"/>
              <a:defRPr/>
            </a:lvl5pPr>
          </a:lstStyle>
          <a:p>
            <a:pPr lvl="0"/>
            <a:r>
              <a:rPr kumimoji="1" lang="en-US" altLang="ko-KR" dirty="0"/>
              <a:t>Clink to add text</a:t>
            </a:r>
          </a:p>
          <a:p>
            <a:pPr lvl="0"/>
            <a:endParaRPr lang="ko-KR" altLang="en-US" dirty="0"/>
          </a:p>
        </p:txBody>
      </p:sp>
      <p:pic>
        <p:nvPicPr>
          <p:cNvPr id="8" name="그림 7"/>
          <p:cNvPicPr>
            <a:picLocks noChangeAspect="1"/>
          </p:cNvPicPr>
          <p:nvPr/>
        </p:nvPicPr>
        <p:blipFill>
          <a:blip r:embed="rId2"/>
          <a:stretch>
            <a:fillRect/>
          </a:stretch>
        </p:blipFill>
        <p:spPr>
          <a:xfrm>
            <a:off x="7454900" y="6088835"/>
            <a:ext cx="1298773" cy="470626"/>
          </a:xfrm>
          <a:prstGeom prst="rect">
            <a:avLst/>
          </a:prstGeom>
        </p:spPr>
      </p:pic>
    </p:spTree>
    <p:extLst>
      <p:ext uri="{BB962C8B-B14F-4D97-AF65-F5344CB8AC3E}">
        <p14:creationId xmlns:p14="http://schemas.microsoft.com/office/powerpoint/2010/main" val="98115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head">
    <p:spTree>
      <p:nvGrpSpPr>
        <p:cNvPr id="1" name=""/>
        <p:cNvGrpSpPr/>
        <p:nvPr/>
      </p:nvGrpSpPr>
      <p:grpSpPr>
        <a:xfrm>
          <a:off x="0" y="0"/>
          <a:ext cx="0" cy="0"/>
          <a:chOff x="0" y="0"/>
          <a:chExt cx="0" cy="0"/>
        </a:xfrm>
      </p:grpSpPr>
      <p:sp>
        <p:nvSpPr>
          <p:cNvPr id="15" name="직사각형 14"/>
          <p:cNvSpPr/>
          <p:nvPr/>
        </p:nvSpPr>
        <p:spPr>
          <a:xfrm>
            <a:off x="0" y="0"/>
            <a:ext cx="9144000" cy="4738401"/>
          </a:xfrm>
          <a:prstGeom prst="rect">
            <a:avLst/>
          </a:prstGeom>
          <a:solidFill>
            <a:srgbClr val="64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6" name="그림 개체 틀 2"/>
          <p:cNvSpPr>
            <a:spLocks noGrp="1"/>
          </p:cNvSpPr>
          <p:nvPr>
            <p:ph type="pic" sz="quarter" idx="12" hasCustomPrompt="1"/>
          </p:nvPr>
        </p:nvSpPr>
        <p:spPr>
          <a:xfrm>
            <a:off x="0" y="-1"/>
            <a:ext cx="9144000" cy="4591919"/>
          </a:xfrm>
        </p:spPr>
        <p:txBody>
          <a:bodyPr/>
          <a:lstStyle>
            <a:lvl1pPr marL="0" indent="0" algn="ctr">
              <a:buFontTx/>
              <a:buNone/>
              <a:defRPr baseline="0"/>
            </a:lvl1pPr>
          </a:lstStyle>
          <a:p>
            <a:pPr marL="171450" marR="0" lvl="0" indent="-171450" algn="l" defTabSz="685800" rtl="0" eaLnBrk="1" fontAlgn="auto" latinLnBrk="1" hangingPunct="1">
              <a:lnSpc>
                <a:spcPct val="90000"/>
              </a:lnSpc>
              <a:spcBef>
                <a:spcPts val="750"/>
              </a:spcBef>
              <a:spcAft>
                <a:spcPts val="0"/>
              </a:spcAft>
              <a:buClr>
                <a:schemeClr val="tx2"/>
              </a:buClr>
              <a:buSzTx/>
              <a:buFont typeface="Wingdings" charset="2"/>
              <a:buNone/>
              <a:tabLst/>
              <a:defRPr/>
            </a:pPr>
            <a:r>
              <a:rPr kumimoji="1" lang="ko-KR" altLang="en-US" dirty="0"/>
              <a:t> </a:t>
            </a:r>
            <a:endParaRPr kumimoji="1" lang="en-US" altLang="ko-KR" dirty="0"/>
          </a:p>
        </p:txBody>
      </p:sp>
      <p:sp>
        <p:nvSpPr>
          <p:cNvPr id="17" name="제목 10"/>
          <p:cNvSpPr>
            <a:spLocks noGrp="1"/>
          </p:cNvSpPr>
          <p:nvPr>
            <p:ph type="title" hasCustomPrompt="1"/>
          </p:nvPr>
        </p:nvSpPr>
        <p:spPr>
          <a:xfrm>
            <a:off x="1035049" y="3247955"/>
            <a:ext cx="6969580" cy="823070"/>
          </a:xfrm>
        </p:spPr>
        <p:txBody>
          <a:bodyPr/>
          <a:lstStyle>
            <a:lvl1pPr>
              <a:defRPr baseline="0">
                <a:solidFill>
                  <a:schemeClr val="bg1"/>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dirty="0"/>
              <a:t>Headline</a:t>
            </a:r>
            <a:endParaRPr kumimoji="1" lang="ko-KR" altLang="en-US" dirty="0"/>
          </a:p>
        </p:txBody>
      </p:sp>
      <p:sp>
        <p:nvSpPr>
          <p:cNvPr id="18" name="텍스트 개체 틀 16"/>
          <p:cNvSpPr>
            <a:spLocks noGrp="1"/>
          </p:cNvSpPr>
          <p:nvPr>
            <p:ph type="body" sz="quarter" idx="10" hasCustomPrompt="1"/>
          </p:nvPr>
        </p:nvSpPr>
        <p:spPr>
          <a:xfrm>
            <a:off x="1035049" y="2292673"/>
            <a:ext cx="2308622" cy="826858"/>
          </a:xfrm>
        </p:spPr>
        <p:txBody>
          <a:bodyPr>
            <a:normAutofit/>
          </a:bodyPr>
          <a:lstStyle>
            <a:lvl1pPr marL="0" indent="0">
              <a:buFontTx/>
              <a:buNone/>
              <a:defRPr sz="6600" baseline="0">
                <a:solidFill>
                  <a:schemeClr val="bg1"/>
                </a:solidFill>
                <a:latin typeface="iPECS" panose="020B0603000000000000" pitchFamily="50" charset="-127"/>
                <a:ea typeface="iPECS" panose="020B0603000000000000" pitchFamily="50" charset="-127"/>
                <a:cs typeface="iPECS" panose="020B0603000000000000" pitchFamily="50" charset="-127"/>
              </a:defRPr>
            </a:lvl1pPr>
          </a:lstStyle>
          <a:p>
            <a:pPr marL="171450" marR="0" lvl="0" indent="-171450" algn="l" defTabSz="685800" rtl="0" eaLnBrk="1" fontAlgn="auto" latinLnBrk="1" hangingPunct="1">
              <a:lnSpc>
                <a:spcPct val="90000"/>
              </a:lnSpc>
              <a:spcBef>
                <a:spcPts val="750"/>
              </a:spcBef>
              <a:spcAft>
                <a:spcPts val="0"/>
              </a:spcAft>
              <a:buClr>
                <a:srgbClr val="FF7D41"/>
              </a:buClr>
              <a:buSzTx/>
              <a:buFont typeface="Wingdings" charset="2"/>
              <a:buNone/>
              <a:tabLst/>
              <a:defRPr/>
            </a:pPr>
            <a:r>
              <a:rPr kumimoji="1" lang="en-US" altLang="ko-KR" dirty="0"/>
              <a:t>01</a:t>
            </a:r>
            <a:endParaRPr kumimoji="1" lang="ko-KR" altLang="en-US" dirty="0"/>
          </a:p>
        </p:txBody>
      </p:sp>
      <p:sp>
        <p:nvSpPr>
          <p:cNvPr id="19" name="직사각형 18"/>
          <p:cNvSpPr/>
          <p:nvPr/>
        </p:nvSpPr>
        <p:spPr>
          <a:xfrm>
            <a:off x="0" y="4591922"/>
            <a:ext cx="1066800" cy="1464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20" name="직사각형 19"/>
          <p:cNvSpPr/>
          <p:nvPr/>
        </p:nvSpPr>
        <p:spPr>
          <a:xfrm>
            <a:off x="1066801" y="4591922"/>
            <a:ext cx="8077200" cy="146480"/>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21" name="직사각형 20"/>
          <p:cNvSpPr/>
          <p:nvPr/>
        </p:nvSpPr>
        <p:spPr>
          <a:xfrm>
            <a:off x="0" y="6357257"/>
            <a:ext cx="5715000" cy="50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22" name="텍스트 개체 틀 18"/>
          <p:cNvSpPr>
            <a:spLocks noGrp="1"/>
          </p:cNvSpPr>
          <p:nvPr>
            <p:ph type="body" sz="quarter" idx="11" hasCustomPrompt="1"/>
          </p:nvPr>
        </p:nvSpPr>
        <p:spPr>
          <a:xfrm>
            <a:off x="1035048" y="5233533"/>
            <a:ext cx="6196694" cy="1123725"/>
          </a:xfrm>
        </p:spPr>
        <p:txBody>
          <a:bodyPr>
            <a:normAutofit/>
          </a:bodyPr>
          <a:lstStyle>
            <a:lvl1pPr marL="0" indent="0">
              <a:lnSpc>
                <a:spcPct val="110000"/>
              </a:lnSpc>
              <a:buFontTx/>
              <a:buNone/>
              <a:defRPr sz="1600" baseline="0">
                <a:latin typeface="arial" charset="0"/>
                <a:ea typeface="맑은 고딕" charset="-127"/>
              </a:defRPr>
            </a:lvl1pPr>
          </a:lstStyle>
          <a:p>
            <a:pPr marL="171450" marR="0" lvl="0" indent="-171450" algn="l" defTabSz="685800" rtl="0" eaLnBrk="1" fontAlgn="auto" latinLnBrk="1" hangingPunct="1">
              <a:lnSpc>
                <a:spcPct val="90000"/>
              </a:lnSpc>
              <a:spcBef>
                <a:spcPts val="750"/>
              </a:spcBef>
              <a:spcAft>
                <a:spcPts val="0"/>
              </a:spcAft>
              <a:buClr>
                <a:srgbClr val="FF7D41"/>
              </a:buClr>
              <a:buSzTx/>
              <a:buFont typeface="Wingdings" charset="2"/>
              <a:buNone/>
              <a:tabLst/>
              <a:defRPr/>
            </a:pPr>
            <a:r>
              <a:rPr kumimoji="1" lang="en-US" altLang="ko-KR" dirty="0"/>
              <a:t>Sub headline</a:t>
            </a:r>
          </a:p>
        </p:txBody>
      </p:sp>
      <p:pic>
        <p:nvPicPr>
          <p:cNvPr id="23" name="그림 22"/>
          <p:cNvPicPr>
            <a:picLocks noChangeAspect="1"/>
          </p:cNvPicPr>
          <p:nvPr/>
        </p:nvPicPr>
        <p:blipFill>
          <a:blip r:embed="rId2"/>
          <a:stretch>
            <a:fillRect/>
          </a:stretch>
        </p:blipFill>
        <p:spPr>
          <a:xfrm>
            <a:off x="7454900" y="6088835"/>
            <a:ext cx="1298773" cy="470626"/>
          </a:xfrm>
          <a:prstGeom prst="rect">
            <a:avLst/>
          </a:prstGeom>
        </p:spPr>
      </p:pic>
    </p:spTree>
    <p:extLst>
      <p:ext uri="{BB962C8B-B14F-4D97-AF65-F5344CB8AC3E}">
        <p14:creationId xmlns:p14="http://schemas.microsoft.com/office/powerpoint/2010/main" val="11326061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ody">
    <p:spTree>
      <p:nvGrpSpPr>
        <p:cNvPr id="1" name=""/>
        <p:cNvGrpSpPr/>
        <p:nvPr/>
      </p:nvGrpSpPr>
      <p:grpSpPr>
        <a:xfrm>
          <a:off x="0" y="0"/>
          <a:ext cx="0" cy="0"/>
          <a:chOff x="0" y="0"/>
          <a:chExt cx="0" cy="0"/>
        </a:xfrm>
      </p:grpSpPr>
      <p:sp>
        <p:nvSpPr>
          <p:cNvPr id="8" name="제목 1"/>
          <p:cNvSpPr>
            <a:spLocks noGrp="1"/>
          </p:cNvSpPr>
          <p:nvPr>
            <p:ph type="title" hasCustomPrompt="1"/>
          </p:nvPr>
        </p:nvSpPr>
        <p:spPr>
          <a:xfrm>
            <a:off x="493442" y="531124"/>
            <a:ext cx="8157117" cy="748245"/>
          </a:xfrm>
        </p:spPr>
        <p:txBody>
          <a:bodyPr>
            <a:normAutofit/>
          </a:bodyPr>
          <a:lstStyle>
            <a:lvl1pPr>
              <a:defRPr sz="3200" baseline="0">
                <a:solidFill>
                  <a:schemeClr val="accent6"/>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dirty="0"/>
              <a:t>Headline</a:t>
            </a:r>
            <a:endParaRPr kumimoji="1" lang="ko-KR" altLang="en-US" dirty="0"/>
          </a:p>
        </p:txBody>
      </p:sp>
      <p:sp>
        <p:nvSpPr>
          <p:cNvPr id="9" name="내용 개체 틀 2"/>
          <p:cNvSpPr>
            <a:spLocks noGrp="1"/>
          </p:cNvSpPr>
          <p:nvPr>
            <p:ph idx="1" hasCustomPrompt="1"/>
          </p:nvPr>
        </p:nvSpPr>
        <p:spPr>
          <a:xfrm>
            <a:off x="493442" y="1546854"/>
            <a:ext cx="8157117" cy="4351338"/>
          </a:xfrm>
        </p:spPr>
        <p:txBody>
          <a:bodyPr/>
          <a:lstStyle>
            <a:lvl1pPr>
              <a:defRPr baseline="0">
                <a:latin typeface="arial" charset="0"/>
                <a:ea typeface="맑은 고딕" charset="-127"/>
              </a:defRPr>
            </a:lvl1pPr>
            <a:lvl2pPr>
              <a:defRPr baseline="0">
                <a:latin typeface="arial" charset="0"/>
                <a:ea typeface="맑은 고딕" charset="-127"/>
              </a:defRPr>
            </a:lvl2pPr>
            <a:lvl3pPr>
              <a:defRPr baseline="0">
                <a:latin typeface="arial" charset="0"/>
                <a:ea typeface="맑은 고딕" charset="-127"/>
              </a:defRPr>
            </a:lvl3pPr>
            <a:lvl4pPr>
              <a:defRPr baseline="0">
                <a:latin typeface="arial" charset="0"/>
                <a:ea typeface="맑은 고딕" charset="-127"/>
              </a:defRPr>
            </a:lvl4pPr>
          </a:lstStyle>
          <a:p>
            <a:pPr lvl="0"/>
            <a:r>
              <a:rPr kumimoji="1" lang="en-US" altLang="ko-KR" dirty="0"/>
              <a:t>Clink to add text</a:t>
            </a:r>
            <a:endParaRPr kumimoji="1" lang="ko-KR" altLang="en-US" dirty="0"/>
          </a:p>
          <a:p>
            <a:pPr lvl="1"/>
            <a:r>
              <a:rPr kumimoji="1" lang="en-US" altLang="ko-KR" dirty="0"/>
              <a:t>Click to add text</a:t>
            </a:r>
            <a:endParaRPr kumimoji="1" lang="ko-KR" altLang="en-US" dirty="0"/>
          </a:p>
          <a:p>
            <a:pPr lvl="2"/>
            <a:r>
              <a:rPr kumimoji="1" lang="en-US" altLang="ko-KR" dirty="0"/>
              <a:t>Click to add text </a:t>
            </a:r>
          </a:p>
          <a:p>
            <a:pPr lvl="3"/>
            <a:r>
              <a:rPr kumimoji="1" lang="en-US" altLang="ko-KR" dirty="0"/>
              <a:t>Click to add text</a:t>
            </a:r>
            <a:endParaRPr kumimoji="1" lang="ko-KR" altLang="en-US" dirty="0"/>
          </a:p>
        </p:txBody>
      </p:sp>
      <p:sp>
        <p:nvSpPr>
          <p:cNvPr id="10" name="직사각형 9"/>
          <p:cNvSpPr/>
          <p:nvPr/>
        </p:nvSpPr>
        <p:spPr>
          <a:xfrm>
            <a:off x="1" y="0"/>
            <a:ext cx="600075" cy="177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2" name="직사각형 11"/>
          <p:cNvSpPr/>
          <p:nvPr/>
        </p:nvSpPr>
        <p:spPr>
          <a:xfrm>
            <a:off x="600076" y="0"/>
            <a:ext cx="8543924" cy="177800"/>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pic>
        <p:nvPicPr>
          <p:cNvPr id="7" name="그림 6"/>
          <p:cNvPicPr>
            <a:picLocks noChangeAspect="1"/>
          </p:cNvPicPr>
          <p:nvPr/>
        </p:nvPicPr>
        <p:blipFill>
          <a:blip r:embed="rId2"/>
          <a:stretch>
            <a:fillRect/>
          </a:stretch>
        </p:blipFill>
        <p:spPr>
          <a:xfrm>
            <a:off x="7454900" y="6088835"/>
            <a:ext cx="1298773" cy="470626"/>
          </a:xfrm>
          <a:prstGeom prst="rect">
            <a:avLst/>
          </a:prstGeom>
        </p:spPr>
      </p:pic>
    </p:spTree>
    <p:extLst>
      <p:ext uri="{BB962C8B-B14F-4D97-AF65-F5344CB8AC3E}">
        <p14:creationId xmlns:p14="http://schemas.microsoft.com/office/powerpoint/2010/main" val="13999832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nd">
    <p:spTree>
      <p:nvGrpSpPr>
        <p:cNvPr id="1" name=""/>
        <p:cNvGrpSpPr/>
        <p:nvPr/>
      </p:nvGrpSpPr>
      <p:grpSpPr>
        <a:xfrm>
          <a:off x="0" y="0"/>
          <a:ext cx="0" cy="0"/>
          <a:chOff x="0" y="0"/>
          <a:chExt cx="0" cy="0"/>
        </a:xfrm>
      </p:grpSpPr>
      <p:sp>
        <p:nvSpPr>
          <p:cNvPr id="6" name="제목 9"/>
          <p:cNvSpPr>
            <a:spLocks noGrp="1"/>
          </p:cNvSpPr>
          <p:nvPr>
            <p:ph type="title" hasCustomPrompt="1"/>
          </p:nvPr>
        </p:nvSpPr>
        <p:spPr>
          <a:xfrm>
            <a:off x="628650" y="2309524"/>
            <a:ext cx="7886700" cy="1325563"/>
          </a:xfrm>
        </p:spPr>
        <p:txBody>
          <a:bodyPr>
            <a:normAutofit/>
          </a:bodyPr>
          <a:lstStyle>
            <a:lvl1pPr algn="ctr">
              <a:defRPr sz="6000" baseline="0">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dirty="0"/>
              <a:t>Thank You</a:t>
            </a:r>
            <a:endParaRPr kumimoji="1" lang="ko-KR" altLang="en-US" dirty="0"/>
          </a:p>
        </p:txBody>
      </p:sp>
      <p:sp>
        <p:nvSpPr>
          <p:cNvPr id="11" name="직사각형 10"/>
          <p:cNvSpPr/>
          <p:nvPr/>
        </p:nvSpPr>
        <p:spPr>
          <a:xfrm>
            <a:off x="0" y="5398285"/>
            <a:ext cx="9144000" cy="1475592"/>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4" name="직사각형 13"/>
          <p:cNvSpPr/>
          <p:nvPr/>
        </p:nvSpPr>
        <p:spPr>
          <a:xfrm>
            <a:off x="0" y="5398285"/>
            <a:ext cx="9144000" cy="1588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pic>
        <p:nvPicPr>
          <p:cNvPr id="15" name="그림 14"/>
          <p:cNvPicPr>
            <a:picLocks noChangeAspect="1"/>
          </p:cNvPicPr>
          <p:nvPr/>
        </p:nvPicPr>
        <p:blipFill>
          <a:blip r:embed="rId2"/>
          <a:stretch>
            <a:fillRect/>
          </a:stretch>
        </p:blipFill>
        <p:spPr>
          <a:xfrm>
            <a:off x="522325" y="5869172"/>
            <a:ext cx="1155630" cy="667954"/>
          </a:xfrm>
          <a:prstGeom prst="rect">
            <a:avLst/>
          </a:prstGeom>
        </p:spPr>
      </p:pic>
      <p:pic>
        <p:nvPicPr>
          <p:cNvPr id="16" name="그림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1984" y="6045023"/>
            <a:ext cx="1192293" cy="342989"/>
          </a:xfrm>
          <a:prstGeom prst="rect">
            <a:avLst/>
          </a:prstGeom>
        </p:spPr>
      </p:pic>
    </p:spTree>
    <p:extLst>
      <p:ext uri="{BB962C8B-B14F-4D97-AF65-F5344CB8AC3E}">
        <p14:creationId xmlns:p14="http://schemas.microsoft.com/office/powerpoint/2010/main" val="2848887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79420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7" name="직사각형 6"/>
          <p:cNvSpPr/>
          <p:nvPr/>
        </p:nvSpPr>
        <p:spPr>
          <a:xfrm>
            <a:off x="0" y="5349874"/>
            <a:ext cx="9144000" cy="1524003"/>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8" name="직사각형 7"/>
          <p:cNvSpPr/>
          <p:nvPr/>
        </p:nvSpPr>
        <p:spPr>
          <a:xfrm>
            <a:off x="0" y="5349874"/>
            <a:ext cx="9144000" cy="158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pic>
        <p:nvPicPr>
          <p:cNvPr id="10" name="그림 9"/>
          <p:cNvPicPr>
            <a:picLocks noChangeAspect="1"/>
          </p:cNvPicPr>
          <p:nvPr/>
        </p:nvPicPr>
        <p:blipFill>
          <a:blip r:embed="rId2"/>
          <a:stretch>
            <a:fillRect/>
          </a:stretch>
        </p:blipFill>
        <p:spPr>
          <a:xfrm>
            <a:off x="7701481" y="482222"/>
            <a:ext cx="1061876" cy="772402"/>
          </a:xfrm>
          <a:prstGeom prst="rect">
            <a:avLst/>
          </a:prstGeom>
        </p:spPr>
      </p:pic>
      <p:sp>
        <p:nvSpPr>
          <p:cNvPr id="11" name="제목 1"/>
          <p:cNvSpPr>
            <a:spLocks noGrp="1"/>
          </p:cNvSpPr>
          <p:nvPr>
            <p:ph type="ctrTitle" hasCustomPrompt="1"/>
          </p:nvPr>
        </p:nvSpPr>
        <p:spPr>
          <a:xfrm>
            <a:off x="638175" y="1267503"/>
            <a:ext cx="7867650" cy="2387600"/>
          </a:xfrm>
        </p:spPr>
        <p:txBody>
          <a:bodyPr anchor="b"/>
          <a:lstStyle>
            <a:lvl1pPr algn="ctr">
              <a:lnSpc>
                <a:spcPct val="110000"/>
              </a:lnSpc>
              <a:defRPr sz="4500" baseline="0">
                <a:solidFill>
                  <a:schemeClr val="tx1"/>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dirty="0"/>
              <a:t>Ericsson-LG Enterprise Communications Solution</a:t>
            </a:r>
            <a:endParaRPr kumimoji="1" lang="ko-KR" altLang="en-US" dirty="0"/>
          </a:p>
        </p:txBody>
      </p:sp>
      <p:sp>
        <p:nvSpPr>
          <p:cNvPr id="12" name="부제 2"/>
          <p:cNvSpPr>
            <a:spLocks noGrp="1"/>
          </p:cNvSpPr>
          <p:nvPr>
            <p:ph type="subTitle" idx="1" hasCustomPrompt="1"/>
          </p:nvPr>
        </p:nvSpPr>
        <p:spPr>
          <a:xfrm>
            <a:off x="638175" y="3816405"/>
            <a:ext cx="7867650" cy="849667"/>
          </a:xfrm>
          <a:prstGeom prst="rect">
            <a:avLst/>
          </a:prstGeom>
        </p:spPr>
        <p:txBody>
          <a:bodyPr>
            <a:normAutofit/>
          </a:bodyPr>
          <a:lstStyle>
            <a:lvl1pPr marL="0" indent="0" algn="ctr">
              <a:buNone/>
              <a:defRPr sz="2250" baseline="0">
                <a:latin typeface="iPECS" panose="020B0603000000000000" pitchFamily="50" charset="-127"/>
                <a:ea typeface="iPECS" panose="020B0603000000000000" pitchFamily="50" charset="-127"/>
                <a:cs typeface="iPECS" panose="020B0603000000000000" pitchFamily="50" charset="-12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en-US" altLang="ko-KR" dirty="0"/>
              <a:t>Date</a:t>
            </a:r>
            <a:endParaRPr kumimoji="1" lang="ko-KR" altLang="en-US" dirty="0"/>
          </a:p>
        </p:txBody>
      </p:sp>
      <p:sp>
        <p:nvSpPr>
          <p:cNvPr id="13" name="텍스트 개체 틀 14"/>
          <p:cNvSpPr>
            <a:spLocks noGrp="1"/>
          </p:cNvSpPr>
          <p:nvPr>
            <p:ph type="body" sz="quarter" idx="10" hasCustomPrompt="1"/>
          </p:nvPr>
        </p:nvSpPr>
        <p:spPr>
          <a:xfrm>
            <a:off x="456689" y="6004222"/>
            <a:ext cx="3146482" cy="353031"/>
          </a:xfrm>
          <a:prstGeom prst="rect">
            <a:avLst/>
          </a:prstGeom>
        </p:spPr>
        <p:txBody>
          <a:bodyPr>
            <a:noAutofit/>
          </a:bodyPr>
          <a:lstStyle>
            <a:lvl1pPr marL="0" indent="0">
              <a:buFontTx/>
              <a:buNone/>
              <a:defRPr sz="1500" baseline="0">
                <a:solidFill>
                  <a:schemeClr val="bg1"/>
                </a:solidFill>
                <a:latin typeface="Arial" charset="0"/>
                <a:ea typeface="맑은 고딕" charset="-127"/>
              </a:defRPr>
            </a:lvl1pPr>
          </a:lstStyle>
          <a:p>
            <a:pPr marL="171450" marR="0" lvl="0" indent="-171450" algn="l" defTabSz="685800" rtl="0" eaLnBrk="1" fontAlgn="auto" latinLnBrk="1" hangingPunct="1">
              <a:lnSpc>
                <a:spcPct val="90000"/>
              </a:lnSpc>
              <a:spcBef>
                <a:spcPts val="750"/>
              </a:spcBef>
              <a:spcAft>
                <a:spcPts val="0"/>
              </a:spcAft>
              <a:buClr>
                <a:srgbClr val="FF7D41"/>
              </a:buClr>
              <a:buSzTx/>
              <a:buFont typeface="Wingdings" charset="2"/>
              <a:buNone/>
              <a:tabLst/>
              <a:defRPr/>
            </a:pPr>
            <a:r>
              <a:rPr kumimoji="1" lang="en-US" altLang="ko-KR" dirty="0"/>
              <a:t>Team/Name</a:t>
            </a:r>
            <a:endParaRPr kumimoji="1" lang="ko-KR" altLang="en-US" dirty="0"/>
          </a:p>
        </p:txBody>
      </p:sp>
      <p:pic>
        <p:nvPicPr>
          <p:cNvPr id="16" name="그림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2349" y="5905910"/>
            <a:ext cx="1323110" cy="507494"/>
          </a:xfrm>
          <a:prstGeom prst="rect">
            <a:avLst/>
          </a:prstGeom>
        </p:spPr>
      </p:pic>
    </p:spTree>
    <p:extLst>
      <p:ext uri="{BB962C8B-B14F-4D97-AF65-F5344CB8AC3E}">
        <p14:creationId xmlns:p14="http://schemas.microsoft.com/office/powerpoint/2010/main" val="39313935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ndex">
    <p:spTree>
      <p:nvGrpSpPr>
        <p:cNvPr id="1" name=""/>
        <p:cNvGrpSpPr/>
        <p:nvPr/>
      </p:nvGrpSpPr>
      <p:grpSpPr>
        <a:xfrm>
          <a:off x="0" y="0"/>
          <a:ext cx="0" cy="0"/>
          <a:chOff x="0" y="0"/>
          <a:chExt cx="0" cy="0"/>
        </a:xfrm>
      </p:grpSpPr>
      <p:sp>
        <p:nvSpPr>
          <p:cNvPr id="9" name="직사각형 8"/>
          <p:cNvSpPr/>
          <p:nvPr/>
        </p:nvSpPr>
        <p:spPr>
          <a:xfrm>
            <a:off x="0" y="0"/>
            <a:ext cx="1833567" cy="5461000"/>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0" name="직사각형 9"/>
          <p:cNvSpPr/>
          <p:nvPr/>
        </p:nvSpPr>
        <p:spPr>
          <a:xfrm rot="5400000">
            <a:off x="-956495" y="2670941"/>
            <a:ext cx="5461003" cy="11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2" name="직사각형 11"/>
          <p:cNvSpPr/>
          <p:nvPr/>
        </p:nvSpPr>
        <p:spPr>
          <a:xfrm>
            <a:off x="0" y="5903684"/>
            <a:ext cx="5715000" cy="954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4" name="제목 13"/>
          <p:cNvSpPr>
            <a:spLocks noGrp="1"/>
          </p:cNvSpPr>
          <p:nvPr>
            <p:ph type="title" hasCustomPrompt="1"/>
          </p:nvPr>
        </p:nvSpPr>
        <p:spPr>
          <a:xfrm>
            <a:off x="292101" y="619121"/>
            <a:ext cx="1384247" cy="1325563"/>
          </a:xfrm>
        </p:spPr>
        <p:txBody>
          <a:bodyPr>
            <a:normAutofit/>
          </a:bodyPr>
          <a:lstStyle>
            <a:lvl1pPr>
              <a:defRPr sz="3300">
                <a:solidFill>
                  <a:schemeClr val="bg1"/>
                </a:solidFill>
              </a:defRPr>
            </a:lvl1pPr>
          </a:lstStyle>
          <a:p>
            <a:r>
              <a:rPr lang="en-US" altLang="ko-KR" dirty="0"/>
              <a:t>Index</a:t>
            </a:r>
            <a:endParaRPr lang="ko-KR" altLang="en-US" dirty="0"/>
          </a:p>
        </p:txBody>
      </p:sp>
      <p:sp>
        <p:nvSpPr>
          <p:cNvPr id="18" name="텍스트 개체 틀 17"/>
          <p:cNvSpPr>
            <a:spLocks noGrp="1"/>
          </p:cNvSpPr>
          <p:nvPr>
            <p:ph type="body" sz="quarter" idx="10" hasCustomPrompt="1"/>
          </p:nvPr>
        </p:nvSpPr>
        <p:spPr>
          <a:xfrm>
            <a:off x="2296392" y="1049338"/>
            <a:ext cx="6411401" cy="4411662"/>
          </a:xfrm>
        </p:spPr>
        <p:txBody>
          <a:bodyPr/>
          <a:lstStyle>
            <a:lvl1pPr marL="257175" indent="-257175">
              <a:buClr>
                <a:schemeClr val="tx2"/>
              </a:buClr>
              <a:buFont typeface="Wingdings" panose="05000000000000000000" pitchFamily="2" charset="2"/>
              <a:buChar char="§"/>
              <a:defRPr sz="1500"/>
            </a:lvl1pPr>
            <a:lvl2pPr marL="463725" indent="-257175">
              <a:buClrTx/>
              <a:buFont typeface="+mj-lt"/>
              <a:buAutoNum type="arabicPeriod"/>
              <a:defRPr/>
            </a:lvl2pPr>
            <a:lvl3pPr marL="733725" indent="-257175">
              <a:buClrTx/>
              <a:buFont typeface="+mj-lt"/>
              <a:buAutoNum type="arabicPeriod"/>
              <a:defRPr/>
            </a:lvl3pPr>
            <a:lvl4pPr marL="949725" indent="-257175">
              <a:buClrTx/>
              <a:buFont typeface="+mj-lt"/>
              <a:buAutoNum type="arabicPeriod"/>
              <a:defRPr/>
            </a:lvl4pPr>
            <a:lvl5pPr marL="1628775" indent="-257175">
              <a:buClrTx/>
              <a:buFont typeface="+mj-lt"/>
              <a:buAutoNum type="arabicPeriod"/>
              <a:defRPr/>
            </a:lvl5pPr>
          </a:lstStyle>
          <a:p>
            <a:pPr lvl="0"/>
            <a:r>
              <a:rPr lang="en-US" altLang="ko-KR" dirty="0"/>
              <a:t>Click to add text</a:t>
            </a:r>
          </a:p>
          <a:p>
            <a:pPr lvl="0"/>
            <a:endParaRPr lang="en-US" altLang="ko-KR" dirty="0"/>
          </a:p>
          <a:p>
            <a:pPr lvl="0"/>
            <a:endParaRPr lang="ko-KR" altLang="en-US" dirty="0"/>
          </a:p>
        </p:txBody>
      </p:sp>
      <p:pic>
        <p:nvPicPr>
          <p:cNvPr id="20" name="그림 19"/>
          <p:cNvPicPr>
            <a:picLocks noChangeAspect="1"/>
          </p:cNvPicPr>
          <p:nvPr/>
        </p:nvPicPr>
        <p:blipFill>
          <a:blip r:embed="rId2"/>
          <a:stretch>
            <a:fillRect/>
          </a:stretch>
        </p:blipFill>
        <p:spPr>
          <a:xfrm>
            <a:off x="7351921" y="5890261"/>
            <a:ext cx="1457471" cy="704176"/>
          </a:xfrm>
          <a:prstGeom prst="rect">
            <a:avLst/>
          </a:prstGeom>
        </p:spPr>
      </p:pic>
    </p:spTree>
    <p:extLst>
      <p:ext uri="{BB962C8B-B14F-4D97-AF65-F5344CB8AC3E}">
        <p14:creationId xmlns:p14="http://schemas.microsoft.com/office/powerpoint/2010/main" val="1237869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dex">
    <p:spTree>
      <p:nvGrpSpPr>
        <p:cNvPr id="1" name=""/>
        <p:cNvGrpSpPr/>
        <p:nvPr/>
      </p:nvGrpSpPr>
      <p:grpSpPr>
        <a:xfrm>
          <a:off x="0" y="0"/>
          <a:ext cx="0" cy="0"/>
          <a:chOff x="0" y="0"/>
          <a:chExt cx="0" cy="0"/>
        </a:xfrm>
      </p:grpSpPr>
      <p:sp>
        <p:nvSpPr>
          <p:cNvPr id="16" name="직사각형 15"/>
          <p:cNvSpPr/>
          <p:nvPr/>
        </p:nvSpPr>
        <p:spPr>
          <a:xfrm>
            <a:off x="0" y="0"/>
            <a:ext cx="2267615" cy="5461000"/>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7" name="직사각형 16"/>
          <p:cNvSpPr/>
          <p:nvPr/>
        </p:nvSpPr>
        <p:spPr>
          <a:xfrm rot="5400000">
            <a:off x="-536915" y="2656474"/>
            <a:ext cx="5461003" cy="1480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2" name="직사각형 11"/>
          <p:cNvSpPr/>
          <p:nvPr/>
        </p:nvSpPr>
        <p:spPr>
          <a:xfrm>
            <a:off x="0" y="5903684"/>
            <a:ext cx="5715000" cy="954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4" name="제목 13"/>
          <p:cNvSpPr>
            <a:spLocks noGrp="1"/>
          </p:cNvSpPr>
          <p:nvPr>
            <p:ph type="title" hasCustomPrompt="1"/>
          </p:nvPr>
        </p:nvSpPr>
        <p:spPr>
          <a:xfrm>
            <a:off x="406401" y="619121"/>
            <a:ext cx="1713157" cy="1325563"/>
          </a:xfrm>
        </p:spPr>
        <p:txBody>
          <a:bodyPr>
            <a:noAutofit/>
          </a:bodyPr>
          <a:lstStyle>
            <a:lvl1pPr>
              <a:defRPr sz="4400">
                <a:solidFill>
                  <a:schemeClr val="bg1"/>
                </a:solidFill>
              </a:defRPr>
            </a:lvl1pPr>
          </a:lstStyle>
          <a:p>
            <a:r>
              <a:rPr lang="en-US" altLang="ko-KR" dirty="0"/>
              <a:t>Index</a:t>
            </a:r>
            <a:endParaRPr lang="ko-KR" altLang="en-US" dirty="0"/>
          </a:p>
        </p:txBody>
      </p:sp>
      <p:sp>
        <p:nvSpPr>
          <p:cNvPr id="18" name="텍스트 개체 틀 17"/>
          <p:cNvSpPr>
            <a:spLocks noGrp="1"/>
          </p:cNvSpPr>
          <p:nvPr>
            <p:ph type="body" sz="quarter" idx="10" hasCustomPrompt="1"/>
          </p:nvPr>
        </p:nvSpPr>
        <p:spPr>
          <a:xfrm>
            <a:off x="3022600" y="1049338"/>
            <a:ext cx="5731073" cy="4411662"/>
          </a:xfrm>
        </p:spPr>
        <p:txBody>
          <a:bodyPr/>
          <a:lstStyle>
            <a:lvl1pPr marL="342900" indent="-342900">
              <a:buClr>
                <a:schemeClr val="tx2"/>
              </a:buClr>
              <a:buFont typeface="Wingdings" panose="05000000000000000000" pitchFamily="2" charset="2"/>
              <a:buChar char="§"/>
              <a:defRPr sz="2000"/>
            </a:lvl1pPr>
            <a:lvl2pPr marL="463725" indent="-257175">
              <a:buClrTx/>
              <a:buFont typeface="+mj-lt"/>
              <a:buAutoNum type="arabicPeriod"/>
              <a:defRPr/>
            </a:lvl2pPr>
            <a:lvl3pPr marL="733725" indent="-257175">
              <a:buClrTx/>
              <a:buFont typeface="+mj-lt"/>
              <a:buAutoNum type="arabicPeriod"/>
              <a:defRPr/>
            </a:lvl3pPr>
            <a:lvl4pPr marL="949725" indent="-257175">
              <a:buClrTx/>
              <a:buFont typeface="+mj-lt"/>
              <a:buAutoNum type="arabicPeriod"/>
              <a:defRPr/>
            </a:lvl4pPr>
            <a:lvl5pPr marL="1628775" indent="-257175">
              <a:buClrTx/>
              <a:buFont typeface="+mj-lt"/>
              <a:buAutoNum type="arabicPeriod"/>
              <a:defRPr/>
            </a:lvl5pPr>
          </a:lstStyle>
          <a:p>
            <a:pPr lvl="0"/>
            <a:r>
              <a:rPr kumimoji="1" lang="en-US" altLang="ko-KR" dirty="0"/>
              <a:t>Clink to add text</a:t>
            </a:r>
          </a:p>
          <a:p>
            <a:pPr lvl="0"/>
            <a:endParaRPr lang="ko-KR" altLang="en-US" dirty="0"/>
          </a:p>
        </p:txBody>
      </p:sp>
      <p:pic>
        <p:nvPicPr>
          <p:cNvPr id="9" name="그림 8"/>
          <p:cNvPicPr>
            <a:picLocks noChangeAspect="1"/>
          </p:cNvPicPr>
          <p:nvPr/>
        </p:nvPicPr>
        <p:blipFill>
          <a:blip r:embed="rId2"/>
          <a:stretch>
            <a:fillRect/>
          </a:stretch>
        </p:blipFill>
        <p:spPr>
          <a:xfrm>
            <a:off x="7454900" y="6088835"/>
            <a:ext cx="1298773" cy="470626"/>
          </a:xfrm>
          <a:prstGeom prst="rect">
            <a:avLst/>
          </a:prstGeom>
        </p:spPr>
      </p:pic>
    </p:spTree>
    <p:extLst>
      <p:ext uri="{BB962C8B-B14F-4D97-AF65-F5344CB8AC3E}">
        <p14:creationId xmlns:p14="http://schemas.microsoft.com/office/powerpoint/2010/main" val="3229836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head">
    <p:spTree>
      <p:nvGrpSpPr>
        <p:cNvPr id="1" name=""/>
        <p:cNvGrpSpPr/>
        <p:nvPr/>
      </p:nvGrpSpPr>
      <p:grpSpPr>
        <a:xfrm>
          <a:off x="0" y="0"/>
          <a:ext cx="0" cy="0"/>
          <a:chOff x="0" y="0"/>
          <a:chExt cx="0" cy="0"/>
        </a:xfrm>
      </p:grpSpPr>
      <p:sp>
        <p:nvSpPr>
          <p:cNvPr id="6" name="직사각형 5"/>
          <p:cNvSpPr/>
          <p:nvPr/>
        </p:nvSpPr>
        <p:spPr>
          <a:xfrm>
            <a:off x="0" y="1"/>
            <a:ext cx="9144000" cy="4572072"/>
          </a:xfrm>
          <a:prstGeom prst="rect">
            <a:avLst/>
          </a:prstGeom>
          <a:solidFill>
            <a:srgbClr val="64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7" name="그림 개체 틀 2"/>
          <p:cNvSpPr>
            <a:spLocks noGrp="1"/>
          </p:cNvSpPr>
          <p:nvPr>
            <p:ph type="pic" sz="quarter" idx="12" hasCustomPrompt="1"/>
          </p:nvPr>
        </p:nvSpPr>
        <p:spPr>
          <a:xfrm>
            <a:off x="0" y="-1"/>
            <a:ext cx="9144000" cy="4413249"/>
          </a:xfrm>
        </p:spPr>
        <p:txBody>
          <a:bodyPr/>
          <a:lstStyle>
            <a:lvl1pPr marL="0" indent="0" algn="ctr">
              <a:buFontTx/>
              <a:buNone/>
              <a:defRPr baseline="0"/>
            </a:lvl1pPr>
          </a:lstStyle>
          <a:p>
            <a:pPr marL="171450" marR="0" lvl="0" indent="-171450" algn="l" defTabSz="685800" rtl="0" eaLnBrk="1" fontAlgn="auto" latinLnBrk="1" hangingPunct="1">
              <a:lnSpc>
                <a:spcPct val="90000"/>
              </a:lnSpc>
              <a:spcBef>
                <a:spcPts val="750"/>
              </a:spcBef>
              <a:spcAft>
                <a:spcPts val="0"/>
              </a:spcAft>
              <a:buClr>
                <a:schemeClr val="tx2"/>
              </a:buClr>
              <a:buSzTx/>
              <a:buFont typeface="Wingdings" charset="2"/>
              <a:buNone/>
              <a:tabLst/>
              <a:defRPr/>
            </a:pPr>
            <a:r>
              <a:rPr kumimoji="1" lang="ko-KR" altLang="en-US" dirty="0"/>
              <a:t> </a:t>
            </a:r>
            <a:endParaRPr kumimoji="1" lang="en-US" altLang="ko-KR" dirty="0"/>
          </a:p>
        </p:txBody>
      </p:sp>
      <p:sp>
        <p:nvSpPr>
          <p:cNvPr id="8" name="제목 10"/>
          <p:cNvSpPr>
            <a:spLocks noGrp="1"/>
          </p:cNvSpPr>
          <p:nvPr>
            <p:ph type="title" hasCustomPrompt="1"/>
          </p:nvPr>
        </p:nvSpPr>
        <p:spPr>
          <a:xfrm>
            <a:off x="1162049" y="3069285"/>
            <a:ext cx="6969580" cy="823070"/>
          </a:xfrm>
        </p:spPr>
        <p:txBody>
          <a:bodyPr/>
          <a:lstStyle>
            <a:lvl1pPr>
              <a:defRPr baseline="0">
                <a:solidFill>
                  <a:schemeClr val="bg1"/>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dirty="0"/>
              <a:t>Headline</a:t>
            </a:r>
            <a:endParaRPr kumimoji="1" lang="ko-KR" altLang="en-US" dirty="0"/>
          </a:p>
        </p:txBody>
      </p:sp>
      <p:sp>
        <p:nvSpPr>
          <p:cNvPr id="9" name="텍스트 개체 틀 16"/>
          <p:cNvSpPr>
            <a:spLocks noGrp="1"/>
          </p:cNvSpPr>
          <p:nvPr>
            <p:ph type="body" sz="quarter" idx="10" hasCustomPrompt="1"/>
          </p:nvPr>
        </p:nvSpPr>
        <p:spPr>
          <a:xfrm>
            <a:off x="1162049" y="2114003"/>
            <a:ext cx="2308622" cy="826858"/>
          </a:xfrm>
        </p:spPr>
        <p:txBody>
          <a:bodyPr>
            <a:normAutofit/>
          </a:bodyPr>
          <a:lstStyle>
            <a:lvl1pPr marL="0" indent="0">
              <a:buFontTx/>
              <a:buNone/>
              <a:defRPr sz="4950" baseline="0">
                <a:solidFill>
                  <a:schemeClr val="bg1"/>
                </a:solidFill>
                <a:latin typeface="iPECS" panose="020B0603000000000000" pitchFamily="50" charset="-127"/>
                <a:ea typeface="iPECS" panose="020B0603000000000000" pitchFamily="50" charset="-127"/>
                <a:cs typeface="iPECS" panose="020B0603000000000000" pitchFamily="50" charset="-127"/>
              </a:defRPr>
            </a:lvl1pPr>
          </a:lstStyle>
          <a:p>
            <a:pPr marL="171450" marR="0" lvl="0" indent="-171450" algn="l" defTabSz="685800" rtl="0" eaLnBrk="1" fontAlgn="auto" latinLnBrk="1" hangingPunct="1">
              <a:lnSpc>
                <a:spcPct val="90000"/>
              </a:lnSpc>
              <a:spcBef>
                <a:spcPts val="750"/>
              </a:spcBef>
              <a:spcAft>
                <a:spcPts val="0"/>
              </a:spcAft>
              <a:buClr>
                <a:srgbClr val="FF7D41"/>
              </a:buClr>
              <a:buSzTx/>
              <a:buFont typeface="Wingdings" charset="2"/>
              <a:buNone/>
              <a:tabLst/>
              <a:defRPr/>
            </a:pPr>
            <a:r>
              <a:rPr kumimoji="1" lang="en-US" altLang="ko-KR" dirty="0"/>
              <a:t>01</a:t>
            </a:r>
            <a:endParaRPr kumimoji="1" lang="ko-KR" altLang="en-US" dirty="0"/>
          </a:p>
        </p:txBody>
      </p:sp>
      <p:sp>
        <p:nvSpPr>
          <p:cNvPr id="10" name="직사각형 9"/>
          <p:cNvSpPr/>
          <p:nvPr/>
        </p:nvSpPr>
        <p:spPr>
          <a:xfrm>
            <a:off x="0" y="4413251"/>
            <a:ext cx="1204912" cy="1588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1" name="직사각형 10"/>
          <p:cNvSpPr/>
          <p:nvPr/>
        </p:nvSpPr>
        <p:spPr>
          <a:xfrm>
            <a:off x="1204911" y="4413251"/>
            <a:ext cx="7939089" cy="158823"/>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3" name="직사각형 12"/>
          <p:cNvSpPr/>
          <p:nvPr/>
        </p:nvSpPr>
        <p:spPr>
          <a:xfrm>
            <a:off x="0" y="6357257"/>
            <a:ext cx="5715000" cy="50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2" name="텍스트 개체 틀 18"/>
          <p:cNvSpPr>
            <a:spLocks noGrp="1"/>
          </p:cNvSpPr>
          <p:nvPr>
            <p:ph type="body" sz="quarter" idx="11" hasCustomPrompt="1"/>
          </p:nvPr>
        </p:nvSpPr>
        <p:spPr>
          <a:xfrm>
            <a:off x="1162048" y="5039391"/>
            <a:ext cx="6196694" cy="1317867"/>
          </a:xfrm>
        </p:spPr>
        <p:txBody>
          <a:bodyPr>
            <a:normAutofit/>
          </a:bodyPr>
          <a:lstStyle>
            <a:lvl1pPr marL="0" indent="0">
              <a:lnSpc>
                <a:spcPct val="110000"/>
              </a:lnSpc>
              <a:buFontTx/>
              <a:buNone/>
              <a:defRPr sz="1200" baseline="0">
                <a:latin typeface="arial" charset="0"/>
                <a:ea typeface="맑은 고딕" charset="-127"/>
              </a:defRPr>
            </a:lvl1pPr>
          </a:lstStyle>
          <a:p>
            <a:pPr marL="171450" marR="0" lvl="0" indent="-171450" algn="l" defTabSz="685800" rtl="0" eaLnBrk="1" fontAlgn="auto" latinLnBrk="1" hangingPunct="1">
              <a:lnSpc>
                <a:spcPct val="90000"/>
              </a:lnSpc>
              <a:spcBef>
                <a:spcPts val="750"/>
              </a:spcBef>
              <a:spcAft>
                <a:spcPts val="0"/>
              </a:spcAft>
              <a:buClr>
                <a:srgbClr val="FF7D41"/>
              </a:buClr>
              <a:buSzTx/>
              <a:buFont typeface="Wingdings" charset="2"/>
              <a:buNone/>
              <a:tabLst/>
              <a:defRPr/>
            </a:pPr>
            <a:r>
              <a:rPr kumimoji="1" lang="en-US" altLang="ko-KR" dirty="0"/>
              <a:t>Sub headline</a:t>
            </a:r>
          </a:p>
        </p:txBody>
      </p:sp>
      <p:pic>
        <p:nvPicPr>
          <p:cNvPr id="18" name="그림 17"/>
          <p:cNvPicPr>
            <a:picLocks noChangeAspect="1"/>
          </p:cNvPicPr>
          <p:nvPr/>
        </p:nvPicPr>
        <p:blipFill>
          <a:blip r:embed="rId2"/>
          <a:stretch>
            <a:fillRect/>
          </a:stretch>
        </p:blipFill>
        <p:spPr>
          <a:xfrm>
            <a:off x="7351921" y="5890261"/>
            <a:ext cx="1457471" cy="704176"/>
          </a:xfrm>
          <a:prstGeom prst="rect">
            <a:avLst/>
          </a:prstGeom>
        </p:spPr>
      </p:pic>
    </p:spTree>
    <p:extLst>
      <p:ext uri="{BB962C8B-B14F-4D97-AF65-F5344CB8AC3E}">
        <p14:creationId xmlns:p14="http://schemas.microsoft.com/office/powerpoint/2010/main" val="40910468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ody">
    <p:spTree>
      <p:nvGrpSpPr>
        <p:cNvPr id="1" name=""/>
        <p:cNvGrpSpPr/>
        <p:nvPr/>
      </p:nvGrpSpPr>
      <p:grpSpPr>
        <a:xfrm>
          <a:off x="0" y="0"/>
          <a:ext cx="0" cy="0"/>
          <a:chOff x="0" y="0"/>
          <a:chExt cx="0" cy="0"/>
        </a:xfrm>
      </p:grpSpPr>
      <p:sp>
        <p:nvSpPr>
          <p:cNvPr id="8" name="제목 1"/>
          <p:cNvSpPr>
            <a:spLocks noGrp="1"/>
          </p:cNvSpPr>
          <p:nvPr>
            <p:ph type="title" hasCustomPrompt="1"/>
          </p:nvPr>
        </p:nvSpPr>
        <p:spPr>
          <a:xfrm>
            <a:off x="493442" y="531124"/>
            <a:ext cx="8157117" cy="748245"/>
          </a:xfrm>
        </p:spPr>
        <p:txBody>
          <a:bodyPr>
            <a:normAutofit/>
          </a:bodyPr>
          <a:lstStyle>
            <a:lvl1pPr>
              <a:defRPr sz="2400" baseline="0">
                <a:solidFill>
                  <a:schemeClr val="tx2"/>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dirty="0"/>
              <a:t>Headline</a:t>
            </a:r>
            <a:endParaRPr kumimoji="1" lang="ko-KR" altLang="en-US" dirty="0"/>
          </a:p>
        </p:txBody>
      </p:sp>
      <p:sp>
        <p:nvSpPr>
          <p:cNvPr id="9" name="내용 개체 틀 2"/>
          <p:cNvSpPr>
            <a:spLocks noGrp="1"/>
          </p:cNvSpPr>
          <p:nvPr>
            <p:ph idx="1" hasCustomPrompt="1"/>
          </p:nvPr>
        </p:nvSpPr>
        <p:spPr>
          <a:xfrm>
            <a:off x="493442" y="1546854"/>
            <a:ext cx="8157117" cy="4351338"/>
          </a:xfrm>
        </p:spPr>
        <p:txBody>
          <a:bodyPr/>
          <a:lstStyle>
            <a:lvl1pPr>
              <a:defRPr baseline="0">
                <a:latin typeface="arial" charset="0"/>
                <a:ea typeface="맑은 고딕" charset="-127"/>
              </a:defRPr>
            </a:lvl1pPr>
            <a:lvl2pPr>
              <a:defRPr baseline="0">
                <a:latin typeface="arial" charset="0"/>
                <a:ea typeface="맑은 고딕" charset="-127"/>
              </a:defRPr>
            </a:lvl2pPr>
            <a:lvl3pPr>
              <a:defRPr baseline="0">
                <a:latin typeface="arial" charset="0"/>
                <a:ea typeface="맑은 고딕" charset="-127"/>
              </a:defRPr>
            </a:lvl3pPr>
            <a:lvl4pPr>
              <a:defRPr baseline="0">
                <a:latin typeface="arial" charset="0"/>
                <a:ea typeface="맑은 고딕" charset="-127"/>
              </a:defRPr>
            </a:lvl4pPr>
          </a:lstStyle>
          <a:p>
            <a:pPr lvl="0"/>
            <a:r>
              <a:rPr kumimoji="1" lang="en-US" altLang="ko-KR" dirty="0"/>
              <a:t>Clink to add text</a:t>
            </a:r>
            <a:endParaRPr kumimoji="1" lang="ko-KR" altLang="en-US" dirty="0"/>
          </a:p>
          <a:p>
            <a:pPr lvl="1"/>
            <a:r>
              <a:rPr kumimoji="1" lang="en-US" altLang="ko-KR" dirty="0"/>
              <a:t>Click to add text</a:t>
            </a:r>
            <a:endParaRPr kumimoji="1" lang="ko-KR" altLang="en-US" dirty="0"/>
          </a:p>
          <a:p>
            <a:pPr lvl="2"/>
            <a:r>
              <a:rPr kumimoji="1" lang="en-US" altLang="ko-KR" dirty="0"/>
              <a:t>Click to add text </a:t>
            </a:r>
          </a:p>
          <a:p>
            <a:pPr lvl="3"/>
            <a:r>
              <a:rPr kumimoji="1" lang="en-US" altLang="ko-KR" dirty="0"/>
              <a:t>Click to add text</a:t>
            </a:r>
            <a:endParaRPr kumimoji="1" lang="ko-KR" altLang="en-US" dirty="0"/>
          </a:p>
        </p:txBody>
      </p:sp>
      <p:sp>
        <p:nvSpPr>
          <p:cNvPr id="10" name="직사각형 9"/>
          <p:cNvSpPr/>
          <p:nvPr/>
        </p:nvSpPr>
        <p:spPr>
          <a:xfrm>
            <a:off x="1" y="0"/>
            <a:ext cx="600075" cy="177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2" name="직사각형 11"/>
          <p:cNvSpPr/>
          <p:nvPr/>
        </p:nvSpPr>
        <p:spPr>
          <a:xfrm>
            <a:off x="600076" y="0"/>
            <a:ext cx="8543924" cy="177800"/>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pic>
        <p:nvPicPr>
          <p:cNvPr id="13" name="그림 12"/>
          <p:cNvPicPr>
            <a:picLocks noChangeAspect="1"/>
          </p:cNvPicPr>
          <p:nvPr/>
        </p:nvPicPr>
        <p:blipFill>
          <a:blip r:embed="rId2"/>
          <a:stretch>
            <a:fillRect/>
          </a:stretch>
        </p:blipFill>
        <p:spPr>
          <a:xfrm>
            <a:off x="7351921" y="5890261"/>
            <a:ext cx="1457471" cy="704176"/>
          </a:xfrm>
          <a:prstGeom prst="rect">
            <a:avLst/>
          </a:prstGeom>
        </p:spPr>
      </p:pic>
    </p:spTree>
    <p:extLst>
      <p:ext uri="{BB962C8B-B14F-4D97-AF65-F5344CB8AC3E}">
        <p14:creationId xmlns:p14="http://schemas.microsoft.com/office/powerpoint/2010/main" val="16689725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nd">
    <p:spTree>
      <p:nvGrpSpPr>
        <p:cNvPr id="1" name=""/>
        <p:cNvGrpSpPr/>
        <p:nvPr/>
      </p:nvGrpSpPr>
      <p:grpSpPr>
        <a:xfrm>
          <a:off x="0" y="0"/>
          <a:ext cx="0" cy="0"/>
          <a:chOff x="0" y="0"/>
          <a:chExt cx="0" cy="0"/>
        </a:xfrm>
      </p:grpSpPr>
      <p:sp>
        <p:nvSpPr>
          <p:cNvPr id="8" name="직사각형 7"/>
          <p:cNvSpPr/>
          <p:nvPr/>
        </p:nvSpPr>
        <p:spPr>
          <a:xfrm>
            <a:off x="0" y="5349874"/>
            <a:ext cx="9144000" cy="1524003"/>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9" name="직사각형 8"/>
          <p:cNvSpPr/>
          <p:nvPr/>
        </p:nvSpPr>
        <p:spPr>
          <a:xfrm>
            <a:off x="0" y="5349874"/>
            <a:ext cx="9144000" cy="158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6" name="제목 9"/>
          <p:cNvSpPr>
            <a:spLocks noGrp="1"/>
          </p:cNvSpPr>
          <p:nvPr>
            <p:ph type="title" hasCustomPrompt="1"/>
          </p:nvPr>
        </p:nvSpPr>
        <p:spPr>
          <a:xfrm>
            <a:off x="628650" y="2309524"/>
            <a:ext cx="7886700" cy="1325563"/>
          </a:xfrm>
        </p:spPr>
        <p:txBody>
          <a:bodyPr>
            <a:normAutofit/>
          </a:bodyPr>
          <a:lstStyle>
            <a:lvl1pPr algn="ctr">
              <a:defRPr sz="4500" baseline="0">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dirty="0"/>
              <a:t>Thank You</a:t>
            </a:r>
            <a:endParaRPr kumimoji="1" lang="ko-KR" altLang="en-US" dirty="0"/>
          </a:p>
        </p:txBody>
      </p:sp>
      <p:pic>
        <p:nvPicPr>
          <p:cNvPr id="11" name="그림 10"/>
          <p:cNvPicPr>
            <a:picLocks noChangeAspect="1"/>
          </p:cNvPicPr>
          <p:nvPr/>
        </p:nvPicPr>
        <p:blipFill>
          <a:blip r:embed="rId2"/>
          <a:stretch>
            <a:fillRect/>
          </a:stretch>
        </p:blipFill>
        <p:spPr>
          <a:xfrm>
            <a:off x="392040" y="5781745"/>
            <a:ext cx="1007760" cy="776647"/>
          </a:xfrm>
          <a:prstGeom prst="rect">
            <a:avLst/>
          </a:prstGeom>
        </p:spPr>
      </p:pic>
      <p:pic>
        <p:nvPicPr>
          <p:cNvPr id="13" name="그림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2349" y="5905910"/>
            <a:ext cx="1323110" cy="507494"/>
          </a:xfrm>
          <a:prstGeom prst="rect">
            <a:avLst/>
          </a:prstGeom>
        </p:spPr>
      </p:pic>
    </p:spTree>
    <p:extLst>
      <p:ext uri="{BB962C8B-B14F-4D97-AF65-F5344CB8AC3E}">
        <p14:creationId xmlns:p14="http://schemas.microsoft.com/office/powerpoint/2010/main" val="4081868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7" name="직사각형 6"/>
          <p:cNvSpPr/>
          <p:nvPr/>
        </p:nvSpPr>
        <p:spPr>
          <a:xfrm>
            <a:off x="0" y="5349874"/>
            <a:ext cx="9144000" cy="1524003"/>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8" name="직사각형 7"/>
          <p:cNvSpPr/>
          <p:nvPr/>
        </p:nvSpPr>
        <p:spPr>
          <a:xfrm>
            <a:off x="0" y="5349874"/>
            <a:ext cx="9144000" cy="1588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1" name="제목 1"/>
          <p:cNvSpPr>
            <a:spLocks noGrp="1"/>
          </p:cNvSpPr>
          <p:nvPr>
            <p:ph type="ctrTitle" hasCustomPrompt="1"/>
          </p:nvPr>
        </p:nvSpPr>
        <p:spPr>
          <a:xfrm>
            <a:off x="638175" y="1267503"/>
            <a:ext cx="7867650" cy="2387600"/>
          </a:xfrm>
        </p:spPr>
        <p:txBody>
          <a:bodyPr anchor="b"/>
          <a:lstStyle>
            <a:lvl1pPr algn="ctr">
              <a:lnSpc>
                <a:spcPct val="110000"/>
              </a:lnSpc>
              <a:defRPr sz="4500" baseline="0">
                <a:solidFill>
                  <a:schemeClr val="tx1"/>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dirty="0"/>
              <a:t>Ericsson-LG Enterprise Communications Solution</a:t>
            </a:r>
            <a:endParaRPr kumimoji="1" lang="ko-KR" altLang="en-US" dirty="0"/>
          </a:p>
        </p:txBody>
      </p:sp>
      <p:sp>
        <p:nvSpPr>
          <p:cNvPr id="12" name="부제 2"/>
          <p:cNvSpPr>
            <a:spLocks noGrp="1"/>
          </p:cNvSpPr>
          <p:nvPr>
            <p:ph type="subTitle" idx="1" hasCustomPrompt="1"/>
          </p:nvPr>
        </p:nvSpPr>
        <p:spPr>
          <a:xfrm>
            <a:off x="638175" y="3816405"/>
            <a:ext cx="7867650" cy="849667"/>
          </a:xfrm>
          <a:prstGeom prst="rect">
            <a:avLst/>
          </a:prstGeom>
        </p:spPr>
        <p:txBody>
          <a:bodyPr>
            <a:normAutofit/>
          </a:bodyPr>
          <a:lstStyle>
            <a:lvl1pPr marL="0" indent="0" algn="ctr">
              <a:buNone/>
              <a:defRPr sz="2250" baseline="0">
                <a:latin typeface="iPECS" panose="020B0603000000000000" pitchFamily="50" charset="-127"/>
                <a:ea typeface="iPECS" panose="020B0603000000000000" pitchFamily="50" charset="-127"/>
                <a:cs typeface="iPECS" panose="020B0603000000000000" pitchFamily="50" charset="-12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en-US" altLang="ko-KR" dirty="0"/>
              <a:t>Date</a:t>
            </a:r>
            <a:endParaRPr kumimoji="1" lang="ko-KR" altLang="en-US" dirty="0"/>
          </a:p>
        </p:txBody>
      </p:sp>
      <p:sp>
        <p:nvSpPr>
          <p:cNvPr id="13" name="텍스트 개체 틀 14"/>
          <p:cNvSpPr>
            <a:spLocks noGrp="1"/>
          </p:cNvSpPr>
          <p:nvPr>
            <p:ph type="body" sz="quarter" idx="10" hasCustomPrompt="1"/>
          </p:nvPr>
        </p:nvSpPr>
        <p:spPr>
          <a:xfrm>
            <a:off x="456689" y="6004222"/>
            <a:ext cx="3146482" cy="353031"/>
          </a:xfrm>
          <a:prstGeom prst="rect">
            <a:avLst/>
          </a:prstGeom>
        </p:spPr>
        <p:txBody>
          <a:bodyPr>
            <a:noAutofit/>
          </a:bodyPr>
          <a:lstStyle>
            <a:lvl1pPr marL="0" indent="0">
              <a:buFontTx/>
              <a:buNone/>
              <a:defRPr sz="1500" baseline="0">
                <a:solidFill>
                  <a:schemeClr val="bg1"/>
                </a:solidFill>
                <a:latin typeface="Arial" charset="0"/>
                <a:ea typeface="맑은 고딕" charset="-127"/>
              </a:defRPr>
            </a:lvl1pPr>
          </a:lstStyle>
          <a:p>
            <a:pPr marL="171450" marR="0" lvl="0" indent="-171450" algn="l" defTabSz="685800" rtl="0" eaLnBrk="1" fontAlgn="auto" latinLnBrk="1" hangingPunct="1">
              <a:lnSpc>
                <a:spcPct val="90000"/>
              </a:lnSpc>
              <a:spcBef>
                <a:spcPts val="750"/>
              </a:spcBef>
              <a:spcAft>
                <a:spcPts val="0"/>
              </a:spcAft>
              <a:buClr>
                <a:srgbClr val="FF7D41"/>
              </a:buClr>
              <a:buSzTx/>
              <a:buFont typeface="Wingdings" charset="2"/>
              <a:buNone/>
              <a:tabLst/>
              <a:defRPr/>
            </a:pPr>
            <a:r>
              <a:rPr kumimoji="1" lang="en-US" altLang="ko-KR" dirty="0"/>
              <a:t>Team/Name</a:t>
            </a:r>
            <a:endParaRPr kumimoji="1" lang="ko-KR" altLang="en-US" dirty="0"/>
          </a:p>
        </p:txBody>
      </p:sp>
      <p:pic>
        <p:nvPicPr>
          <p:cNvPr id="14" name="그림 13"/>
          <p:cNvPicPr>
            <a:picLocks noChangeAspect="1"/>
          </p:cNvPicPr>
          <p:nvPr/>
        </p:nvPicPr>
        <p:blipFill>
          <a:blip r:embed="rId2"/>
          <a:stretch>
            <a:fillRect/>
          </a:stretch>
        </p:blipFill>
        <p:spPr>
          <a:xfrm>
            <a:off x="7701481" y="482222"/>
            <a:ext cx="1061876" cy="772402"/>
          </a:xfrm>
          <a:prstGeom prst="rect">
            <a:avLst/>
          </a:prstGeom>
        </p:spPr>
      </p:pic>
      <p:pic>
        <p:nvPicPr>
          <p:cNvPr id="15" name="그림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2349" y="5905910"/>
            <a:ext cx="1323110" cy="507494"/>
          </a:xfrm>
          <a:prstGeom prst="rect">
            <a:avLst/>
          </a:prstGeom>
        </p:spPr>
      </p:pic>
    </p:spTree>
    <p:extLst>
      <p:ext uri="{BB962C8B-B14F-4D97-AF65-F5344CB8AC3E}">
        <p14:creationId xmlns:p14="http://schemas.microsoft.com/office/powerpoint/2010/main" val="10327865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dex">
    <p:spTree>
      <p:nvGrpSpPr>
        <p:cNvPr id="1" name=""/>
        <p:cNvGrpSpPr/>
        <p:nvPr/>
      </p:nvGrpSpPr>
      <p:grpSpPr>
        <a:xfrm>
          <a:off x="0" y="0"/>
          <a:ext cx="0" cy="0"/>
          <a:chOff x="0" y="0"/>
          <a:chExt cx="0" cy="0"/>
        </a:xfrm>
      </p:grpSpPr>
      <p:sp>
        <p:nvSpPr>
          <p:cNvPr id="11" name="직사각형 10"/>
          <p:cNvSpPr/>
          <p:nvPr/>
        </p:nvSpPr>
        <p:spPr>
          <a:xfrm>
            <a:off x="0" y="0"/>
            <a:ext cx="1833567" cy="5461000"/>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3" name="직사각형 12"/>
          <p:cNvSpPr/>
          <p:nvPr/>
        </p:nvSpPr>
        <p:spPr>
          <a:xfrm rot="5400000">
            <a:off x="-956495" y="2670941"/>
            <a:ext cx="5461003" cy="1191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5" name="직사각형 14"/>
          <p:cNvSpPr/>
          <p:nvPr/>
        </p:nvSpPr>
        <p:spPr>
          <a:xfrm>
            <a:off x="0" y="5903684"/>
            <a:ext cx="5715000" cy="954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7" name="텍스트 개체 틀 17"/>
          <p:cNvSpPr>
            <a:spLocks noGrp="1"/>
          </p:cNvSpPr>
          <p:nvPr>
            <p:ph type="body" sz="quarter" idx="10" hasCustomPrompt="1"/>
          </p:nvPr>
        </p:nvSpPr>
        <p:spPr>
          <a:xfrm>
            <a:off x="2296392" y="1049338"/>
            <a:ext cx="6411401" cy="4411662"/>
          </a:xfrm>
        </p:spPr>
        <p:txBody>
          <a:bodyPr/>
          <a:lstStyle>
            <a:lvl1pPr marL="257175" indent="-257175">
              <a:buClr>
                <a:schemeClr val="accent3"/>
              </a:buClr>
              <a:buFont typeface="Wingdings" panose="05000000000000000000" pitchFamily="2" charset="2"/>
              <a:buChar char="§"/>
              <a:defRPr sz="1500"/>
            </a:lvl1pPr>
            <a:lvl2pPr marL="463725" indent="-257175">
              <a:buClrTx/>
              <a:buFont typeface="+mj-lt"/>
              <a:buAutoNum type="arabicPeriod"/>
              <a:defRPr/>
            </a:lvl2pPr>
            <a:lvl3pPr marL="733725" indent="-257175">
              <a:buClrTx/>
              <a:buFont typeface="+mj-lt"/>
              <a:buAutoNum type="arabicPeriod"/>
              <a:defRPr/>
            </a:lvl3pPr>
            <a:lvl4pPr marL="949725" indent="-257175">
              <a:buClrTx/>
              <a:buFont typeface="+mj-lt"/>
              <a:buAutoNum type="arabicPeriod"/>
              <a:defRPr/>
            </a:lvl4pPr>
            <a:lvl5pPr marL="1628775" indent="-257175">
              <a:buClrTx/>
              <a:buFont typeface="+mj-lt"/>
              <a:buAutoNum type="arabicPeriod"/>
              <a:defRPr/>
            </a:lvl5pPr>
          </a:lstStyle>
          <a:p>
            <a:pPr lvl="0"/>
            <a:r>
              <a:rPr lang="en-US" altLang="ko-KR" dirty="0"/>
              <a:t>Click to add text</a:t>
            </a:r>
          </a:p>
          <a:p>
            <a:pPr lvl="0"/>
            <a:endParaRPr lang="en-US" altLang="ko-KR" dirty="0"/>
          </a:p>
          <a:p>
            <a:pPr lvl="0"/>
            <a:endParaRPr lang="ko-KR" altLang="en-US" dirty="0"/>
          </a:p>
        </p:txBody>
      </p:sp>
      <p:pic>
        <p:nvPicPr>
          <p:cNvPr id="19" name="그림 18"/>
          <p:cNvPicPr>
            <a:picLocks noChangeAspect="1"/>
          </p:cNvPicPr>
          <p:nvPr/>
        </p:nvPicPr>
        <p:blipFill>
          <a:blip r:embed="rId2"/>
          <a:stretch>
            <a:fillRect/>
          </a:stretch>
        </p:blipFill>
        <p:spPr>
          <a:xfrm>
            <a:off x="7351921" y="5890261"/>
            <a:ext cx="1457471" cy="704176"/>
          </a:xfrm>
          <a:prstGeom prst="rect">
            <a:avLst/>
          </a:prstGeom>
        </p:spPr>
      </p:pic>
      <p:sp>
        <p:nvSpPr>
          <p:cNvPr id="8" name="제목 13"/>
          <p:cNvSpPr>
            <a:spLocks noGrp="1"/>
          </p:cNvSpPr>
          <p:nvPr>
            <p:ph type="title" hasCustomPrompt="1"/>
          </p:nvPr>
        </p:nvSpPr>
        <p:spPr>
          <a:xfrm>
            <a:off x="292101" y="619121"/>
            <a:ext cx="1384247" cy="1325563"/>
          </a:xfrm>
        </p:spPr>
        <p:txBody>
          <a:bodyPr>
            <a:normAutofit/>
          </a:bodyPr>
          <a:lstStyle>
            <a:lvl1pPr>
              <a:defRPr sz="3300">
                <a:solidFill>
                  <a:schemeClr val="bg1"/>
                </a:solidFill>
              </a:defRPr>
            </a:lvl1pPr>
          </a:lstStyle>
          <a:p>
            <a:r>
              <a:rPr lang="en-US" altLang="ko-KR" dirty="0"/>
              <a:t>Index</a:t>
            </a:r>
            <a:endParaRPr lang="ko-KR" altLang="en-US" dirty="0"/>
          </a:p>
        </p:txBody>
      </p:sp>
    </p:spTree>
    <p:extLst>
      <p:ext uri="{BB962C8B-B14F-4D97-AF65-F5344CB8AC3E}">
        <p14:creationId xmlns:p14="http://schemas.microsoft.com/office/powerpoint/2010/main" val="24304586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ead">
    <p:spTree>
      <p:nvGrpSpPr>
        <p:cNvPr id="1" name=""/>
        <p:cNvGrpSpPr/>
        <p:nvPr/>
      </p:nvGrpSpPr>
      <p:grpSpPr>
        <a:xfrm>
          <a:off x="0" y="0"/>
          <a:ext cx="0" cy="0"/>
          <a:chOff x="0" y="0"/>
          <a:chExt cx="0" cy="0"/>
        </a:xfrm>
      </p:grpSpPr>
      <p:sp>
        <p:nvSpPr>
          <p:cNvPr id="14" name="직사각형 13"/>
          <p:cNvSpPr/>
          <p:nvPr/>
        </p:nvSpPr>
        <p:spPr>
          <a:xfrm>
            <a:off x="0" y="1"/>
            <a:ext cx="9144000" cy="4572072"/>
          </a:xfrm>
          <a:prstGeom prst="rect">
            <a:avLst/>
          </a:prstGeom>
          <a:solidFill>
            <a:srgbClr val="64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6" name="그림 개체 틀 2"/>
          <p:cNvSpPr>
            <a:spLocks noGrp="1"/>
          </p:cNvSpPr>
          <p:nvPr>
            <p:ph type="pic" sz="quarter" idx="12" hasCustomPrompt="1"/>
          </p:nvPr>
        </p:nvSpPr>
        <p:spPr>
          <a:xfrm>
            <a:off x="0" y="-1"/>
            <a:ext cx="9144000" cy="4413249"/>
          </a:xfrm>
        </p:spPr>
        <p:txBody>
          <a:bodyPr/>
          <a:lstStyle>
            <a:lvl1pPr marL="0" indent="0" algn="ctr">
              <a:buFontTx/>
              <a:buNone/>
              <a:defRPr baseline="0"/>
            </a:lvl1pPr>
          </a:lstStyle>
          <a:p>
            <a:pPr marL="171450" marR="0" lvl="0" indent="-171450" algn="l" defTabSz="685800" rtl="0" eaLnBrk="1" fontAlgn="auto" latinLnBrk="1" hangingPunct="1">
              <a:lnSpc>
                <a:spcPct val="90000"/>
              </a:lnSpc>
              <a:spcBef>
                <a:spcPts val="750"/>
              </a:spcBef>
              <a:spcAft>
                <a:spcPts val="0"/>
              </a:spcAft>
              <a:buClr>
                <a:schemeClr val="tx2"/>
              </a:buClr>
              <a:buSzTx/>
              <a:buFont typeface="Wingdings" charset="2"/>
              <a:buNone/>
              <a:tabLst/>
              <a:defRPr/>
            </a:pPr>
            <a:r>
              <a:rPr kumimoji="1" lang="ko-KR" altLang="en-US" dirty="0"/>
              <a:t> </a:t>
            </a:r>
            <a:endParaRPr kumimoji="1" lang="en-US" altLang="ko-KR" dirty="0"/>
          </a:p>
        </p:txBody>
      </p:sp>
      <p:sp>
        <p:nvSpPr>
          <p:cNvPr id="17" name="제목 10"/>
          <p:cNvSpPr>
            <a:spLocks noGrp="1"/>
          </p:cNvSpPr>
          <p:nvPr>
            <p:ph type="title" hasCustomPrompt="1"/>
          </p:nvPr>
        </p:nvSpPr>
        <p:spPr>
          <a:xfrm>
            <a:off x="1162049" y="3069285"/>
            <a:ext cx="6969580" cy="823070"/>
          </a:xfrm>
        </p:spPr>
        <p:txBody>
          <a:bodyPr/>
          <a:lstStyle>
            <a:lvl1pPr>
              <a:defRPr baseline="0">
                <a:solidFill>
                  <a:schemeClr val="bg1"/>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dirty="0"/>
              <a:t>Headline</a:t>
            </a:r>
            <a:endParaRPr kumimoji="1" lang="ko-KR" altLang="en-US" dirty="0"/>
          </a:p>
        </p:txBody>
      </p:sp>
      <p:sp>
        <p:nvSpPr>
          <p:cNvPr id="18" name="텍스트 개체 틀 16"/>
          <p:cNvSpPr>
            <a:spLocks noGrp="1"/>
          </p:cNvSpPr>
          <p:nvPr>
            <p:ph type="body" sz="quarter" idx="10" hasCustomPrompt="1"/>
          </p:nvPr>
        </p:nvSpPr>
        <p:spPr>
          <a:xfrm>
            <a:off x="1162049" y="2114003"/>
            <a:ext cx="2308622" cy="826858"/>
          </a:xfrm>
        </p:spPr>
        <p:txBody>
          <a:bodyPr>
            <a:normAutofit/>
          </a:bodyPr>
          <a:lstStyle>
            <a:lvl1pPr marL="0" indent="0">
              <a:buFontTx/>
              <a:buNone/>
              <a:defRPr sz="4950" baseline="0">
                <a:solidFill>
                  <a:schemeClr val="bg1"/>
                </a:solidFill>
                <a:latin typeface="iPECS" panose="020B0603000000000000" pitchFamily="50" charset="-127"/>
                <a:ea typeface="iPECS" panose="020B0603000000000000" pitchFamily="50" charset="-127"/>
                <a:cs typeface="iPECS" panose="020B0603000000000000" pitchFamily="50" charset="-127"/>
              </a:defRPr>
            </a:lvl1pPr>
          </a:lstStyle>
          <a:p>
            <a:pPr marL="171450" marR="0" lvl="0" indent="-171450" algn="l" defTabSz="685800" rtl="0" eaLnBrk="1" fontAlgn="auto" latinLnBrk="1" hangingPunct="1">
              <a:lnSpc>
                <a:spcPct val="90000"/>
              </a:lnSpc>
              <a:spcBef>
                <a:spcPts val="750"/>
              </a:spcBef>
              <a:spcAft>
                <a:spcPts val="0"/>
              </a:spcAft>
              <a:buClr>
                <a:srgbClr val="FF7D41"/>
              </a:buClr>
              <a:buSzTx/>
              <a:buFont typeface="Wingdings" charset="2"/>
              <a:buNone/>
              <a:tabLst/>
              <a:defRPr/>
            </a:pPr>
            <a:r>
              <a:rPr kumimoji="1" lang="en-US" altLang="ko-KR" dirty="0"/>
              <a:t>01</a:t>
            </a:r>
            <a:endParaRPr kumimoji="1" lang="ko-KR" altLang="en-US" dirty="0"/>
          </a:p>
        </p:txBody>
      </p:sp>
      <p:sp>
        <p:nvSpPr>
          <p:cNvPr id="19" name="직사각형 18"/>
          <p:cNvSpPr/>
          <p:nvPr/>
        </p:nvSpPr>
        <p:spPr>
          <a:xfrm>
            <a:off x="0" y="4413251"/>
            <a:ext cx="1204912" cy="1588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20" name="직사각형 19"/>
          <p:cNvSpPr/>
          <p:nvPr/>
        </p:nvSpPr>
        <p:spPr>
          <a:xfrm>
            <a:off x="1204911" y="4413251"/>
            <a:ext cx="7939089" cy="158823"/>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21" name="직사각형 20"/>
          <p:cNvSpPr/>
          <p:nvPr/>
        </p:nvSpPr>
        <p:spPr>
          <a:xfrm>
            <a:off x="0" y="6357257"/>
            <a:ext cx="5715000" cy="50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22" name="텍스트 개체 틀 18"/>
          <p:cNvSpPr>
            <a:spLocks noGrp="1"/>
          </p:cNvSpPr>
          <p:nvPr>
            <p:ph type="body" sz="quarter" idx="11" hasCustomPrompt="1"/>
          </p:nvPr>
        </p:nvSpPr>
        <p:spPr>
          <a:xfrm>
            <a:off x="1162048" y="5039391"/>
            <a:ext cx="6196694" cy="1317867"/>
          </a:xfrm>
        </p:spPr>
        <p:txBody>
          <a:bodyPr>
            <a:normAutofit/>
          </a:bodyPr>
          <a:lstStyle>
            <a:lvl1pPr marL="0" indent="0">
              <a:lnSpc>
                <a:spcPct val="110000"/>
              </a:lnSpc>
              <a:buFontTx/>
              <a:buNone/>
              <a:defRPr sz="1200" baseline="0">
                <a:latin typeface="arial" charset="0"/>
                <a:ea typeface="맑은 고딕" charset="-127"/>
              </a:defRPr>
            </a:lvl1pPr>
          </a:lstStyle>
          <a:p>
            <a:pPr marL="171450" marR="0" lvl="0" indent="-171450" algn="l" defTabSz="685800" rtl="0" eaLnBrk="1" fontAlgn="auto" latinLnBrk="1" hangingPunct="1">
              <a:lnSpc>
                <a:spcPct val="90000"/>
              </a:lnSpc>
              <a:spcBef>
                <a:spcPts val="750"/>
              </a:spcBef>
              <a:spcAft>
                <a:spcPts val="0"/>
              </a:spcAft>
              <a:buClr>
                <a:srgbClr val="FF7D41"/>
              </a:buClr>
              <a:buSzTx/>
              <a:buFont typeface="Wingdings" charset="2"/>
              <a:buNone/>
              <a:tabLst/>
              <a:defRPr/>
            </a:pPr>
            <a:r>
              <a:rPr kumimoji="1" lang="en-US" altLang="ko-KR" dirty="0"/>
              <a:t>Sub headline</a:t>
            </a:r>
          </a:p>
        </p:txBody>
      </p:sp>
      <p:pic>
        <p:nvPicPr>
          <p:cNvPr id="23" name="그림 22"/>
          <p:cNvPicPr>
            <a:picLocks noChangeAspect="1"/>
          </p:cNvPicPr>
          <p:nvPr/>
        </p:nvPicPr>
        <p:blipFill>
          <a:blip r:embed="rId2"/>
          <a:stretch>
            <a:fillRect/>
          </a:stretch>
        </p:blipFill>
        <p:spPr>
          <a:xfrm>
            <a:off x="7351921" y="5890261"/>
            <a:ext cx="1457471" cy="704176"/>
          </a:xfrm>
          <a:prstGeom prst="rect">
            <a:avLst/>
          </a:prstGeom>
        </p:spPr>
      </p:pic>
    </p:spTree>
    <p:extLst>
      <p:ext uri="{BB962C8B-B14F-4D97-AF65-F5344CB8AC3E}">
        <p14:creationId xmlns:p14="http://schemas.microsoft.com/office/powerpoint/2010/main" val="42566677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ody">
    <p:spTree>
      <p:nvGrpSpPr>
        <p:cNvPr id="1" name=""/>
        <p:cNvGrpSpPr/>
        <p:nvPr/>
      </p:nvGrpSpPr>
      <p:grpSpPr>
        <a:xfrm>
          <a:off x="0" y="0"/>
          <a:ext cx="0" cy="0"/>
          <a:chOff x="0" y="0"/>
          <a:chExt cx="0" cy="0"/>
        </a:xfrm>
      </p:grpSpPr>
      <p:sp>
        <p:nvSpPr>
          <p:cNvPr id="8" name="제목 1"/>
          <p:cNvSpPr>
            <a:spLocks noGrp="1"/>
          </p:cNvSpPr>
          <p:nvPr>
            <p:ph type="title" hasCustomPrompt="1"/>
          </p:nvPr>
        </p:nvSpPr>
        <p:spPr>
          <a:xfrm>
            <a:off x="493442" y="531124"/>
            <a:ext cx="8157117" cy="748245"/>
          </a:xfrm>
        </p:spPr>
        <p:txBody>
          <a:bodyPr>
            <a:normAutofit/>
          </a:bodyPr>
          <a:lstStyle>
            <a:lvl1pPr>
              <a:defRPr sz="2400" baseline="0">
                <a:solidFill>
                  <a:schemeClr val="accent3"/>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dirty="0"/>
              <a:t>Headline</a:t>
            </a:r>
            <a:endParaRPr kumimoji="1" lang="ko-KR" altLang="en-US" dirty="0"/>
          </a:p>
        </p:txBody>
      </p:sp>
      <p:sp>
        <p:nvSpPr>
          <p:cNvPr id="9" name="내용 개체 틀 2"/>
          <p:cNvSpPr>
            <a:spLocks noGrp="1"/>
          </p:cNvSpPr>
          <p:nvPr>
            <p:ph idx="1" hasCustomPrompt="1"/>
          </p:nvPr>
        </p:nvSpPr>
        <p:spPr>
          <a:xfrm>
            <a:off x="493442" y="1546854"/>
            <a:ext cx="8157117" cy="4351338"/>
          </a:xfrm>
        </p:spPr>
        <p:txBody>
          <a:bodyPr/>
          <a:lstStyle>
            <a:lvl1pPr>
              <a:defRPr baseline="0">
                <a:latin typeface="arial" charset="0"/>
                <a:ea typeface="맑은 고딕" charset="-127"/>
              </a:defRPr>
            </a:lvl1pPr>
            <a:lvl2pPr>
              <a:defRPr baseline="0">
                <a:latin typeface="arial" charset="0"/>
                <a:ea typeface="맑은 고딕" charset="-127"/>
              </a:defRPr>
            </a:lvl2pPr>
            <a:lvl3pPr>
              <a:defRPr baseline="0">
                <a:latin typeface="arial" charset="0"/>
                <a:ea typeface="맑은 고딕" charset="-127"/>
              </a:defRPr>
            </a:lvl3pPr>
            <a:lvl4pPr>
              <a:defRPr baseline="0">
                <a:latin typeface="arial" charset="0"/>
                <a:ea typeface="맑은 고딕" charset="-127"/>
              </a:defRPr>
            </a:lvl4pPr>
          </a:lstStyle>
          <a:p>
            <a:pPr lvl="0"/>
            <a:r>
              <a:rPr kumimoji="1" lang="en-US" altLang="ko-KR" dirty="0"/>
              <a:t>Clink to add text</a:t>
            </a:r>
            <a:endParaRPr kumimoji="1" lang="ko-KR" altLang="en-US" dirty="0"/>
          </a:p>
          <a:p>
            <a:pPr lvl="1"/>
            <a:r>
              <a:rPr kumimoji="1" lang="en-US" altLang="ko-KR" dirty="0"/>
              <a:t>Click to add text</a:t>
            </a:r>
            <a:endParaRPr kumimoji="1" lang="ko-KR" altLang="en-US" dirty="0"/>
          </a:p>
          <a:p>
            <a:pPr lvl="2"/>
            <a:r>
              <a:rPr kumimoji="1" lang="en-US" altLang="ko-KR" dirty="0"/>
              <a:t>Click to add text </a:t>
            </a:r>
          </a:p>
          <a:p>
            <a:pPr lvl="3"/>
            <a:r>
              <a:rPr kumimoji="1" lang="en-US" altLang="ko-KR" dirty="0"/>
              <a:t>Click to add text</a:t>
            </a:r>
            <a:endParaRPr kumimoji="1" lang="ko-KR" altLang="en-US" dirty="0"/>
          </a:p>
        </p:txBody>
      </p:sp>
      <p:sp>
        <p:nvSpPr>
          <p:cNvPr id="10" name="직사각형 9"/>
          <p:cNvSpPr/>
          <p:nvPr/>
        </p:nvSpPr>
        <p:spPr>
          <a:xfrm>
            <a:off x="1" y="0"/>
            <a:ext cx="600075" cy="177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2" name="직사각형 11"/>
          <p:cNvSpPr/>
          <p:nvPr/>
        </p:nvSpPr>
        <p:spPr>
          <a:xfrm>
            <a:off x="600076" y="0"/>
            <a:ext cx="8543924" cy="177800"/>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pic>
        <p:nvPicPr>
          <p:cNvPr id="7" name="그림 6"/>
          <p:cNvPicPr>
            <a:picLocks noChangeAspect="1"/>
          </p:cNvPicPr>
          <p:nvPr/>
        </p:nvPicPr>
        <p:blipFill>
          <a:blip r:embed="rId2"/>
          <a:stretch>
            <a:fillRect/>
          </a:stretch>
        </p:blipFill>
        <p:spPr>
          <a:xfrm>
            <a:off x="7351921" y="5890261"/>
            <a:ext cx="1457471" cy="704176"/>
          </a:xfrm>
          <a:prstGeom prst="rect">
            <a:avLst/>
          </a:prstGeom>
        </p:spPr>
      </p:pic>
    </p:spTree>
    <p:extLst>
      <p:ext uri="{BB962C8B-B14F-4D97-AF65-F5344CB8AC3E}">
        <p14:creationId xmlns:p14="http://schemas.microsoft.com/office/powerpoint/2010/main" val="25818016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end">
    <p:spTree>
      <p:nvGrpSpPr>
        <p:cNvPr id="1" name=""/>
        <p:cNvGrpSpPr/>
        <p:nvPr/>
      </p:nvGrpSpPr>
      <p:grpSpPr>
        <a:xfrm>
          <a:off x="0" y="0"/>
          <a:ext cx="0" cy="0"/>
          <a:chOff x="0" y="0"/>
          <a:chExt cx="0" cy="0"/>
        </a:xfrm>
      </p:grpSpPr>
      <p:sp>
        <p:nvSpPr>
          <p:cNvPr id="6" name="제목 9"/>
          <p:cNvSpPr>
            <a:spLocks noGrp="1"/>
          </p:cNvSpPr>
          <p:nvPr>
            <p:ph type="title" hasCustomPrompt="1"/>
          </p:nvPr>
        </p:nvSpPr>
        <p:spPr>
          <a:xfrm>
            <a:off x="628650" y="2309524"/>
            <a:ext cx="7886700" cy="1325563"/>
          </a:xfrm>
        </p:spPr>
        <p:txBody>
          <a:bodyPr>
            <a:normAutofit/>
          </a:bodyPr>
          <a:lstStyle>
            <a:lvl1pPr algn="ctr">
              <a:defRPr sz="4500" baseline="0">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dirty="0"/>
              <a:t>Thank You</a:t>
            </a:r>
            <a:endParaRPr kumimoji="1" lang="ko-KR" altLang="en-US" dirty="0"/>
          </a:p>
        </p:txBody>
      </p:sp>
      <p:sp>
        <p:nvSpPr>
          <p:cNvPr id="8" name="직사각형 7"/>
          <p:cNvSpPr/>
          <p:nvPr/>
        </p:nvSpPr>
        <p:spPr>
          <a:xfrm>
            <a:off x="0" y="5349874"/>
            <a:ext cx="9144000" cy="1524003"/>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9" name="직사각형 8"/>
          <p:cNvSpPr/>
          <p:nvPr/>
        </p:nvSpPr>
        <p:spPr>
          <a:xfrm>
            <a:off x="0" y="5349874"/>
            <a:ext cx="9144000" cy="1588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pic>
        <p:nvPicPr>
          <p:cNvPr id="12" name="그림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2349" y="5905910"/>
            <a:ext cx="1323110" cy="507494"/>
          </a:xfrm>
          <a:prstGeom prst="rect">
            <a:avLst/>
          </a:prstGeom>
        </p:spPr>
      </p:pic>
      <p:pic>
        <p:nvPicPr>
          <p:cNvPr id="13" name="그림 12"/>
          <p:cNvPicPr>
            <a:picLocks noChangeAspect="1"/>
          </p:cNvPicPr>
          <p:nvPr/>
        </p:nvPicPr>
        <p:blipFill>
          <a:blip r:embed="rId3"/>
          <a:stretch>
            <a:fillRect/>
          </a:stretch>
        </p:blipFill>
        <p:spPr>
          <a:xfrm>
            <a:off x="392040" y="5781745"/>
            <a:ext cx="1007760" cy="776647"/>
          </a:xfrm>
          <a:prstGeom prst="rect">
            <a:avLst/>
          </a:prstGeom>
        </p:spPr>
      </p:pic>
    </p:spTree>
    <p:extLst>
      <p:ext uri="{BB962C8B-B14F-4D97-AF65-F5344CB8AC3E}">
        <p14:creationId xmlns:p14="http://schemas.microsoft.com/office/powerpoint/2010/main" val="31623054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7" name="직사각형 6"/>
          <p:cNvSpPr/>
          <p:nvPr/>
        </p:nvSpPr>
        <p:spPr>
          <a:xfrm>
            <a:off x="0" y="5349874"/>
            <a:ext cx="9144000" cy="1524003"/>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8" name="직사각형 7"/>
          <p:cNvSpPr/>
          <p:nvPr/>
        </p:nvSpPr>
        <p:spPr>
          <a:xfrm>
            <a:off x="0" y="5349874"/>
            <a:ext cx="9144000" cy="1588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1" name="제목 1"/>
          <p:cNvSpPr>
            <a:spLocks noGrp="1"/>
          </p:cNvSpPr>
          <p:nvPr>
            <p:ph type="ctrTitle" hasCustomPrompt="1"/>
          </p:nvPr>
        </p:nvSpPr>
        <p:spPr>
          <a:xfrm>
            <a:off x="638175" y="1267503"/>
            <a:ext cx="7867650" cy="2387600"/>
          </a:xfrm>
        </p:spPr>
        <p:txBody>
          <a:bodyPr anchor="b"/>
          <a:lstStyle>
            <a:lvl1pPr algn="ctr">
              <a:lnSpc>
                <a:spcPct val="110000"/>
              </a:lnSpc>
              <a:defRPr sz="4500" baseline="0">
                <a:solidFill>
                  <a:schemeClr val="tx1"/>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dirty="0"/>
              <a:t>Ericsson-LG Enterprise Communications Solution</a:t>
            </a:r>
            <a:endParaRPr kumimoji="1" lang="ko-KR" altLang="en-US" dirty="0"/>
          </a:p>
        </p:txBody>
      </p:sp>
      <p:sp>
        <p:nvSpPr>
          <p:cNvPr id="12" name="부제 2"/>
          <p:cNvSpPr>
            <a:spLocks noGrp="1"/>
          </p:cNvSpPr>
          <p:nvPr>
            <p:ph type="subTitle" idx="1" hasCustomPrompt="1"/>
          </p:nvPr>
        </p:nvSpPr>
        <p:spPr>
          <a:xfrm>
            <a:off x="638175" y="3816405"/>
            <a:ext cx="7867650" cy="849667"/>
          </a:xfrm>
          <a:prstGeom prst="rect">
            <a:avLst/>
          </a:prstGeom>
        </p:spPr>
        <p:txBody>
          <a:bodyPr>
            <a:normAutofit/>
          </a:bodyPr>
          <a:lstStyle>
            <a:lvl1pPr marL="0" indent="0" algn="ctr">
              <a:buNone/>
              <a:defRPr sz="2250" baseline="0">
                <a:latin typeface="iPECS" panose="020B0603000000000000" pitchFamily="50" charset="-127"/>
                <a:ea typeface="iPECS" panose="020B0603000000000000" pitchFamily="50" charset="-127"/>
                <a:cs typeface="iPECS" panose="020B0603000000000000" pitchFamily="50" charset="-12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en-US" altLang="ko-KR" dirty="0"/>
              <a:t>Date</a:t>
            </a:r>
            <a:endParaRPr kumimoji="1" lang="ko-KR" altLang="en-US" dirty="0"/>
          </a:p>
        </p:txBody>
      </p:sp>
      <p:sp>
        <p:nvSpPr>
          <p:cNvPr id="13" name="텍스트 개체 틀 14"/>
          <p:cNvSpPr>
            <a:spLocks noGrp="1"/>
          </p:cNvSpPr>
          <p:nvPr>
            <p:ph type="body" sz="quarter" idx="10" hasCustomPrompt="1"/>
          </p:nvPr>
        </p:nvSpPr>
        <p:spPr>
          <a:xfrm>
            <a:off x="456689" y="6004222"/>
            <a:ext cx="3146482" cy="353031"/>
          </a:xfrm>
          <a:prstGeom prst="rect">
            <a:avLst/>
          </a:prstGeom>
        </p:spPr>
        <p:txBody>
          <a:bodyPr>
            <a:noAutofit/>
          </a:bodyPr>
          <a:lstStyle>
            <a:lvl1pPr marL="0" indent="0">
              <a:buFontTx/>
              <a:buNone/>
              <a:defRPr sz="1500" baseline="0">
                <a:solidFill>
                  <a:schemeClr val="bg1"/>
                </a:solidFill>
                <a:latin typeface="Arial" charset="0"/>
                <a:ea typeface="맑은 고딕" charset="-127"/>
              </a:defRPr>
            </a:lvl1pPr>
          </a:lstStyle>
          <a:p>
            <a:pPr marL="171450" marR="0" lvl="0" indent="-171450" algn="l" defTabSz="685800" rtl="0" eaLnBrk="1" fontAlgn="auto" latinLnBrk="1" hangingPunct="1">
              <a:lnSpc>
                <a:spcPct val="90000"/>
              </a:lnSpc>
              <a:spcBef>
                <a:spcPts val="750"/>
              </a:spcBef>
              <a:spcAft>
                <a:spcPts val="0"/>
              </a:spcAft>
              <a:buClr>
                <a:srgbClr val="FF7D41"/>
              </a:buClr>
              <a:buSzTx/>
              <a:buFont typeface="Wingdings" charset="2"/>
              <a:buNone/>
              <a:tabLst/>
              <a:defRPr/>
            </a:pPr>
            <a:r>
              <a:rPr kumimoji="1" lang="en-US" altLang="ko-KR" dirty="0"/>
              <a:t>Team/Name</a:t>
            </a:r>
            <a:endParaRPr kumimoji="1" lang="ko-KR" altLang="en-US" dirty="0"/>
          </a:p>
        </p:txBody>
      </p:sp>
      <p:pic>
        <p:nvPicPr>
          <p:cNvPr id="14" name="그림 13"/>
          <p:cNvPicPr>
            <a:picLocks noChangeAspect="1"/>
          </p:cNvPicPr>
          <p:nvPr/>
        </p:nvPicPr>
        <p:blipFill>
          <a:blip r:embed="rId2"/>
          <a:stretch>
            <a:fillRect/>
          </a:stretch>
        </p:blipFill>
        <p:spPr>
          <a:xfrm>
            <a:off x="7701481" y="482222"/>
            <a:ext cx="1061876" cy="772402"/>
          </a:xfrm>
          <a:prstGeom prst="rect">
            <a:avLst/>
          </a:prstGeom>
        </p:spPr>
      </p:pic>
      <p:pic>
        <p:nvPicPr>
          <p:cNvPr id="15" name="그림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2349" y="5905910"/>
            <a:ext cx="1323110" cy="507494"/>
          </a:xfrm>
          <a:prstGeom prst="rect">
            <a:avLst/>
          </a:prstGeom>
        </p:spPr>
      </p:pic>
    </p:spTree>
    <p:extLst>
      <p:ext uri="{BB962C8B-B14F-4D97-AF65-F5344CB8AC3E}">
        <p14:creationId xmlns:p14="http://schemas.microsoft.com/office/powerpoint/2010/main" val="40516885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index">
    <p:spTree>
      <p:nvGrpSpPr>
        <p:cNvPr id="1" name=""/>
        <p:cNvGrpSpPr/>
        <p:nvPr/>
      </p:nvGrpSpPr>
      <p:grpSpPr>
        <a:xfrm>
          <a:off x="0" y="0"/>
          <a:ext cx="0" cy="0"/>
          <a:chOff x="0" y="0"/>
          <a:chExt cx="0" cy="0"/>
        </a:xfrm>
      </p:grpSpPr>
      <p:sp>
        <p:nvSpPr>
          <p:cNvPr id="11" name="직사각형 10"/>
          <p:cNvSpPr/>
          <p:nvPr/>
        </p:nvSpPr>
        <p:spPr>
          <a:xfrm>
            <a:off x="0" y="0"/>
            <a:ext cx="1833567" cy="5461000"/>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3" name="직사각형 12"/>
          <p:cNvSpPr/>
          <p:nvPr/>
        </p:nvSpPr>
        <p:spPr>
          <a:xfrm rot="5400000">
            <a:off x="-956495" y="2670941"/>
            <a:ext cx="5461003" cy="1191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5" name="직사각형 14"/>
          <p:cNvSpPr/>
          <p:nvPr/>
        </p:nvSpPr>
        <p:spPr>
          <a:xfrm>
            <a:off x="0" y="5903684"/>
            <a:ext cx="5715000" cy="954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7" name="텍스트 개체 틀 17"/>
          <p:cNvSpPr>
            <a:spLocks noGrp="1"/>
          </p:cNvSpPr>
          <p:nvPr>
            <p:ph type="body" sz="quarter" idx="10" hasCustomPrompt="1"/>
          </p:nvPr>
        </p:nvSpPr>
        <p:spPr>
          <a:xfrm>
            <a:off x="2296392" y="1049338"/>
            <a:ext cx="6411401" cy="4411662"/>
          </a:xfrm>
        </p:spPr>
        <p:txBody>
          <a:bodyPr/>
          <a:lstStyle>
            <a:lvl1pPr marL="257175" indent="-257175">
              <a:buClr>
                <a:schemeClr val="accent5"/>
              </a:buClr>
              <a:buFont typeface="Wingdings" panose="05000000000000000000" pitchFamily="2" charset="2"/>
              <a:buChar char="§"/>
              <a:defRPr sz="1500"/>
            </a:lvl1pPr>
            <a:lvl2pPr marL="463725" indent="-257175">
              <a:buClrTx/>
              <a:buFont typeface="+mj-lt"/>
              <a:buAutoNum type="arabicPeriod"/>
              <a:defRPr/>
            </a:lvl2pPr>
            <a:lvl3pPr marL="733725" indent="-257175">
              <a:buClrTx/>
              <a:buFont typeface="+mj-lt"/>
              <a:buAutoNum type="arabicPeriod"/>
              <a:defRPr/>
            </a:lvl3pPr>
            <a:lvl4pPr marL="949725" indent="-257175">
              <a:buClrTx/>
              <a:buFont typeface="+mj-lt"/>
              <a:buAutoNum type="arabicPeriod"/>
              <a:defRPr/>
            </a:lvl4pPr>
            <a:lvl5pPr marL="1628775" indent="-257175">
              <a:buClrTx/>
              <a:buFont typeface="+mj-lt"/>
              <a:buAutoNum type="arabicPeriod"/>
              <a:defRPr/>
            </a:lvl5pPr>
          </a:lstStyle>
          <a:p>
            <a:pPr lvl="0"/>
            <a:r>
              <a:rPr lang="en-US" altLang="ko-KR" dirty="0"/>
              <a:t>Click to add text</a:t>
            </a:r>
          </a:p>
          <a:p>
            <a:pPr lvl="0"/>
            <a:endParaRPr lang="en-US" altLang="ko-KR" dirty="0"/>
          </a:p>
          <a:p>
            <a:pPr lvl="0"/>
            <a:endParaRPr lang="ko-KR" altLang="en-US" dirty="0"/>
          </a:p>
        </p:txBody>
      </p:sp>
      <p:pic>
        <p:nvPicPr>
          <p:cNvPr id="19" name="그림 18"/>
          <p:cNvPicPr>
            <a:picLocks noChangeAspect="1"/>
          </p:cNvPicPr>
          <p:nvPr/>
        </p:nvPicPr>
        <p:blipFill>
          <a:blip r:embed="rId2"/>
          <a:stretch>
            <a:fillRect/>
          </a:stretch>
        </p:blipFill>
        <p:spPr>
          <a:xfrm>
            <a:off x="7351921" y="5890261"/>
            <a:ext cx="1457471" cy="704176"/>
          </a:xfrm>
          <a:prstGeom prst="rect">
            <a:avLst/>
          </a:prstGeom>
        </p:spPr>
      </p:pic>
      <p:sp>
        <p:nvSpPr>
          <p:cNvPr id="8" name="제목 13"/>
          <p:cNvSpPr>
            <a:spLocks noGrp="1"/>
          </p:cNvSpPr>
          <p:nvPr>
            <p:ph type="title" hasCustomPrompt="1"/>
          </p:nvPr>
        </p:nvSpPr>
        <p:spPr>
          <a:xfrm>
            <a:off x="292101" y="619121"/>
            <a:ext cx="1384247" cy="1325563"/>
          </a:xfrm>
        </p:spPr>
        <p:txBody>
          <a:bodyPr>
            <a:normAutofit/>
          </a:bodyPr>
          <a:lstStyle>
            <a:lvl1pPr>
              <a:defRPr sz="3300">
                <a:solidFill>
                  <a:schemeClr val="bg1"/>
                </a:solidFill>
              </a:defRPr>
            </a:lvl1pPr>
          </a:lstStyle>
          <a:p>
            <a:r>
              <a:rPr lang="en-US" altLang="ko-KR" dirty="0"/>
              <a:t>Index</a:t>
            </a:r>
            <a:endParaRPr lang="ko-KR" altLang="en-US" dirty="0"/>
          </a:p>
        </p:txBody>
      </p:sp>
    </p:spTree>
    <p:extLst>
      <p:ext uri="{BB962C8B-B14F-4D97-AF65-F5344CB8AC3E}">
        <p14:creationId xmlns:p14="http://schemas.microsoft.com/office/powerpoint/2010/main" val="570737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
    <p:spTree>
      <p:nvGrpSpPr>
        <p:cNvPr id="1" name=""/>
        <p:cNvGrpSpPr/>
        <p:nvPr/>
      </p:nvGrpSpPr>
      <p:grpSpPr>
        <a:xfrm>
          <a:off x="0" y="0"/>
          <a:ext cx="0" cy="0"/>
          <a:chOff x="0" y="0"/>
          <a:chExt cx="0" cy="0"/>
        </a:xfrm>
      </p:grpSpPr>
      <p:sp>
        <p:nvSpPr>
          <p:cNvPr id="6" name="직사각형 5"/>
          <p:cNvSpPr/>
          <p:nvPr/>
        </p:nvSpPr>
        <p:spPr>
          <a:xfrm>
            <a:off x="0" y="0"/>
            <a:ext cx="9144000" cy="4738401"/>
          </a:xfrm>
          <a:prstGeom prst="rect">
            <a:avLst/>
          </a:prstGeom>
          <a:solidFill>
            <a:srgbClr val="64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7" name="그림 개체 틀 2"/>
          <p:cNvSpPr>
            <a:spLocks noGrp="1"/>
          </p:cNvSpPr>
          <p:nvPr>
            <p:ph type="pic" sz="quarter" idx="12" hasCustomPrompt="1"/>
          </p:nvPr>
        </p:nvSpPr>
        <p:spPr>
          <a:xfrm>
            <a:off x="0" y="-1"/>
            <a:ext cx="9144000" cy="4591919"/>
          </a:xfrm>
        </p:spPr>
        <p:txBody>
          <a:bodyPr/>
          <a:lstStyle>
            <a:lvl1pPr marL="0" indent="0" algn="ctr">
              <a:buFontTx/>
              <a:buNone/>
              <a:defRPr baseline="0"/>
            </a:lvl1pPr>
          </a:lstStyle>
          <a:p>
            <a:pPr marL="171450" marR="0" lvl="0" indent="-171450" algn="l" defTabSz="685800" rtl="0" eaLnBrk="1" fontAlgn="auto" latinLnBrk="1" hangingPunct="1">
              <a:lnSpc>
                <a:spcPct val="90000"/>
              </a:lnSpc>
              <a:spcBef>
                <a:spcPts val="750"/>
              </a:spcBef>
              <a:spcAft>
                <a:spcPts val="0"/>
              </a:spcAft>
              <a:buClr>
                <a:schemeClr val="tx2"/>
              </a:buClr>
              <a:buSzTx/>
              <a:buFont typeface="Wingdings" charset="2"/>
              <a:buNone/>
              <a:tabLst/>
              <a:defRPr/>
            </a:pPr>
            <a:r>
              <a:rPr kumimoji="1" lang="ko-KR" altLang="en-US" dirty="0"/>
              <a:t> </a:t>
            </a:r>
            <a:endParaRPr kumimoji="1" lang="en-US" altLang="ko-KR" dirty="0"/>
          </a:p>
        </p:txBody>
      </p:sp>
      <p:sp>
        <p:nvSpPr>
          <p:cNvPr id="8" name="제목 10"/>
          <p:cNvSpPr>
            <a:spLocks noGrp="1"/>
          </p:cNvSpPr>
          <p:nvPr>
            <p:ph type="title" hasCustomPrompt="1"/>
          </p:nvPr>
        </p:nvSpPr>
        <p:spPr>
          <a:xfrm>
            <a:off x="1035049" y="3247955"/>
            <a:ext cx="6969580" cy="823070"/>
          </a:xfrm>
        </p:spPr>
        <p:txBody>
          <a:bodyPr/>
          <a:lstStyle>
            <a:lvl1pPr>
              <a:defRPr baseline="0">
                <a:solidFill>
                  <a:schemeClr val="bg1"/>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dirty="0"/>
              <a:t>Headline</a:t>
            </a:r>
            <a:endParaRPr kumimoji="1" lang="ko-KR" altLang="en-US" dirty="0"/>
          </a:p>
        </p:txBody>
      </p:sp>
      <p:sp>
        <p:nvSpPr>
          <p:cNvPr id="9" name="텍스트 개체 틀 16"/>
          <p:cNvSpPr>
            <a:spLocks noGrp="1"/>
          </p:cNvSpPr>
          <p:nvPr>
            <p:ph type="body" sz="quarter" idx="10" hasCustomPrompt="1"/>
          </p:nvPr>
        </p:nvSpPr>
        <p:spPr>
          <a:xfrm>
            <a:off x="1035049" y="2292673"/>
            <a:ext cx="2308622" cy="826858"/>
          </a:xfrm>
        </p:spPr>
        <p:txBody>
          <a:bodyPr>
            <a:normAutofit/>
          </a:bodyPr>
          <a:lstStyle>
            <a:lvl1pPr marL="0" indent="0">
              <a:buFontTx/>
              <a:buNone/>
              <a:defRPr sz="6600" baseline="0">
                <a:solidFill>
                  <a:schemeClr val="bg1"/>
                </a:solidFill>
                <a:latin typeface="iPECS" panose="020B0603000000000000" pitchFamily="50" charset="-127"/>
                <a:ea typeface="iPECS" panose="020B0603000000000000" pitchFamily="50" charset="-127"/>
                <a:cs typeface="iPECS" panose="020B0603000000000000" pitchFamily="50" charset="-127"/>
              </a:defRPr>
            </a:lvl1pPr>
          </a:lstStyle>
          <a:p>
            <a:pPr marL="171450" marR="0" lvl="0" indent="-171450" algn="l" defTabSz="685800" rtl="0" eaLnBrk="1" fontAlgn="auto" latinLnBrk="1" hangingPunct="1">
              <a:lnSpc>
                <a:spcPct val="90000"/>
              </a:lnSpc>
              <a:spcBef>
                <a:spcPts val="750"/>
              </a:spcBef>
              <a:spcAft>
                <a:spcPts val="0"/>
              </a:spcAft>
              <a:buClr>
                <a:srgbClr val="FF7D41"/>
              </a:buClr>
              <a:buSzTx/>
              <a:buFont typeface="Wingdings" charset="2"/>
              <a:buNone/>
              <a:tabLst/>
              <a:defRPr/>
            </a:pPr>
            <a:r>
              <a:rPr kumimoji="1" lang="en-US" altLang="ko-KR" dirty="0"/>
              <a:t>01</a:t>
            </a:r>
            <a:endParaRPr kumimoji="1" lang="ko-KR" altLang="en-US" dirty="0"/>
          </a:p>
        </p:txBody>
      </p:sp>
      <p:sp>
        <p:nvSpPr>
          <p:cNvPr id="10" name="직사각형 9"/>
          <p:cNvSpPr/>
          <p:nvPr/>
        </p:nvSpPr>
        <p:spPr>
          <a:xfrm>
            <a:off x="0" y="4591922"/>
            <a:ext cx="1066800" cy="1464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1" name="직사각형 10"/>
          <p:cNvSpPr/>
          <p:nvPr/>
        </p:nvSpPr>
        <p:spPr>
          <a:xfrm>
            <a:off x="1066801" y="4591922"/>
            <a:ext cx="8077200" cy="146480"/>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3" name="직사각형 12"/>
          <p:cNvSpPr/>
          <p:nvPr/>
        </p:nvSpPr>
        <p:spPr>
          <a:xfrm>
            <a:off x="0" y="6357257"/>
            <a:ext cx="5715000" cy="50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2" name="텍스트 개체 틀 18"/>
          <p:cNvSpPr>
            <a:spLocks noGrp="1"/>
          </p:cNvSpPr>
          <p:nvPr>
            <p:ph type="body" sz="quarter" idx="11" hasCustomPrompt="1"/>
          </p:nvPr>
        </p:nvSpPr>
        <p:spPr>
          <a:xfrm>
            <a:off x="1035048" y="5233533"/>
            <a:ext cx="6196694" cy="1123725"/>
          </a:xfrm>
        </p:spPr>
        <p:txBody>
          <a:bodyPr>
            <a:normAutofit/>
          </a:bodyPr>
          <a:lstStyle>
            <a:lvl1pPr marL="0" indent="0">
              <a:lnSpc>
                <a:spcPct val="110000"/>
              </a:lnSpc>
              <a:buFontTx/>
              <a:buNone/>
              <a:defRPr sz="1600" baseline="0">
                <a:latin typeface="arial" charset="0"/>
                <a:ea typeface="맑은 고딕" charset="-127"/>
              </a:defRPr>
            </a:lvl1pPr>
          </a:lstStyle>
          <a:p>
            <a:pPr marL="171450" marR="0" lvl="0" indent="-171450" algn="l" defTabSz="685800" rtl="0" eaLnBrk="1" fontAlgn="auto" latinLnBrk="1" hangingPunct="1">
              <a:lnSpc>
                <a:spcPct val="90000"/>
              </a:lnSpc>
              <a:spcBef>
                <a:spcPts val="750"/>
              </a:spcBef>
              <a:spcAft>
                <a:spcPts val="0"/>
              </a:spcAft>
              <a:buClr>
                <a:srgbClr val="FF7D41"/>
              </a:buClr>
              <a:buSzTx/>
              <a:buFont typeface="Wingdings" charset="2"/>
              <a:buNone/>
              <a:tabLst/>
              <a:defRPr/>
            </a:pPr>
            <a:r>
              <a:rPr kumimoji="1" lang="en-US" altLang="ko-KR" dirty="0"/>
              <a:t>Sub headline</a:t>
            </a:r>
          </a:p>
        </p:txBody>
      </p:sp>
      <p:pic>
        <p:nvPicPr>
          <p:cNvPr id="15" name="그림 14"/>
          <p:cNvPicPr>
            <a:picLocks noChangeAspect="1"/>
          </p:cNvPicPr>
          <p:nvPr/>
        </p:nvPicPr>
        <p:blipFill>
          <a:blip r:embed="rId2"/>
          <a:stretch>
            <a:fillRect/>
          </a:stretch>
        </p:blipFill>
        <p:spPr>
          <a:xfrm>
            <a:off x="7454900" y="6088835"/>
            <a:ext cx="1298773" cy="470626"/>
          </a:xfrm>
          <a:prstGeom prst="rect">
            <a:avLst/>
          </a:prstGeom>
        </p:spPr>
      </p:pic>
    </p:spTree>
    <p:extLst>
      <p:ext uri="{BB962C8B-B14F-4D97-AF65-F5344CB8AC3E}">
        <p14:creationId xmlns:p14="http://schemas.microsoft.com/office/powerpoint/2010/main" val="16548900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head">
    <p:spTree>
      <p:nvGrpSpPr>
        <p:cNvPr id="1" name=""/>
        <p:cNvGrpSpPr/>
        <p:nvPr/>
      </p:nvGrpSpPr>
      <p:grpSpPr>
        <a:xfrm>
          <a:off x="0" y="0"/>
          <a:ext cx="0" cy="0"/>
          <a:chOff x="0" y="0"/>
          <a:chExt cx="0" cy="0"/>
        </a:xfrm>
      </p:grpSpPr>
      <p:sp>
        <p:nvSpPr>
          <p:cNvPr id="14" name="직사각형 13"/>
          <p:cNvSpPr/>
          <p:nvPr/>
        </p:nvSpPr>
        <p:spPr>
          <a:xfrm>
            <a:off x="0" y="1"/>
            <a:ext cx="9144000" cy="4572072"/>
          </a:xfrm>
          <a:prstGeom prst="rect">
            <a:avLst/>
          </a:prstGeom>
          <a:solidFill>
            <a:srgbClr val="64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6" name="그림 개체 틀 2"/>
          <p:cNvSpPr>
            <a:spLocks noGrp="1"/>
          </p:cNvSpPr>
          <p:nvPr>
            <p:ph type="pic" sz="quarter" idx="12" hasCustomPrompt="1"/>
          </p:nvPr>
        </p:nvSpPr>
        <p:spPr>
          <a:xfrm>
            <a:off x="0" y="-1"/>
            <a:ext cx="9144000" cy="4413249"/>
          </a:xfrm>
        </p:spPr>
        <p:txBody>
          <a:bodyPr/>
          <a:lstStyle>
            <a:lvl1pPr marL="0" indent="0" algn="ctr">
              <a:buFontTx/>
              <a:buNone/>
              <a:defRPr baseline="0"/>
            </a:lvl1pPr>
          </a:lstStyle>
          <a:p>
            <a:pPr marL="171450" marR="0" lvl="0" indent="-171450" algn="l" defTabSz="685800" rtl="0" eaLnBrk="1" fontAlgn="auto" latinLnBrk="1" hangingPunct="1">
              <a:lnSpc>
                <a:spcPct val="90000"/>
              </a:lnSpc>
              <a:spcBef>
                <a:spcPts val="750"/>
              </a:spcBef>
              <a:spcAft>
                <a:spcPts val="0"/>
              </a:spcAft>
              <a:buClr>
                <a:schemeClr val="tx2"/>
              </a:buClr>
              <a:buSzTx/>
              <a:buFont typeface="Wingdings" charset="2"/>
              <a:buNone/>
              <a:tabLst/>
              <a:defRPr/>
            </a:pPr>
            <a:r>
              <a:rPr kumimoji="1" lang="ko-KR" altLang="en-US" dirty="0"/>
              <a:t> </a:t>
            </a:r>
            <a:endParaRPr kumimoji="1" lang="en-US" altLang="ko-KR" dirty="0"/>
          </a:p>
        </p:txBody>
      </p:sp>
      <p:sp>
        <p:nvSpPr>
          <p:cNvPr id="17" name="제목 10"/>
          <p:cNvSpPr>
            <a:spLocks noGrp="1"/>
          </p:cNvSpPr>
          <p:nvPr>
            <p:ph type="title" hasCustomPrompt="1"/>
          </p:nvPr>
        </p:nvSpPr>
        <p:spPr>
          <a:xfrm>
            <a:off x="1162049" y="3069285"/>
            <a:ext cx="6969580" cy="823070"/>
          </a:xfrm>
        </p:spPr>
        <p:txBody>
          <a:bodyPr/>
          <a:lstStyle>
            <a:lvl1pPr>
              <a:defRPr baseline="0">
                <a:solidFill>
                  <a:schemeClr val="bg1"/>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dirty="0"/>
              <a:t>Headline</a:t>
            </a:r>
            <a:endParaRPr kumimoji="1" lang="ko-KR" altLang="en-US" dirty="0"/>
          </a:p>
        </p:txBody>
      </p:sp>
      <p:sp>
        <p:nvSpPr>
          <p:cNvPr id="18" name="텍스트 개체 틀 16"/>
          <p:cNvSpPr>
            <a:spLocks noGrp="1"/>
          </p:cNvSpPr>
          <p:nvPr>
            <p:ph type="body" sz="quarter" idx="10" hasCustomPrompt="1"/>
          </p:nvPr>
        </p:nvSpPr>
        <p:spPr>
          <a:xfrm>
            <a:off x="1162049" y="2114003"/>
            <a:ext cx="2308622" cy="826858"/>
          </a:xfrm>
        </p:spPr>
        <p:txBody>
          <a:bodyPr>
            <a:normAutofit/>
          </a:bodyPr>
          <a:lstStyle>
            <a:lvl1pPr marL="0" indent="0">
              <a:buFontTx/>
              <a:buNone/>
              <a:defRPr sz="4950" baseline="0">
                <a:solidFill>
                  <a:schemeClr val="bg1"/>
                </a:solidFill>
                <a:latin typeface="iPECS" panose="020B0603000000000000" pitchFamily="50" charset="-127"/>
                <a:ea typeface="iPECS" panose="020B0603000000000000" pitchFamily="50" charset="-127"/>
                <a:cs typeface="iPECS" panose="020B0603000000000000" pitchFamily="50" charset="-127"/>
              </a:defRPr>
            </a:lvl1pPr>
          </a:lstStyle>
          <a:p>
            <a:pPr marL="171450" marR="0" lvl="0" indent="-171450" algn="l" defTabSz="685800" rtl="0" eaLnBrk="1" fontAlgn="auto" latinLnBrk="1" hangingPunct="1">
              <a:lnSpc>
                <a:spcPct val="90000"/>
              </a:lnSpc>
              <a:spcBef>
                <a:spcPts val="750"/>
              </a:spcBef>
              <a:spcAft>
                <a:spcPts val="0"/>
              </a:spcAft>
              <a:buClr>
                <a:srgbClr val="FF7D41"/>
              </a:buClr>
              <a:buSzTx/>
              <a:buFont typeface="Wingdings" charset="2"/>
              <a:buNone/>
              <a:tabLst/>
              <a:defRPr/>
            </a:pPr>
            <a:r>
              <a:rPr kumimoji="1" lang="en-US" altLang="ko-KR" dirty="0"/>
              <a:t>01</a:t>
            </a:r>
            <a:endParaRPr kumimoji="1" lang="ko-KR" altLang="en-US" dirty="0"/>
          </a:p>
        </p:txBody>
      </p:sp>
      <p:sp>
        <p:nvSpPr>
          <p:cNvPr id="19" name="직사각형 18"/>
          <p:cNvSpPr/>
          <p:nvPr/>
        </p:nvSpPr>
        <p:spPr>
          <a:xfrm>
            <a:off x="0" y="4413251"/>
            <a:ext cx="1204912" cy="1588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20" name="직사각형 19"/>
          <p:cNvSpPr/>
          <p:nvPr/>
        </p:nvSpPr>
        <p:spPr>
          <a:xfrm>
            <a:off x="1204911" y="4413251"/>
            <a:ext cx="7939089" cy="158823"/>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21" name="직사각형 20"/>
          <p:cNvSpPr/>
          <p:nvPr/>
        </p:nvSpPr>
        <p:spPr>
          <a:xfrm>
            <a:off x="0" y="6357257"/>
            <a:ext cx="5715000" cy="50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22" name="텍스트 개체 틀 18"/>
          <p:cNvSpPr>
            <a:spLocks noGrp="1"/>
          </p:cNvSpPr>
          <p:nvPr>
            <p:ph type="body" sz="quarter" idx="11" hasCustomPrompt="1"/>
          </p:nvPr>
        </p:nvSpPr>
        <p:spPr>
          <a:xfrm>
            <a:off x="1162048" y="5039391"/>
            <a:ext cx="6196694" cy="1317867"/>
          </a:xfrm>
        </p:spPr>
        <p:txBody>
          <a:bodyPr>
            <a:normAutofit/>
          </a:bodyPr>
          <a:lstStyle>
            <a:lvl1pPr marL="0" indent="0">
              <a:lnSpc>
                <a:spcPct val="110000"/>
              </a:lnSpc>
              <a:buFontTx/>
              <a:buNone/>
              <a:defRPr sz="1200" baseline="0">
                <a:latin typeface="arial" charset="0"/>
                <a:ea typeface="맑은 고딕" charset="-127"/>
              </a:defRPr>
            </a:lvl1pPr>
          </a:lstStyle>
          <a:p>
            <a:pPr marL="171450" marR="0" lvl="0" indent="-171450" algn="l" defTabSz="685800" rtl="0" eaLnBrk="1" fontAlgn="auto" latinLnBrk="1" hangingPunct="1">
              <a:lnSpc>
                <a:spcPct val="90000"/>
              </a:lnSpc>
              <a:spcBef>
                <a:spcPts val="750"/>
              </a:spcBef>
              <a:spcAft>
                <a:spcPts val="0"/>
              </a:spcAft>
              <a:buClr>
                <a:srgbClr val="FF7D41"/>
              </a:buClr>
              <a:buSzTx/>
              <a:buFont typeface="Wingdings" charset="2"/>
              <a:buNone/>
              <a:tabLst/>
              <a:defRPr/>
            </a:pPr>
            <a:r>
              <a:rPr kumimoji="1" lang="en-US" altLang="ko-KR" dirty="0"/>
              <a:t>Sub headline</a:t>
            </a:r>
          </a:p>
        </p:txBody>
      </p:sp>
      <p:pic>
        <p:nvPicPr>
          <p:cNvPr id="23" name="그림 22"/>
          <p:cNvPicPr>
            <a:picLocks noChangeAspect="1"/>
          </p:cNvPicPr>
          <p:nvPr/>
        </p:nvPicPr>
        <p:blipFill>
          <a:blip r:embed="rId2"/>
          <a:stretch>
            <a:fillRect/>
          </a:stretch>
        </p:blipFill>
        <p:spPr>
          <a:xfrm>
            <a:off x="7351921" y="5890261"/>
            <a:ext cx="1457471" cy="704176"/>
          </a:xfrm>
          <a:prstGeom prst="rect">
            <a:avLst/>
          </a:prstGeom>
        </p:spPr>
      </p:pic>
    </p:spTree>
    <p:extLst>
      <p:ext uri="{BB962C8B-B14F-4D97-AF65-F5344CB8AC3E}">
        <p14:creationId xmlns:p14="http://schemas.microsoft.com/office/powerpoint/2010/main" val="19042494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ody">
    <p:spTree>
      <p:nvGrpSpPr>
        <p:cNvPr id="1" name=""/>
        <p:cNvGrpSpPr/>
        <p:nvPr/>
      </p:nvGrpSpPr>
      <p:grpSpPr>
        <a:xfrm>
          <a:off x="0" y="0"/>
          <a:ext cx="0" cy="0"/>
          <a:chOff x="0" y="0"/>
          <a:chExt cx="0" cy="0"/>
        </a:xfrm>
      </p:grpSpPr>
      <p:sp>
        <p:nvSpPr>
          <p:cNvPr id="8" name="제목 1"/>
          <p:cNvSpPr>
            <a:spLocks noGrp="1"/>
          </p:cNvSpPr>
          <p:nvPr>
            <p:ph type="title" hasCustomPrompt="1"/>
          </p:nvPr>
        </p:nvSpPr>
        <p:spPr>
          <a:xfrm>
            <a:off x="493442" y="531124"/>
            <a:ext cx="8157117" cy="748245"/>
          </a:xfrm>
        </p:spPr>
        <p:txBody>
          <a:bodyPr>
            <a:normAutofit/>
          </a:bodyPr>
          <a:lstStyle>
            <a:lvl1pPr>
              <a:defRPr sz="2400" baseline="0">
                <a:solidFill>
                  <a:schemeClr val="accent5"/>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dirty="0"/>
              <a:t>Headline</a:t>
            </a:r>
            <a:endParaRPr kumimoji="1" lang="ko-KR" altLang="en-US" dirty="0"/>
          </a:p>
        </p:txBody>
      </p:sp>
      <p:sp>
        <p:nvSpPr>
          <p:cNvPr id="9" name="내용 개체 틀 2"/>
          <p:cNvSpPr>
            <a:spLocks noGrp="1"/>
          </p:cNvSpPr>
          <p:nvPr>
            <p:ph idx="1" hasCustomPrompt="1"/>
          </p:nvPr>
        </p:nvSpPr>
        <p:spPr>
          <a:xfrm>
            <a:off x="493442" y="1546854"/>
            <a:ext cx="8157117" cy="4351338"/>
          </a:xfrm>
        </p:spPr>
        <p:txBody>
          <a:bodyPr/>
          <a:lstStyle>
            <a:lvl1pPr>
              <a:defRPr baseline="0">
                <a:latin typeface="arial" charset="0"/>
                <a:ea typeface="맑은 고딕" charset="-127"/>
              </a:defRPr>
            </a:lvl1pPr>
            <a:lvl2pPr>
              <a:defRPr baseline="0">
                <a:latin typeface="arial" charset="0"/>
                <a:ea typeface="맑은 고딕" charset="-127"/>
              </a:defRPr>
            </a:lvl2pPr>
            <a:lvl3pPr>
              <a:defRPr baseline="0">
                <a:latin typeface="arial" charset="0"/>
                <a:ea typeface="맑은 고딕" charset="-127"/>
              </a:defRPr>
            </a:lvl3pPr>
            <a:lvl4pPr>
              <a:defRPr baseline="0">
                <a:latin typeface="arial" charset="0"/>
                <a:ea typeface="맑은 고딕" charset="-127"/>
              </a:defRPr>
            </a:lvl4pPr>
          </a:lstStyle>
          <a:p>
            <a:pPr lvl="0"/>
            <a:r>
              <a:rPr kumimoji="1" lang="en-US" altLang="ko-KR" dirty="0"/>
              <a:t>Clink to add text</a:t>
            </a:r>
            <a:endParaRPr kumimoji="1" lang="ko-KR" altLang="en-US" dirty="0"/>
          </a:p>
          <a:p>
            <a:pPr lvl="1"/>
            <a:r>
              <a:rPr kumimoji="1" lang="en-US" altLang="ko-KR" dirty="0"/>
              <a:t>Click to add text</a:t>
            </a:r>
            <a:endParaRPr kumimoji="1" lang="ko-KR" altLang="en-US" dirty="0"/>
          </a:p>
          <a:p>
            <a:pPr lvl="2"/>
            <a:r>
              <a:rPr kumimoji="1" lang="en-US" altLang="ko-KR" dirty="0"/>
              <a:t>Click to add text </a:t>
            </a:r>
          </a:p>
          <a:p>
            <a:pPr lvl="3"/>
            <a:r>
              <a:rPr kumimoji="1" lang="en-US" altLang="ko-KR" dirty="0"/>
              <a:t>Click to add text</a:t>
            </a:r>
            <a:endParaRPr kumimoji="1" lang="ko-KR" altLang="en-US" dirty="0"/>
          </a:p>
        </p:txBody>
      </p:sp>
      <p:sp>
        <p:nvSpPr>
          <p:cNvPr id="10" name="직사각형 9"/>
          <p:cNvSpPr/>
          <p:nvPr/>
        </p:nvSpPr>
        <p:spPr>
          <a:xfrm>
            <a:off x="1" y="0"/>
            <a:ext cx="600075" cy="177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2" name="직사각형 11"/>
          <p:cNvSpPr/>
          <p:nvPr/>
        </p:nvSpPr>
        <p:spPr>
          <a:xfrm>
            <a:off x="600076" y="0"/>
            <a:ext cx="8543924" cy="177800"/>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pic>
        <p:nvPicPr>
          <p:cNvPr id="7" name="그림 6"/>
          <p:cNvPicPr>
            <a:picLocks noChangeAspect="1"/>
          </p:cNvPicPr>
          <p:nvPr/>
        </p:nvPicPr>
        <p:blipFill>
          <a:blip r:embed="rId2"/>
          <a:stretch>
            <a:fillRect/>
          </a:stretch>
        </p:blipFill>
        <p:spPr>
          <a:xfrm>
            <a:off x="7351921" y="5890261"/>
            <a:ext cx="1457471" cy="704176"/>
          </a:xfrm>
          <a:prstGeom prst="rect">
            <a:avLst/>
          </a:prstGeom>
        </p:spPr>
      </p:pic>
    </p:spTree>
    <p:extLst>
      <p:ext uri="{BB962C8B-B14F-4D97-AF65-F5344CB8AC3E}">
        <p14:creationId xmlns:p14="http://schemas.microsoft.com/office/powerpoint/2010/main" val="1887169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end">
    <p:spTree>
      <p:nvGrpSpPr>
        <p:cNvPr id="1" name=""/>
        <p:cNvGrpSpPr/>
        <p:nvPr/>
      </p:nvGrpSpPr>
      <p:grpSpPr>
        <a:xfrm>
          <a:off x="0" y="0"/>
          <a:ext cx="0" cy="0"/>
          <a:chOff x="0" y="0"/>
          <a:chExt cx="0" cy="0"/>
        </a:xfrm>
      </p:grpSpPr>
      <p:sp>
        <p:nvSpPr>
          <p:cNvPr id="6" name="제목 9"/>
          <p:cNvSpPr>
            <a:spLocks noGrp="1"/>
          </p:cNvSpPr>
          <p:nvPr>
            <p:ph type="title" hasCustomPrompt="1"/>
          </p:nvPr>
        </p:nvSpPr>
        <p:spPr>
          <a:xfrm>
            <a:off x="628650" y="2309524"/>
            <a:ext cx="7886700" cy="1325563"/>
          </a:xfrm>
        </p:spPr>
        <p:txBody>
          <a:bodyPr>
            <a:normAutofit/>
          </a:bodyPr>
          <a:lstStyle>
            <a:lvl1pPr algn="ctr">
              <a:defRPr sz="4500" baseline="0">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dirty="0"/>
              <a:t>Thank You</a:t>
            </a:r>
            <a:endParaRPr kumimoji="1" lang="ko-KR" altLang="en-US" dirty="0"/>
          </a:p>
        </p:txBody>
      </p:sp>
      <p:sp>
        <p:nvSpPr>
          <p:cNvPr id="8" name="직사각형 7"/>
          <p:cNvSpPr/>
          <p:nvPr/>
        </p:nvSpPr>
        <p:spPr>
          <a:xfrm>
            <a:off x="0" y="5349874"/>
            <a:ext cx="9144000" cy="1524003"/>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9" name="직사각형 8"/>
          <p:cNvSpPr/>
          <p:nvPr/>
        </p:nvSpPr>
        <p:spPr>
          <a:xfrm>
            <a:off x="0" y="5349874"/>
            <a:ext cx="9144000" cy="1588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pic>
        <p:nvPicPr>
          <p:cNvPr id="12" name="그림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2349" y="5905910"/>
            <a:ext cx="1323110" cy="507494"/>
          </a:xfrm>
          <a:prstGeom prst="rect">
            <a:avLst/>
          </a:prstGeom>
        </p:spPr>
      </p:pic>
      <p:pic>
        <p:nvPicPr>
          <p:cNvPr id="13" name="그림 12"/>
          <p:cNvPicPr>
            <a:picLocks noChangeAspect="1"/>
          </p:cNvPicPr>
          <p:nvPr/>
        </p:nvPicPr>
        <p:blipFill>
          <a:blip r:embed="rId3"/>
          <a:stretch>
            <a:fillRect/>
          </a:stretch>
        </p:blipFill>
        <p:spPr>
          <a:xfrm>
            <a:off x="392040" y="5781745"/>
            <a:ext cx="1007760" cy="776647"/>
          </a:xfrm>
          <a:prstGeom prst="rect">
            <a:avLst/>
          </a:prstGeom>
        </p:spPr>
      </p:pic>
    </p:spTree>
    <p:extLst>
      <p:ext uri="{BB962C8B-B14F-4D97-AF65-F5344CB8AC3E}">
        <p14:creationId xmlns:p14="http://schemas.microsoft.com/office/powerpoint/2010/main" val="26468253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7" name="직사각형 6"/>
          <p:cNvSpPr/>
          <p:nvPr/>
        </p:nvSpPr>
        <p:spPr>
          <a:xfrm>
            <a:off x="0" y="5349874"/>
            <a:ext cx="9144000" cy="1524003"/>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8" name="직사각형 7"/>
          <p:cNvSpPr/>
          <p:nvPr/>
        </p:nvSpPr>
        <p:spPr>
          <a:xfrm>
            <a:off x="0" y="5349874"/>
            <a:ext cx="9144000" cy="1588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1" name="제목 1"/>
          <p:cNvSpPr>
            <a:spLocks noGrp="1"/>
          </p:cNvSpPr>
          <p:nvPr>
            <p:ph type="ctrTitle" hasCustomPrompt="1"/>
          </p:nvPr>
        </p:nvSpPr>
        <p:spPr>
          <a:xfrm>
            <a:off x="638175" y="1267503"/>
            <a:ext cx="7867650" cy="2387600"/>
          </a:xfrm>
        </p:spPr>
        <p:txBody>
          <a:bodyPr anchor="b"/>
          <a:lstStyle>
            <a:lvl1pPr algn="ctr">
              <a:lnSpc>
                <a:spcPct val="110000"/>
              </a:lnSpc>
              <a:defRPr sz="4500" baseline="0">
                <a:solidFill>
                  <a:schemeClr val="tx1"/>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dirty="0"/>
              <a:t>Ericsson-LG Enterprise Communications Solution</a:t>
            </a:r>
            <a:endParaRPr kumimoji="1" lang="ko-KR" altLang="en-US" dirty="0"/>
          </a:p>
        </p:txBody>
      </p:sp>
      <p:sp>
        <p:nvSpPr>
          <p:cNvPr id="12" name="부제 2"/>
          <p:cNvSpPr>
            <a:spLocks noGrp="1"/>
          </p:cNvSpPr>
          <p:nvPr>
            <p:ph type="subTitle" idx="1" hasCustomPrompt="1"/>
          </p:nvPr>
        </p:nvSpPr>
        <p:spPr>
          <a:xfrm>
            <a:off x="638175" y="3816405"/>
            <a:ext cx="7867650" cy="849667"/>
          </a:xfrm>
          <a:prstGeom prst="rect">
            <a:avLst/>
          </a:prstGeom>
        </p:spPr>
        <p:txBody>
          <a:bodyPr>
            <a:normAutofit/>
          </a:bodyPr>
          <a:lstStyle>
            <a:lvl1pPr marL="0" indent="0" algn="ctr">
              <a:buNone/>
              <a:defRPr sz="2250" baseline="0">
                <a:latin typeface="iPECS" panose="020B0603000000000000" pitchFamily="50" charset="-127"/>
                <a:ea typeface="iPECS" panose="020B0603000000000000" pitchFamily="50" charset="-127"/>
                <a:cs typeface="iPECS" panose="020B0603000000000000" pitchFamily="50" charset="-12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en-US" altLang="ko-KR" dirty="0"/>
              <a:t>Date</a:t>
            </a:r>
            <a:endParaRPr kumimoji="1" lang="ko-KR" altLang="en-US" dirty="0"/>
          </a:p>
        </p:txBody>
      </p:sp>
      <p:sp>
        <p:nvSpPr>
          <p:cNvPr id="13" name="텍스트 개체 틀 14"/>
          <p:cNvSpPr>
            <a:spLocks noGrp="1"/>
          </p:cNvSpPr>
          <p:nvPr>
            <p:ph type="body" sz="quarter" idx="10" hasCustomPrompt="1"/>
          </p:nvPr>
        </p:nvSpPr>
        <p:spPr>
          <a:xfrm>
            <a:off x="456689" y="6004222"/>
            <a:ext cx="3146482" cy="353031"/>
          </a:xfrm>
          <a:prstGeom prst="rect">
            <a:avLst/>
          </a:prstGeom>
        </p:spPr>
        <p:txBody>
          <a:bodyPr>
            <a:noAutofit/>
          </a:bodyPr>
          <a:lstStyle>
            <a:lvl1pPr marL="0" indent="0">
              <a:buFontTx/>
              <a:buNone/>
              <a:defRPr sz="1500" baseline="0">
                <a:solidFill>
                  <a:schemeClr val="bg1"/>
                </a:solidFill>
                <a:latin typeface="Arial" charset="0"/>
                <a:ea typeface="맑은 고딕" charset="-127"/>
              </a:defRPr>
            </a:lvl1pPr>
          </a:lstStyle>
          <a:p>
            <a:pPr marL="171450" marR="0" lvl="0" indent="-171450" algn="l" defTabSz="685800" rtl="0" eaLnBrk="1" fontAlgn="auto" latinLnBrk="1" hangingPunct="1">
              <a:lnSpc>
                <a:spcPct val="90000"/>
              </a:lnSpc>
              <a:spcBef>
                <a:spcPts val="750"/>
              </a:spcBef>
              <a:spcAft>
                <a:spcPts val="0"/>
              </a:spcAft>
              <a:buClr>
                <a:srgbClr val="FF7D41"/>
              </a:buClr>
              <a:buSzTx/>
              <a:buFont typeface="Wingdings" charset="2"/>
              <a:buNone/>
              <a:tabLst/>
              <a:defRPr/>
            </a:pPr>
            <a:r>
              <a:rPr kumimoji="1" lang="en-US" altLang="ko-KR" dirty="0"/>
              <a:t>Team/Name</a:t>
            </a:r>
            <a:endParaRPr kumimoji="1" lang="ko-KR" altLang="en-US" dirty="0"/>
          </a:p>
        </p:txBody>
      </p:sp>
      <p:pic>
        <p:nvPicPr>
          <p:cNvPr id="14" name="그림 13"/>
          <p:cNvPicPr>
            <a:picLocks noChangeAspect="1"/>
          </p:cNvPicPr>
          <p:nvPr/>
        </p:nvPicPr>
        <p:blipFill>
          <a:blip r:embed="rId2"/>
          <a:stretch>
            <a:fillRect/>
          </a:stretch>
        </p:blipFill>
        <p:spPr>
          <a:xfrm>
            <a:off x="7701481" y="482222"/>
            <a:ext cx="1061876" cy="772402"/>
          </a:xfrm>
          <a:prstGeom prst="rect">
            <a:avLst/>
          </a:prstGeom>
        </p:spPr>
      </p:pic>
      <p:pic>
        <p:nvPicPr>
          <p:cNvPr id="15" name="그림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2349" y="5905910"/>
            <a:ext cx="1323110" cy="507494"/>
          </a:xfrm>
          <a:prstGeom prst="rect">
            <a:avLst/>
          </a:prstGeom>
        </p:spPr>
      </p:pic>
    </p:spTree>
    <p:extLst>
      <p:ext uri="{BB962C8B-B14F-4D97-AF65-F5344CB8AC3E}">
        <p14:creationId xmlns:p14="http://schemas.microsoft.com/office/powerpoint/2010/main" val="38541012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ndex">
    <p:spTree>
      <p:nvGrpSpPr>
        <p:cNvPr id="1" name=""/>
        <p:cNvGrpSpPr/>
        <p:nvPr/>
      </p:nvGrpSpPr>
      <p:grpSpPr>
        <a:xfrm>
          <a:off x="0" y="0"/>
          <a:ext cx="0" cy="0"/>
          <a:chOff x="0" y="0"/>
          <a:chExt cx="0" cy="0"/>
        </a:xfrm>
      </p:grpSpPr>
      <p:sp>
        <p:nvSpPr>
          <p:cNvPr id="11" name="직사각형 10"/>
          <p:cNvSpPr/>
          <p:nvPr/>
        </p:nvSpPr>
        <p:spPr>
          <a:xfrm>
            <a:off x="0" y="0"/>
            <a:ext cx="1833567" cy="5461000"/>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3" name="직사각형 12"/>
          <p:cNvSpPr/>
          <p:nvPr/>
        </p:nvSpPr>
        <p:spPr>
          <a:xfrm rot="5400000">
            <a:off x="-956495" y="2670941"/>
            <a:ext cx="5461003" cy="1191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5" name="직사각형 14"/>
          <p:cNvSpPr/>
          <p:nvPr/>
        </p:nvSpPr>
        <p:spPr>
          <a:xfrm>
            <a:off x="0" y="5903684"/>
            <a:ext cx="5715000" cy="954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7" name="텍스트 개체 틀 17"/>
          <p:cNvSpPr>
            <a:spLocks noGrp="1"/>
          </p:cNvSpPr>
          <p:nvPr>
            <p:ph type="body" sz="quarter" idx="10" hasCustomPrompt="1"/>
          </p:nvPr>
        </p:nvSpPr>
        <p:spPr>
          <a:xfrm>
            <a:off x="2296392" y="1049338"/>
            <a:ext cx="6411401" cy="4411662"/>
          </a:xfrm>
        </p:spPr>
        <p:txBody>
          <a:bodyPr/>
          <a:lstStyle>
            <a:lvl1pPr marL="257175" indent="-257175">
              <a:buClr>
                <a:schemeClr val="bg2"/>
              </a:buClr>
              <a:buFont typeface="Wingdings" panose="05000000000000000000" pitchFamily="2" charset="2"/>
              <a:buChar char="§"/>
              <a:defRPr sz="1500"/>
            </a:lvl1pPr>
            <a:lvl2pPr marL="463725" indent="-257175">
              <a:buClrTx/>
              <a:buFont typeface="+mj-lt"/>
              <a:buAutoNum type="arabicPeriod"/>
              <a:defRPr/>
            </a:lvl2pPr>
            <a:lvl3pPr marL="733725" indent="-257175">
              <a:buClrTx/>
              <a:buFont typeface="+mj-lt"/>
              <a:buAutoNum type="arabicPeriod"/>
              <a:defRPr/>
            </a:lvl3pPr>
            <a:lvl4pPr marL="949725" indent="-257175">
              <a:buClrTx/>
              <a:buFont typeface="+mj-lt"/>
              <a:buAutoNum type="arabicPeriod"/>
              <a:defRPr/>
            </a:lvl4pPr>
            <a:lvl5pPr marL="1628775" indent="-257175">
              <a:buClrTx/>
              <a:buFont typeface="+mj-lt"/>
              <a:buAutoNum type="arabicPeriod"/>
              <a:defRPr/>
            </a:lvl5pPr>
          </a:lstStyle>
          <a:p>
            <a:pPr lvl="0"/>
            <a:r>
              <a:rPr lang="en-US" altLang="ko-KR" dirty="0"/>
              <a:t>Click to add text</a:t>
            </a:r>
          </a:p>
          <a:p>
            <a:pPr lvl="0"/>
            <a:endParaRPr lang="en-US" altLang="ko-KR" dirty="0"/>
          </a:p>
          <a:p>
            <a:pPr lvl="0"/>
            <a:endParaRPr lang="ko-KR" altLang="en-US" dirty="0"/>
          </a:p>
        </p:txBody>
      </p:sp>
      <p:pic>
        <p:nvPicPr>
          <p:cNvPr id="19" name="그림 18"/>
          <p:cNvPicPr>
            <a:picLocks noChangeAspect="1"/>
          </p:cNvPicPr>
          <p:nvPr/>
        </p:nvPicPr>
        <p:blipFill>
          <a:blip r:embed="rId2"/>
          <a:stretch>
            <a:fillRect/>
          </a:stretch>
        </p:blipFill>
        <p:spPr>
          <a:xfrm>
            <a:off x="7351921" y="5890261"/>
            <a:ext cx="1457471" cy="704176"/>
          </a:xfrm>
          <a:prstGeom prst="rect">
            <a:avLst/>
          </a:prstGeom>
        </p:spPr>
      </p:pic>
      <p:sp>
        <p:nvSpPr>
          <p:cNvPr id="8" name="제목 13"/>
          <p:cNvSpPr>
            <a:spLocks noGrp="1"/>
          </p:cNvSpPr>
          <p:nvPr>
            <p:ph type="title" hasCustomPrompt="1"/>
          </p:nvPr>
        </p:nvSpPr>
        <p:spPr>
          <a:xfrm>
            <a:off x="292101" y="619121"/>
            <a:ext cx="1384247" cy="1325563"/>
          </a:xfrm>
        </p:spPr>
        <p:txBody>
          <a:bodyPr>
            <a:normAutofit/>
          </a:bodyPr>
          <a:lstStyle>
            <a:lvl1pPr>
              <a:defRPr sz="3300">
                <a:solidFill>
                  <a:schemeClr val="bg1"/>
                </a:solidFill>
              </a:defRPr>
            </a:lvl1pPr>
          </a:lstStyle>
          <a:p>
            <a:r>
              <a:rPr lang="en-US" altLang="ko-KR" dirty="0"/>
              <a:t>Index</a:t>
            </a:r>
            <a:endParaRPr lang="ko-KR" altLang="en-US" dirty="0"/>
          </a:p>
        </p:txBody>
      </p:sp>
    </p:spTree>
    <p:extLst>
      <p:ext uri="{BB962C8B-B14F-4D97-AF65-F5344CB8AC3E}">
        <p14:creationId xmlns:p14="http://schemas.microsoft.com/office/powerpoint/2010/main" val="12253942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head">
    <p:spTree>
      <p:nvGrpSpPr>
        <p:cNvPr id="1" name=""/>
        <p:cNvGrpSpPr/>
        <p:nvPr/>
      </p:nvGrpSpPr>
      <p:grpSpPr>
        <a:xfrm>
          <a:off x="0" y="0"/>
          <a:ext cx="0" cy="0"/>
          <a:chOff x="0" y="0"/>
          <a:chExt cx="0" cy="0"/>
        </a:xfrm>
      </p:grpSpPr>
      <p:sp>
        <p:nvSpPr>
          <p:cNvPr id="14" name="직사각형 13"/>
          <p:cNvSpPr/>
          <p:nvPr/>
        </p:nvSpPr>
        <p:spPr>
          <a:xfrm>
            <a:off x="0" y="1"/>
            <a:ext cx="9144000" cy="4572072"/>
          </a:xfrm>
          <a:prstGeom prst="rect">
            <a:avLst/>
          </a:prstGeom>
          <a:solidFill>
            <a:srgbClr val="64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6" name="그림 개체 틀 2"/>
          <p:cNvSpPr>
            <a:spLocks noGrp="1"/>
          </p:cNvSpPr>
          <p:nvPr>
            <p:ph type="pic" sz="quarter" idx="12" hasCustomPrompt="1"/>
          </p:nvPr>
        </p:nvSpPr>
        <p:spPr>
          <a:xfrm>
            <a:off x="0" y="-1"/>
            <a:ext cx="9144000" cy="4413249"/>
          </a:xfrm>
        </p:spPr>
        <p:txBody>
          <a:bodyPr/>
          <a:lstStyle>
            <a:lvl1pPr marL="0" indent="0" algn="ctr">
              <a:buFontTx/>
              <a:buNone/>
              <a:defRPr baseline="0"/>
            </a:lvl1pPr>
          </a:lstStyle>
          <a:p>
            <a:pPr marL="171450" marR="0" lvl="0" indent="-171450" algn="l" defTabSz="685800" rtl="0" eaLnBrk="1" fontAlgn="auto" latinLnBrk="1" hangingPunct="1">
              <a:lnSpc>
                <a:spcPct val="90000"/>
              </a:lnSpc>
              <a:spcBef>
                <a:spcPts val="750"/>
              </a:spcBef>
              <a:spcAft>
                <a:spcPts val="0"/>
              </a:spcAft>
              <a:buClr>
                <a:schemeClr val="tx2"/>
              </a:buClr>
              <a:buSzTx/>
              <a:buFont typeface="Wingdings" charset="2"/>
              <a:buNone/>
              <a:tabLst/>
              <a:defRPr/>
            </a:pPr>
            <a:r>
              <a:rPr kumimoji="1" lang="ko-KR" altLang="en-US" dirty="0"/>
              <a:t> </a:t>
            </a:r>
            <a:endParaRPr kumimoji="1" lang="en-US" altLang="ko-KR" dirty="0"/>
          </a:p>
        </p:txBody>
      </p:sp>
      <p:sp>
        <p:nvSpPr>
          <p:cNvPr id="17" name="제목 10"/>
          <p:cNvSpPr>
            <a:spLocks noGrp="1"/>
          </p:cNvSpPr>
          <p:nvPr>
            <p:ph type="title" hasCustomPrompt="1"/>
          </p:nvPr>
        </p:nvSpPr>
        <p:spPr>
          <a:xfrm>
            <a:off x="1162049" y="3069285"/>
            <a:ext cx="6969580" cy="823070"/>
          </a:xfrm>
        </p:spPr>
        <p:txBody>
          <a:bodyPr/>
          <a:lstStyle>
            <a:lvl1pPr>
              <a:defRPr baseline="0">
                <a:solidFill>
                  <a:schemeClr val="bg1"/>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dirty="0"/>
              <a:t>Headline</a:t>
            </a:r>
            <a:endParaRPr kumimoji="1" lang="ko-KR" altLang="en-US" dirty="0"/>
          </a:p>
        </p:txBody>
      </p:sp>
      <p:sp>
        <p:nvSpPr>
          <p:cNvPr id="18" name="텍스트 개체 틀 16"/>
          <p:cNvSpPr>
            <a:spLocks noGrp="1"/>
          </p:cNvSpPr>
          <p:nvPr>
            <p:ph type="body" sz="quarter" idx="10" hasCustomPrompt="1"/>
          </p:nvPr>
        </p:nvSpPr>
        <p:spPr>
          <a:xfrm>
            <a:off x="1162049" y="2114003"/>
            <a:ext cx="2308622" cy="826858"/>
          </a:xfrm>
        </p:spPr>
        <p:txBody>
          <a:bodyPr>
            <a:normAutofit/>
          </a:bodyPr>
          <a:lstStyle>
            <a:lvl1pPr marL="0" indent="0">
              <a:buFontTx/>
              <a:buNone/>
              <a:defRPr sz="4950" baseline="0">
                <a:solidFill>
                  <a:schemeClr val="bg1"/>
                </a:solidFill>
                <a:latin typeface="iPECS" panose="020B0603000000000000" pitchFamily="50" charset="-127"/>
                <a:ea typeface="iPECS" panose="020B0603000000000000" pitchFamily="50" charset="-127"/>
                <a:cs typeface="iPECS" panose="020B0603000000000000" pitchFamily="50" charset="-127"/>
              </a:defRPr>
            </a:lvl1pPr>
          </a:lstStyle>
          <a:p>
            <a:pPr marL="171450" marR="0" lvl="0" indent="-171450" algn="l" defTabSz="685800" rtl="0" eaLnBrk="1" fontAlgn="auto" latinLnBrk="1" hangingPunct="1">
              <a:lnSpc>
                <a:spcPct val="90000"/>
              </a:lnSpc>
              <a:spcBef>
                <a:spcPts val="750"/>
              </a:spcBef>
              <a:spcAft>
                <a:spcPts val="0"/>
              </a:spcAft>
              <a:buClr>
                <a:srgbClr val="FF7D41"/>
              </a:buClr>
              <a:buSzTx/>
              <a:buFont typeface="Wingdings" charset="2"/>
              <a:buNone/>
              <a:tabLst/>
              <a:defRPr/>
            </a:pPr>
            <a:r>
              <a:rPr kumimoji="1" lang="en-US" altLang="ko-KR" dirty="0"/>
              <a:t>01</a:t>
            </a:r>
            <a:endParaRPr kumimoji="1" lang="ko-KR" altLang="en-US" dirty="0"/>
          </a:p>
        </p:txBody>
      </p:sp>
      <p:sp>
        <p:nvSpPr>
          <p:cNvPr id="19" name="직사각형 18"/>
          <p:cNvSpPr/>
          <p:nvPr/>
        </p:nvSpPr>
        <p:spPr>
          <a:xfrm>
            <a:off x="0" y="4413251"/>
            <a:ext cx="1204912" cy="1588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20" name="직사각형 19"/>
          <p:cNvSpPr/>
          <p:nvPr/>
        </p:nvSpPr>
        <p:spPr>
          <a:xfrm>
            <a:off x="1204911" y="4413251"/>
            <a:ext cx="7939089" cy="158823"/>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21" name="직사각형 20"/>
          <p:cNvSpPr/>
          <p:nvPr/>
        </p:nvSpPr>
        <p:spPr>
          <a:xfrm>
            <a:off x="0" y="6357257"/>
            <a:ext cx="5715000" cy="50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22" name="텍스트 개체 틀 18"/>
          <p:cNvSpPr>
            <a:spLocks noGrp="1"/>
          </p:cNvSpPr>
          <p:nvPr>
            <p:ph type="body" sz="quarter" idx="11" hasCustomPrompt="1"/>
          </p:nvPr>
        </p:nvSpPr>
        <p:spPr>
          <a:xfrm>
            <a:off x="1162048" y="5039391"/>
            <a:ext cx="6196694" cy="1317867"/>
          </a:xfrm>
        </p:spPr>
        <p:txBody>
          <a:bodyPr>
            <a:normAutofit/>
          </a:bodyPr>
          <a:lstStyle>
            <a:lvl1pPr marL="0" indent="0">
              <a:lnSpc>
                <a:spcPct val="110000"/>
              </a:lnSpc>
              <a:buFontTx/>
              <a:buNone/>
              <a:defRPr sz="1200" baseline="0">
                <a:latin typeface="arial" charset="0"/>
                <a:ea typeface="맑은 고딕" charset="-127"/>
              </a:defRPr>
            </a:lvl1pPr>
          </a:lstStyle>
          <a:p>
            <a:pPr marL="171450" marR="0" lvl="0" indent="-171450" algn="l" defTabSz="685800" rtl="0" eaLnBrk="1" fontAlgn="auto" latinLnBrk="1" hangingPunct="1">
              <a:lnSpc>
                <a:spcPct val="90000"/>
              </a:lnSpc>
              <a:spcBef>
                <a:spcPts val="750"/>
              </a:spcBef>
              <a:spcAft>
                <a:spcPts val="0"/>
              </a:spcAft>
              <a:buClr>
                <a:srgbClr val="FF7D41"/>
              </a:buClr>
              <a:buSzTx/>
              <a:buFont typeface="Wingdings" charset="2"/>
              <a:buNone/>
              <a:tabLst/>
              <a:defRPr/>
            </a:pPr>
            <a:r>
              <a:rPr kumimoji="1" lang="en-US" altLang="ko-KR" dirty="0"/>
              <a:t>Sub headline</a:t>
            </a:r>
          </a:p>
        </p:txBody>
      </p:sp>
      <p:pic>
        <p:nvPicPr>
          <p:cNvPr id="23" name="그림 22"/>
          <p:cNvPicPr>
            <a:picLocks noChangeAspect="1"/>
          </p:cNvPicPr>
          <p:nvPr/>
        </p:nvPicPr>
        <p:blipFill>
          <a:blip r:embed="rId2"/>
          <a:stretch>
            <a:fillRect/>
          </a:stretch>
        </p:blipFill>
        <p:spPr>
          <a:xfrm>
            <a:off x="7351921" y="5890261"/>
            <a:ext cx="1457471" cy="704176"/>
          </a:xfrm>
          <a:prstGeom prst="rect">
            <a:avLst/>
          </a:prstGeom>
        </p:spPr>
      </p:pic>
    </p:spTree>
    <p:extLst>
      <p:ext uri="{BB962C8B-B14F-4D97-AF65-F5344CB8AC3E}">
        <p14:creationId xmlns:p14="http://schemas.microsoft.com/office/powerpoint/2010/main" val="9143827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ody">
    <p:spTree>
      <p:nvGrpSpPr>
        <p:cNvPr id="1" name=""/>
        <p:cNvGrpSpPr/>
        <p:nvPr/>
      </p:nvGrpSpPr>
      <p:grpSpPr>
        <a:xfrm>
          <a:off x="0" y="0"/>
          <a:ext cx="0" cy="0"/>
          <a:chOff x="0" y="0"/>
          <a:chExt cx="0" cy="0"/>
        </a:xfrm>
      </p:grpSpPr>
      <p:sp>
        <p:nvSpPr>
          <p:cNvPr id="8" name="제목 1"/>
          <p:cNvSpPr>
            <a:spLocks noGrp="1"/>
          </p:cNvSpPr>
          <p:nvPr>
            <p:ph type="title" hasCustomPrompt="1"/>
          </p:nvPr>
        </p:nvSpPr>
        <p:spPr>
          <a:xfrm>
            <a:off x="493442" y="531124"/>
            <a:ext cx="8157117" cy="748245"/>
          </a:xfrm>
        </p:spPr>
        <p:txBody>
          <a:bodyPr>
            <a:normAutofit/>
          </a:bodyPr>
          <a:lstStyle>
            <a:lvl1pPr>
              <a:defRPr sz="2400" baseline="0">
                <a:solidFill>
                  <a:schemeClr val="bg2"/>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dirty="0"/>
              <a:t>Headline</a:t>
            </a:r>
            <a:endParaRPr kumimoji="1" lang="ko-KR" altLang="en-US" dirty="0"/>
          </a:p>
        </p:txBody>
      </p:sp>
      <p:sp>
        <p:nvSpPr>
          <p:cNvPr id="9" name="내용 개체 틀 2"/>
          <p:cNvSpPr>
            <a:spLocks noGrp="1"/>
          </p:cNvSpPr>
          <p:nvPr>
            <p:ph idx="1" hasCustomPrompt="1"/>
          </p:nvPr>
        </p:nvSpPr>
        <p:spPr>
          <a:xfrm>
            <a:off x="493442" y="1546854"/>
            <a:ext cx="8157117" cy="4351338"/>
          </a:xfrm>
        </p:spPr>
        <p:txBody>
          <a:bodyPr/>
          <a:lstStyle>
            <a:lvl1pPr>
              <a:defRPr baseline="0">
                <a:latin typeface="arial" charset="0"/>
                <a:ea typeface="맑은 고딕" charset="-127"/>
              </a:defRPr>
            </a:lvl1pPr>
            <a:lvl2pPr>
              <a:defRPr baseline="0">
                <a:latin typeface="arial" charset="0"/>
                <a:ea typeface="맑은 고딕" charset="-127"/>
              </a:defRPr>
            </a:lvl2pPr>
            <a:lvl3pPr>
              <a:defRPr baseline="0">
                <a:latin typeface="arial" charset="0"/>
                <a:ea typeface="맑은 고딕" charset="-127"/>
              </a:defRPr>
            </a:lvl3pPr>
            <a:lvl4pPr>
              <a:defRPr baseline="0">
                <a:latin typeface="arial" charset="0"/>
                <a:ea typeface="맑은 고딕" charset="-127"/>
              </a:defRPr>
            </a:lvl4pPr>
          </a:lstStyle>
          <a:p>
            <a:pPr lvl="0"/>
            <a:r>
              <a:rPr kumimoji="1" lang="en-US" altLang="ko-KR" dirty="0"/>
              <a:t>Clink to add text</a:t>
            </a:r>
            <a:endParaRPr kumimoji="1" lang="ko-KR" altLang="en-US" dirty="0"/>
          </a:p>
          <a:p>
            <a:pPr lvl="1"/>
            <a:r>
              <a:rPr kumimoji="1" lang="en-US" altLang="ko-KR" dirty="0"/>
              <a:t>Click to add text</a:t>
            </a:r>
            <a:endParaRPr kumimoji="1" lang="ko-KR" altLang="en-US" dirty="0"/>
          </a:p>
          <a:p>
            <a:pPr lvl="2"/>
            <a:r>
              <a:rPr kumimoji="1" lang="en-US" altLang="ko-KR" dirty="0"/>
              <a:t>Click to add text </a:t>
            </a:r>
          </a:p>
          <a:p>
            <a:pPr lvl="3"/>
            <a:r>
              <a:rPr kumimoji="1" lang="en-US" altLang="ko-KR" dirty="0"/>
              <a:t>Click to add text</a:t>
            </a:r>
            <a:endParaRPr kumimoji="1" lang="ko-KR" altLang="en-US" dirty="0"/>
          </a:p>
        </p:txBody>
      </p:sp>
      <p:sp>
        <p:nvSpPr>
          <p:cNvPr id="10" name="직사각형 9"/>
          <p:cNvSpPr/>
          <p:nvPr/>
        </p:nvSpPr>
        <p:spPr>
          <a:xfrm>
            <a:off x="1" y="0"/>
            <a:ext cx="600075" cy="177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2" name="직사각형 11"/>
          <p:cNvSpPr/>
          <p:nvPr/>
        </p:nvSpPr>
        <p:spPr>
          <a:xfrm>
            <a:off x="600076" y="0"/>
            <a:ext cx="8543924" cy="177800"/>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pic>
        <p:nvPicPr>
          <p:cNvPr id="7" name="그림 6"/>
          <p:cNvPicPr>
            <a:picLocks noChangeAspect="1"/>
          </p:cNvPicPr>
          <p:nvPr/>
        </p:nvPicPr>
        <p:blipFill>
          <a:blip r:embed="rId2"/>
          <a:stretch>
            <a:fillRect/>
          </a:stretch>
        </p:blipFill>
        <p:spPr>
          <a:xfrm>
            <a:off x="7351921" y="5890261"/>
            <a:ext cx="1457471" cy="704176"/>
          </a:xfrm>
          <a:prstGeom prst="rect">
            <a:avLst/>
          </a:prstGeom>
        </p:spPr>
      </p:pic>
    </p:spTree>
    <p:extLst>
      <p:ext uri="{BB962C8B-B14F-4D97-AF65-F5344CB8AC3E}">
        <p14:creationId xmlns:p14="http://schemas.microsoft.com/office/powerpoint/2010/main" val="100271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end">
    <p:spTree>
      <p:nvGrpSpPr>
        <p:cNvPr id="1" name=""/>
        <p:cNvGrpSpPr/>
        <p:nvPr/>
      </p:nvGrpSpPr>
      <p:grpSpPr>
        <a:xfrm>
          <a:off x="0" y="0"/>
          <a:ext cx="0" cy="0"/>
          <a:chOff x="0" y="0"/>
          <a:chExt cx="0" cy="0"/>
        </a:xfrm>
      </p:grpSpPr>
      <p:sp>
        <p:nvSpPr>
          <p:cNvPr id="6" name="제목 9"/>
          <p:cNvSpPr>
            <a:spLocks noGrp="1"/>
          </p:cNvSpPr>
          <p:nvPr>
            <p:ph type="title" hasCustomPrompt="1"/>
          </p:nvPr>
        </p:nvSpPr>
        <p:spPr>
          <a:xfrm>
            <a:off x="628650" y="2309524"/>
            <a:ext cx="7886700" cy="1325563"/>
          </a:xfrm>
        </p:spPr>
        <p:txBody>
          <a:bodyPr>
            <a:normAutofit/>
          </a:bodyPr>
          <a:lstStyle>
            <a:lvl1pPr algn="ctr">
              <a:defRPr sz="4500" baseline="0">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dirty="0"/>
              <a:t>Thank You</a:t>
            </a:r>
            <a:endParaRPr kumimoji="1" lang="ko-KR" altLang="en-US" dirty="0"/>
          </a:p>
        </p:txBody>
      </p:sp>
      <p:sp>
        <p:nvSpPr>
          <p:cNvPr id="8" name="직사각형 7"/>
          <p:cNvSpPr/>
          <p:nvPr/>
        </p:nvSpPr>
        <p:spPr>
          <a:xfrm>
            <a:off x="0" y="5349874"/>
            <a:ext cx="9144000" cy="1524003"/>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9" name="직사각형 8"/>
          <p:cNvSpPr/>
          <p:nvPr/>
        </p:nvSpPr>
        <p:spPr>
          <a:xfrm>
            <a:off x="0" y="5349874"/>
            <a:ext cx="9144000" cy="1588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pic>
        <p:nvPicPr>
          <p:cNvPr id="12" name="그림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2349" y="5905910"/>
            <a:ext cx="1323110" cy="507494"/>
          </a:xfrm>
          <a:prstGeom prst="rect">
            <a:avLst/>
          </a:prstGeom>
        </p:spPr>
      </p:pic>
      <p:pic>
        <p:nvPicPr>
          <p:cNvPr id="13" name="그림 12"/>
          <p:cNvPicPr>
            <a:picLocks noChangeAspect="1"/>
          </p:cNvPicPr>
          <p:nvPr/>
        </p:nvPicPr>
        <p:blipFill>
          <a:blip r:embed="rId3"/>
          <a:stretch>
            <a:fillRect/>
          </a:stretch>
        </p:blipFill>
        <p:spPr>
          <a:xfrm>
            <a:off x="392040" y="5781745"/>
            <a:ext cx="1007760" cy="776647"/>
          </a:xfrm>
          <a:prstGeom prst="rect">
            <a:avLst/>
          </a:prstGeom>
        </p:spPr>
      </p:pic>
    </p:spTree>
    <p:extLst>
      <p:ext uri="{BB962C8B-B14F-4D97-AF65-F5344CB8AC3E}">
        <p14:creationId xmlns:p14="http://schemas.microsoft.com/office/powerpoint/2010/main" val="38799246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7" name="직사각형 6"/>
          <p:cNvSpPr/>
          <p:nvPr/>
        </p:nvSpPr>
        <p:spPr>
          <a:xfrm>
            <a:off x="0" y="5349874"/>
            <a:ext cx="9144000" cy="1524003"/>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8" name="직사각형 7"/>
          <p:cNvSpPr/>
          <p:nvPr/>
        </p:nvSpPr>
        <p:spPr>
          <a:xfrm>
            <a:off x="0" y="5349874"/>
            <a:ext cx="9144000" cy="1588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1" name="제목 1"/>
          <p:cNvSpPr>
            <a:spLocks noGrp="1"/>
          </p:cNvSpPr>
          <p:nvPr>
            <p:ph type="ctrTitle" hasCustomPrompt="1"/>
          </p:nvPr>
        </p:nvSpPr>
        <p:spPr>
          <a:xfrm>
            <a:off x="638175" y="1267503"/>
            <a:ext cx="7867650" cy="2387600"/>
          </a:xfrm>
        </p:spPr>
        <p:txBody>
          <a:bodyPr anchor="b"/>
          <a:lstStyle>
            <a:lvl1pPr algn="ctr">
              <a:lnSpc>
                <a:spcPct val="110000"/>
              </a:lnSpc>
              <a:defRPr sz="4500" baseline="0">
                <a:solidFill>
                  <a:schemeClr val="tx1"/>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dirty="0"/>
              <a:t>Ericsson-LG Enterprise Communications Solution</a:t>
            </a:r>
            <a:endParaRPr kumimoji="1" lang="ko-KR" altLang="en-US" dirty="0"/>
          </a:p>
        </p:txBody>
      </p:sp>
      <p:sp>
        <p:nvSpPr>
          <p:cNvPr id="12" name="부제 2"/>
          <p:cNvSpPr>
            <a:spLocks noGrp="1"/>
          </p:cNvSpPr>
          <p:nvPr>
            <p:ph type="subTitle" idx="1" hasCustomPrompt="1"/>
          </p:nvPr>
        </p:nvSpPr>
        <p:spPr>
          <a:xfrm>
            <a:off x="638175" y="3816405"/>
            <a:ext cx="7867650" cy="849667"/>
          </a:xfrm>
          <a:prstGeom prst="rect">
            <a:avLst/>
          </a:prstGeom>
        </p:spPr>
        <p:txBody>
          <a:bodyPr>
            <a:normAutofit/>
          </a:bodyPr>
          <a:lstStyle>
            <a:lvl1pPr marL="0" indent="0" algn="ctr">
              <a:buNone/>
              <a:defRPr sz="2250" baseline="0">
                <a:latin typeface="iPECS" panose="020B0603000000000000" pitchFamily="50" charset="-127"/>
                <a:ea typeface="iPECS" panose="020B0603000000000000" pitchFamily="50" charset="-127"/>
                <a:cs typeface="iPECS" panose="020B0603000000000000" pitchFamily="50" charset="-12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en-US" altLang="ko-KR" dirty="0"/>
              <a:t>Date</a:t>
            </a:r>
            <a:endParaRPr kumimoji="1" lang="ko-KR" altLang="en-US" dirty="0"/>
          </a:p>
        </p:txBody>
      </p:sp>
      <p:sp>
        <p:nvSpPr>
          <p:cNvPr id="13" name="텍스트 개체 틀 14"/>
          <p:cNvSpPr>
            <a:spLocks noGrp="1"/>
          </p:cNvSpPr>
          <p:nvPr>
            <p:ph type="body" sz="quarter" idx="10" hasCustomPrompt="1"/>
          </p:nvPr>
        </p:nvSpPr>
        <p:spPr>
          <a:xfrm>
            <a:off x="456689" y="6004222"/>
            <a:ext cx="3146482" cy="353031"/>
          </a:xfrm>
          <a:prstGeom prst="rect">
            <a:avLst/>
          </a:prstGeom>
        </p:spPr>
        <p:txBody>
          <a:bodyPr>
            <a:noAutofit/>
          </a:bodyPr>
          <a:lstStyle>
            <a:lvl1pPr marL="0" indent="0">
              <a:buFontTx/>
              <a:buNone/>
              <a:defRPr sz="1500" baseline="0">
                <a:solidFill>
                  <a:schemeClr val="bg1"/>
                </a:solidFill>
                <a:latin typeface="Arial" charset="0"/>
                <a:ea typeface="맑은 고딕" charset="-127"/>
              </a:defRPr>
            </a:lvl1pPr>
          </a:lstStyle>
          <a:p>
            <a:pPr marL="171450" marR="0" lvl="0" indent="-171450" algn="l" defTabSz="685800" rtl="0" eaLnBrk="1" fontAlgn="auto" latinLnBrk="1" hangingPunct="1">
              <a:lnSpc>
                <a:spcPct val="90000"/>
              </a:lnSpc>
              <a:spcBef>
                <a:spcPts val="750"/>
              </a:spcBef>
              <a:spcAft>
                <a:spcPts val="0"/>
              </a:spcAft>
              <a:buClr>
                <a:srgbClr val="FF7D41"/>
              </a:buClr>
              <a:buSzTx/>
              <a:buFont typeface="Wingdings" charset="2"/>
              <a:buNone/>
              <a:tabLst/>
              <a:defRPr/>
            </a:pPr>
            <a:r>
              <a:rPr kumimoji="1" lang="en-US" altLang="ko-KR" dirty="0"/>
              <a:t>Team/Name</a:t>
            </a:r>
            <a:endParaRPr kumimoji="1" lang="ko-KR" altLang="en-US" dirty="0"/>
          </a:p>
        </p:txBody>
      </p:sp>
      <p:pic>
        <p:nvPicPr>
          <p:cNvPr id="14" name="그림 13"/>
          <p:cNvPicPr>
            <a:picLocks noChangeAspect="1"/>
          </p:cNvPicPr>
          <p:nvPr/>
        </p:nvPicPr>
        <p:blipFill>
          <a:blip r:embed="rId2"/>
          <a:stretch>
            <a:fillRect/>
          </a:stretch>
        </p:blipFill>
        <p:spPr>
          <a:xfrm>
            <a:off x="7701481" y="482222"/>
            <a:ext cx="1061876" cy="772402"/>
          </a:xfrm>
          <a:prstGeom prst="rect">
            <a:avLst/>
          </a:prstGeom>
        </p:spPr>
      </p:pic>
      <p:pic>
        <p:nvPicPr>
          <p:cNvPr id="15" name="그림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2349" y="5905910"/>
            <a:ext cx="1323110" cy="507494"/>
          </a:xfrm>
          <a:prstGeom prst="rect">
            <a:avLst/>
          </a:prstGeom>
        </p:spPr>
      </p:pic>
    </p:spTree>
    <p:extLst>
      <p:ext uri="{BB962C8B-B14F-4D97-AF65-F5344CB8AC3E}">
        <p14:creationId xmlns:p14="http://schemas.microsoft.com/office/powerpoint/2010/main" val="5243847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index">
    <p:spTree>
      <p:nvGrpSpPr>
        <p:cNvPr id="1" name=""/>
        <p:cNvGrpSpPr/>
        <p:nvPr/>
      </p:nvGrpSpPr>
      <p:grpSpPr>
        <a:xfrm>
          <a:off x="0" y="0"/>
          <a:ext cx="0" cy="0"/>
          <a:chOff x="0" y="0"/>
          <a:chExt cx="0" cy="0"/>
        </a:xfrm>
      </p:grpSpPr>
      <p:sp>
        <p:nvSpPr>
          <p:cNvPr id="11" name="직사각형 10"/>
          <p:cNvSpPr/>
          <p:nvPr/>
        </p:nvSpPr>
        <p:spPr>
          <a:xfrm>
            <a:off x="0" y="0"/>
            <a:ext cx="1833567" cy="5461000"/>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3" name="직사각형 12"/>
          <p:cNvSpPr/>
          <p:nvPr/>
        </p:nvSpPr>
        <p:spPr>
          <a:xfrm rot="5400000">
            <a:off x="-956495" y="2670941"/>
            <a:ext cx="5461003" cy="1191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5" name="직사각형 14"/>
          <p:cNvSpPr/>
          <p:nvPr/>
        </p:nvSpPr>
        <p:spPr>
          <a:xfrm>
            <a:off x="0" y="5903684"/>
            <a:ext cx="5715000" cy="954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7" name="텍스트 개체 틀 17"/>
          <p:cNvSpPr>
            <a:spLocks noGrp="1"/>
          </p:cNvSpPr>
          <p:nvPr>
            <p:ph type="body" sz="quarter" idx="10" hasCustomPrompt="1"/>
          </p:nvPr>
        </p:nvSpPr>
        <p:spPr>
          <a:xfrm>
            <a:off x="2296392" y="1049338"/>
            <a:ext cx="6411401" cy="4411662"/>
          </a:xfrm>
        </p:spPr>
        <p:txBody>
          <a:bodyPr/>
          <a:lstStyle>
            <a:lvl1pPr marL="257175" indent="-257175">
              <a:buClr>
                <a:schemeClr val="accent6"/>
              </a:buClr>
              <a:buFont typeface="Wingdings" panose="05000000000000000000" pitchFamily="2" charset="2"/>
              <a:buChar char="§"/>
              <a:defRPr sz="1500"/>
            </a:lvl1pPr>
            <a:lvl2pPr marL="463725" indent="-257175">
              <a:buClrTx/>
              <a:buFont typeface="+mj-lt"/>
              <a:buAutoNum type="arabicPeriod"/>
              <a:defRPr/>
            </a:lvl2pPr>
            <a:lvl3pPr marL="733725" indent="-257175">
              <a:buClrTx/>
              <a:buFont typeface="+mj-lt"/>
              <a:buAutoNum type="arabicPeriod"/>
              <a:defRPr/>
            </a:lvl3pPr>
            <a:lvl4pPr marL="949725" indent="-257175">
              <a:buClrTx/>
              <a:buFont typeface="+mj-lt"/>
              <a:buAutoNum type="arabicPeriod"/>
              <a:defRPr/>
            </a:lvl4pPr>
            <a:lvl5pPr marL="1628775" indent="-257175">
              <a:buClrTx/>
              <a:buFont typeface="+mj-lt"/>
              <a:buAutoNum type="arabicPeriod"/>
              <a:defRPr/>
            </a:lvl5pPr>
          </a:lstStyle>
          <a:p>
            <a:pPr lvl="0"/>
            <a:r>
              <a:rPr lang="en-US" altLang="ko-KR" dirty="0"/>
              <a:t>Click to add text</a:t>
            </a:r>
          </a:p>
          <a:p>
            <a:pPr lvl="0"/>
            <a:endParaRPr lang="en-US" altLang="ko-KR" dirty="0"/>
          </a:p>
          <a:p>
            <a:pPr lvl="0"/>
            <a:endParaRPr lang="ko-KR" altLang="en-US" dirty="0"/>
          </a:p>
        </p:txBody>
      </p:sp>
      <p:pic>
        <p:nvPicPr>
          <p:cNvPr id="19" name="그림 18"/>
          <p:cNvPicPr>
            <a:picLocks noChangeAspect="1"/>
          </p:cNvPicPr>
          <p:nvPr/>
        </p:nvPicPr>
        <p:blipFill>
          <a:blip r:embed="rId2"/>
          <a:stretch>
            <a:fillRect/>
          </a:stretch>
        </p:blipFill>
        <p:spPr>
          <a:xfrm>
            <a:off x="7351921" y="5890261"/>
            <a:ext cx="1457471" cy="704176"/>
          </a:xfrm>
          <a:prstGeom prst="rect">
            <a:avLst/>
          </a:prstGeom>
        </p:spPr>
      </p:pic>
      <p:sp>
        <p:nvSpPr>
          <p:cNvPr id="8" name="제목 13"/>
          <p:cNvSpPr>
            <a:spLocks noGrp="1"/>
          </p:cNvSpPr>
          <p:nvPr>
            <p:ph type="title" hasCustomPrompt="1"/>
          </p:nvPr>
        </p:nvSpPr>
        <p:spPr>
          <a:xfrm>
            <a:off x="292101" y="619121"/>
            <a:ext cx="1384247" cy="1325563"/>
          </a:xfrm>
        </p:spPr>
        <p:txBody>
          <a:bodyPr>
            <a:normAutofit/>
          </a:bodyPr>
          <a:lstStyle>
            <a:lvl1pPr>
              <a:defRPr sz="3300">
                <a:solidFill>
                  <a:schemeClr val="bg1"/>
                </a:solidFill>
              </a:defRPr>
            </a:lvl1pPr>
          </a:lstStyle>
          <a:p>
            <a:r>
              <a:rPr lang="en-US" altLang="ko-KR" dirty="0"/>
              <a:t>Index</a:t>
            </a:r>
            <a:endParaRPr lang="ko-KR" altLang="en-US" dirty="0"/>
          </a:p>
        </p:txBody>
      </p:sp>
    </p:spTree>
    <p:extLst>
      <p:ext uri="{BB962C8B-B14F-4D97-AF65-F5344CB8AC3E}">
        <p14:creationId xmlns:p14="http://schemas.microsoft.com/office/powerpoint/2010/main" val="2184723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dy">
    <p:spTree>
      <p:nvGrpSpPr>
        <p:cNvPr id="1" name=""/>
        <p:cNvGrpSpPr/>
        <p:nvPr/>
      </p:nvGrpSpPr>
      <p:grpSpPr>
        <a:xfrm>
          <a:off x="0" y="0"/>
          <a:ext cx="0" cy="0"/>
          <a:chOff x="0" y="0"/>
          <a:chExt cx="0" cy="0"/>
        </a:xfrm>
      </p:grpSpPr>
      <p:sp>
        <p:nvSpPr>
          <p:cNvPr id="8" name="제목 1"/>
          <p:cNvSpPr>
            <a:spLocks noGrp="1"/>
          </p:cNvSpPr>
          <p:nvPr>
            <p:ph type="title" hasCustomPrompt="1"/>
          </p:nvPr>
        </p:nvSpPr>
        <p:spPr>
          <a:xfrm>
            <a:off x="493442" y="531124"/>
            <a:ext cx="8157117" cy="748245"/>
          </a:xfrm>
        </p:spPr>
        <p:txBody>
          <a:bodyPr>
            <a:normAutofit/>
          </a:bodyPr>
          <a:lstStyle>
            <a:lvl1pPr>
              <a:defRPr sz="3200" baseline="0">
                <a:solidFill>
                  <a:schemeClr val="tx2"/>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dirty="0"/>
              <a:t>Headline</a:t>
            </a:r>
            <a:endParaRPr kumimoji="1" lang="ko-KR" altLang="en-US" dirty="0"/>
          </a:p>
        </p:txBody>
      </p:sp>
      <p:sp>
        <p:nvSpPr>
          <p:cNvPr id="9" name="내용 개체 틀 2"/>
          <p:cNvSpPr>
            <a:spLocks noGrp="1"/>
          </p:cNvSpPr>
          <p:nvPr>
            <p:ph idx="1" hasCustomPrompt="1"/>
          </p:nvPr>
        </p:nvSpPr>
        <p:spPr>
          <a:xfrm>
            <a:off x="493442" y="1546854"/>
            <a:ext cx="8157117" cy="4351338"/>
          </a:xfrm>
        </p:spPr>
        <p:txBody>
          <a:bodyPr/>
          <a:lstStyle>
            <a:lvl1pPr>
              <a:defRPr baseline="0">
                <a:latin typeface="arial" charset="0"/>
                <a:ea typeface="맑은 고딕" charset="-127"/>
              </a:defRPr>
            </a:lvl1pPr>
            <a:lvl2pPr>
              <a:defRPr baseline="0">
                <a:latin typeface="arial" charset="0"/>
                <a:ea typeface="맑은 고딕" charset="-127"/>
              </a:defRPr>
            </a:lvl2pPr>
            <a:lvl3pPr>
              <a:defRPr baseline="0">
                <a:latin typeface="arial" charset="0"/>
                <a:ea typeface="맑은 고딕" charset="-127"/>
              </a:defRPr>
            </a:lvl3pPr>
            <a:lvl4pPr>
              <a:defRPr baseline="0">
                <a:latin typeface="arial" charset="0"/>
                <a:ea typeface="맑은 고딕" charset="-127"/>
              </a:defRPr>
            </a:lvl4pPr>
          </a:lstStyle>
          <a:p>
            <a:pPr lvl="0"/>
            <a:r>
              <a:rPr kumimoji="1" lang="en-US" altLang="ko-KR" dirty="0"/>
              <a:t>Clink to add text</a:t>
            </a:r>
            <a:endParaRPr kumimoji="1" lang="ko-KR" altLang="en-US" dirty="0"/>
          </a:p>
          <a:p>
            <a:pPr lvl="1"/>
            <a:r>
              <a:rPr kumimoji="1" lang="en-US" altLang="ko-KR" dirty="0"/>
              <a:t>Click to add text</a:t>
            </a:r>
            <a:endParaRPr kumimoji="1" lang="ko-KR" altLang="en-US" dirty="0"/>
          </a:p>
          <a:p>
            <a:pPr lvl="2"/>
            <a:r>
              <a:rPr kumimoji="1" lang="en-US" altLang="ko-KR" dirty="0"/>
              <a:t>Click to add text </a:t>
            </a:r>
          </a:p>
          <a:p>
            <a:pPr lvl="3"/>
            <a:r>
              <a:rPr kumimoji="1" lang="en-US" altLang="ko-KR" dirty="0"/>
              <a:t>Click to add text</a:t>
            </a:r>
            <a:endParaRPr kumimoji="1" lang="ko-KR" altLang="en-US" dirty="0"/>
          </a:p>
        </p:txBody>
      </p:sp>
      <p:sp>
        <p:nvSpPr>
          <p:cNvPr id="10" name="직사각형 9"/>
          <p:cNvSpPr/>
          <p:nvPr/>
        </p:nvSpPr>
        <p:spPr>
          <a:xfrm>
            <a:off x="1" y="0"/>
            <a:ext cx="600075" cy="177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2" name="직사각형 11"/>
          <p:cNvSpPr/>
          <p:nvPr/>
        </p:nvSpPr>
        <p:spPr>
          <a:xfrm>
            <a:off x="600076" y="0"/>
            <a:ext cx="8543924" cy="177800"/>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pic>
        <p:nvPicPr>
          <p:cNvPr id="13" name="그림 12"/>
          <p:cNvPicPr>
            <a:picLocks noChangeAspect="1"/>
          </p:cNvPicPr>
          <p:nvPr/>
        </p:nvPicPr>
        <p:blipFill>
          <a:blip r:embed="rId2"/>
          <a:stretch>
            <a:fillRect/>
          </a:stretch>
        </p:blipFill>
        <p:spPr>
          <a:xfrm>
            <a:off x="7454900" y="6088835"/>
            <a:ext cx="1298773" cy="470626"/>
          </a:xfrm>
          <a:prstGeom prst="rect">
            <a:avLst/>
          </a:prstGeom>
        </p:spPr>
      </p:pic>
    </p:spTree>
    <p:extLst>
      <p:ext uri="{BB962C8B-B14F-4D97-AF65-F5344CB8AC3E}">
        <p14:creationId xmlns:p14="http://schemas.microsoft.com/office/powerpoint/2010/main" val="29830740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head">
    <p:spTree>
      <p:nvGrpSpPr>
        <p:cNvPr id="1" name=""/>
        <p:cNvGrpSpPr/>
        <p:nvPr/>
      </p:nvGrpSpPr>
      <p:grpSpPr>
        <a:xfrm>
          <a:off x="0" y="0"/>
          <a:ext cx="0" cy="0"/>
          <a:chOff x="0" y="0"/>
          <a:chExt cx="0" cy="0"/>
        </a:xfrm>
      </p:grpSpPr>
      <p:sp>
        <p:nvSpPr>
          <p:cNvPr id="14" name="직사각형 13"/>
          <p:cNvSpPr/>
          <p:nvPr/>
        </p:nvSpPr>
        <p:spPr>
          <a:xfrm>
            <a:off x="0" y="1"/>
            <a:ext cx="9144000" cy="4572072"/>
          </a:xfrm>
          <a:prstGeom prst="rect">
            <a:avLst/>
          </a:prstGeom>
          <a:solidFill>
            <a:srgbClr val="64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6" name="그림 개체 틀 2"/>
          <p:cNvSpPr>
            <a:spLocks noGrp="1"/>
          </p:cNvSpPr>
          <p:nvPr>
            <p:ph type="pic" sz="quarter" idx="12" hasCustomPrompt="1"/>
          </p:nvPr>
        </p:nvSpPr>
        <p:spPr>
          <a:xfrm>
            <a:off x="0" y="-1"/>
            <a:ext cx="9144000" cy="4413249"/>
          </a:xfrm>
        </p:spPr>
        <p:txBody>
          <a:bodyPr/>
          <a:lstStyle>
            <a:lvl1pPr marL="0" indent="0" algn="ctr">
              <a:buFontTx/>
              <a:buNone/>
              <a:defRPr baseline="0"/>
            </a:lvl1pPr>
          </a:lstStyle>
          <a:p>
            <a:pPr marL="171450" marR="0" lvl="0" indent="-171450" algn="l" defTabSz="685800" rtl="0" eaLnBrk="1" fontAlgn="auto" latinLnBrk="1" hangingPunct="1">
              <a:lnSpc>
                <a:spcPct val="90000"/>
              </a:lnSpc>
              <a:spcBef>
                <a:spcPts val="750"/>
              </a:spcBef>
              <a:spcAft>
                <a:spcPts val="0"/>
              </a:spcAft>
              <a:buClr>
                <a:schemeClr val="tx2"/>
              </a:buClr>
              <a:buSzTx/>
              <a:buFont typeface="Wingdings" charset="2"/>
              <a:buNone/>
              <a:tabLst/>
              <a:defRPr/>
            </a:pPr>
            <a:r>
              <a:rPr kumimoji="1" lang="ko-KR" altLang="en-US" dirty="0"/>
              <a:t> </a:t>
            </a:r>
            <a:endParaRPr kumimoji="1" lang="en-US" altLang="ko-KR" dirty="0"/>
          </a:p>
        </p:txBody>
      </p:sp>
      <p:sp>
        <p:nvSpPr>
          <p:cNvPr id="17" name="제목 10"/>
          <p:cNvSpPr>
            <a:spLocks noGrp="1"/>
          </p:cNvSpPr>
          <p:nvPr>
            <p:ph type="title" hasCustomPrompt="1"/>
          </p:nvPr>
        </p:nvSpPr>
        <p:spPr>
          <a:xfrm>
            <a:off x="1162049" y="3069285"/>
            <a:ext cx="6969580" cy="823070"/>
          </a:xfrm>
        </p:spPr>
        <p:txBody>
          <a:bodyPr/>
          <a:lstStyle>
            <a:lvl1pPr>
              <a:defRPr baseline="0">
                <a:solidFill>
                  <a:schemeClr val="bg1"/>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dirty="0"/>
              <a:t>Headline</a:t>
            </a:r>
            <a:endParaRPr kumimoji="1" lang="ko-KR" altLang="en-US" dirty="0"/>
          </a:p>
        </p:txBody>
      </p:sp>
      <p:sp>
        <p:nvSpPr>
          <p:cNvPr id="18" name="텍스트 개체 틀 16"/>
          <p:cNvSpPr>
            <a:spLocks noGrp="1"/>
          </p:cNvSpPr>
          <p:nvPr>
            <p:ph type="body" sz="quarter" idx="10" hasCustomPrompt="1"/>
          </p:nvPr>
        </p:nvSpPr>
        <p:spPr>
          <a:xfrm>
            <a:off x="1162049" y="2114003"/>
            <a:ext cx="2308622" cy="826858"/>
          </a:xfrm>
        </p:spPr>
        <p:txBody>
          <a:bodyPr>
            <a:normAutofit/>
          </a:bodyPr>
          <a:lstStyle>
            <a:lvl1pPr marL="0" indent="0">
              <a:buFontTx/>
              <a:buNone/>
              <a:defRPr sz="4950" baseline="0">
                <a:solidFill>
                  <a:schemeClr val="bg1"/>
                </a:solidFill>
                <a:latin typeface="iPECS" panose="020B0603000000000000" pitchFamily="50" charset="-127"/>
                <a:ea typeface="iPECS" panose="020B0603000000000000" pitchFamily="50" charset="-127"/>
                <a:cs typeface="iPECS" panose="020B0603000000000000" pitchFamily="50" charset="-127"/>
              </a:defRPr>
            </a:lvl1pPr>
          </a:lstStyle>
          <a:p>
            <a:pPr marL="171450" marR="0" lvl="0" indent="-171450" algn="l" defTabSz="685800" rtl="0" eaLnBrk="1" fontAlgn="auto" latinLnBrk="1" hangingPunct="1">
              <a:lnSpc>
                <a:spcPct val="90000"/>
              </a:lnSpc>
              <a:spcBef>
                <a:spcPts val="750"/>
              </a:spcBef>
              <a:spcAft>
                <a:spcPts val="0"/>
              </a:spcAft>
              <a:buClr>
                <a:srgbClr val="FF7D41"/>
              </a:buClr>
              <a:buSzTx/>
              <a:buFont typeface="Wingdings" charset="2"/>
              <a:buNone/>
              <a:tabLst/>
              <a:defRPr/>
            </a:pPr>
            <a:r>
              <a:rPr kumimoji="1" lang="en-US" altLang="ko-KR" dirty="0"/>
              <a:t>01</a:t>
            </a:r>
            <a:endParaRPr kumimoji="1" lang="ko-KR" altLang="en-US" dirty="0"/>
          </a:p>
        </p:txBody>
      </p:sp>
      <p:sp>
        <p:nvSpPr>
          <p:cNvPr id="19" name="직사각형 18"/>
          <p:cNvSpPr/>
          <p:nvPr/>
        </p:nvSpPr>
        <p:spPr>
          <a:xfrm>
            <a:off x="0" y="4413251"/>
            <a:ext cx="1204912" cy="15882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20" name="직사각형 19"/>
          <p:cNvSpPr/>
          <p:nvPr/>
        </p:nvSpPr>
        <p:spPr>
          <a:xfrm>
            <a:off x="1204911" y="4413251"/>
            <a:ext cx="7939089" cy="158823"/>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21" name="직사각형 20"/>
          <p:cNvSpPr/>
          <p:nvPr/>
        </p:nvSpPr>
        <p:spPr>
          <a:xfrm>
            <a:off x="0" y="6357257"/>
            <a:ext cx="5715000" cy="50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22" name="텍스트 개체 틀 18"/>
          <p:cNvSpPr>
            <a:spLocks noGrp="1"/>
          </p:cNvSpPr>
          <p:nvPr>
            <p:ph type="body" sz="quarter" idx="11" hasCustomPrompt="1"/>
          </p:nvPr>
        </p:nvSpPr>
        <p:spPr>
          <a:xfrm>
            <a:off x="1162048" y="5039391"/>
            <a:ext cx="6196694" cy="1317867"/>
          </a:xfrm>
        </p:spPr>
        <p:txBody>
          <a:bodyPr>
            <a:normAutofit/>
          </a:bodyPr>
          <a:lstStyle>
            <a:lvl1pPr marL="0" indent="0">
              <a:lnSpc>
                <a:spcPct val="110000"/>
              </a:lnSpc>
              <a:buFontTx/>
              <a:buNone/>
              <a:defRPr sz="1200" baseline="0">
                <a:latin typeface="arial" charset="0"/>
                <a:ea typeface="맑은 고딕" charset="-127"/>
              </a:defRPr>
            </a:lvl1pPr>
          </a:lstStyle>
          <a:p>
            <a:pPr marL="171450" marR="0" lvl="0" indent="-171450" algn="l" defTabSz="685800" rtl="0" eaLnBrk="1" fontAlgn="auto" latinLnBrk="1" hangingPunct="1">
              <a:lnSpc>
                <a:spcPct val="90000"/>
              </a:lnSpc>
              <a:spcBef>
                <a:spcPts val="750"/>
              </a:spcBef>
              <a:spcAft>
                <a:spcPts val="0"/>
              </a:spcAft>
              <a:buClr>
                <a:srgbClr val="FF7D41"/>
              </a:buClr>
              <a:buSzTx/>
              <a:buFont typeface="Wingdings" charset="2"/>
              <a:buNone/>
              <a:tabLst/>
              <a:defRPr/>
            </a:pPr>
            <a:r>
              <a:rPr kumimoji="1" lang="en-US" altLang="ko-KR" dirty="0"/>
              <a:t>Sub headline</a:t>
            </a:r>
          </a:p>
        </p:txBody>
      </p:sp>
      <p:pic>
        <p:nvPicPr>
          <p:cNvPr id="23" name="그림 22"/>
          <p:cNvPicPr>
            <a:picLocks noChangeAspect="1"/>
          </p:cNvPicPr>
          <p:nvPr/>
        </p:nvPicPr>
        <p:blipFill>
          <a:blip r:embed="rId2"/>
          <a:stretch>
            <a:fillRect/>
          </a:stretch>
        </p:blipFill>
        <p:spPr>
          <a:xfrm>
            <a:off x="7351921" y="5890261"/>
            <a:ext cx="1457471" cy="704176"/>
          </a:xfrm>
          <a:prstGeom prst="rect">
            <a:avLst/>
          </a:prstGeom>
        </p:spPr>
      </p:pic>
    </p:spTree>
    <p:extLst>
      <p:ext uri="{BB962C8B-B14F-4D97-AF65-F5344CB8AC3E}">
        <p14:creationId xmlns:p14="http://schemas.microsoft.com/office/powerpoint/2010/main" val="6659151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ody">
    <p:spTree>
      <p:nvGrpSpPr>
        <p:cNvPr id="1" name=""/>
        <p:cNvGrpSpPr/>
        <p:nvPr/>
      </p:nvGrpSpPr>
      <p:grpSpPr>
        <a:xfrm>
          <a:off x="0" y="0"/>
          <a:ext cx="0" cy="0"/>
          <a:chOff x="0" y="0"/>
          <a:chExt cx="0" cy="0"/>
        </a:xfrm>
      </p:grpSpPr>
      <p:sp>
        <p:nvSpPr>
          <p:cNvPr id="8" name="제목 1"/>
          <p:cNvSpPr>
            <a:spLocks noGrp="1"/>
          </p:cNvSpPr>
          <p:nvPr>
            <p:ph type="title" hasCustomPrompt="1"/>
          </p:nvPr>
        </p:nvSpPr>
        <p:spPr>
          <a:xfrm>
            <a:off x="493442" y="531124"/>
            <a:ext cx="8157117" cy="748245"/>
          </a:xfrm>
        </p:spPr>
        <p:txBody>
          <a:bodyPr>
            <a:normAutofit/>
          </a:bodyPr>
          <a:lstStyle>
            <a:lvl1pPr>
              <a:defRPr sz="2400" baseline="0">
                <a:solidFill>
                  <a:schemeClr val="accent6"/>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dirty="0"/>
              <a:t>Headline</a:t>
            </a:r>
            <a:endParaRPr kumimoji="1" lang="ko-KR" altLang="en-US" dirty="0"/>
          </a:p>
        </p:txBody>
      </p:sp>
      <p:sp>
        <p:nvSpPr>
          <p:cNvPr id="9" name="내용 개체 틀 2"/>
          <p:cNvSpPr>
            <a:spLocks noGrp="1"/>
          </p:cNvSpPr>
          <p:nvPr>
            <p:ph idx="1" hasCustomPrompt="1"/>
          </p:nvPr>
        </p:nvSpPr>
        <p:spPr>
          <a:xfrm>
            <a:off x="493442" y="1546854"/>
            <a:ext cx="8157117" cy="4351338"/>
          </a:xfrm>
        </p:spPr>
        <p:txBody>
          <a:bodyPr/>
          <a:lstStyle>
            <a:lvl1pPr>
              <a:defRPr baseline="0">
                <a:latin typeface="arial" charset="0"/>
                <a:ea typeface="맑은 고딕" charset="-127"/>
              </a:defRPr>
            </a:lvl1pPr>
            <a:lvl2pPr>
              <a:defRPr baseline="0">
                <a:latin typeface="arial" charset="0"/>
                <a:ea typeface="맑은 고딕" charset="-127"/>
              </a:defRPr>
            </a:lvl2pPr>
            <a:lvl3pPr>
              <a:defRPr baseline="0">
                <a:latin typeface="arial" charset="0"/>
                <a:ea typeface="맑은 고딕" charset="-127"/>
              </a:defRPr>
            </a:lvl3pPr>
            <a:lvl4pPr>
              <a:defRPr baseline="0">
                <a:latin typeface="arial" charset="0"/>
                <a:ea typeface="맑은 고딕" charset="-127"/>
              </a:defRPr>
            </a:lvl4pPr>
          </a:lstStyle>
          <a:p>
            <a:pPr lvl="0"/>
            <a:r>
              <a:rPr kumimoji="1" lang="en-US" altLang="ko-KR" dirty="0"/>
              <a:t>Clink to add text</a:t>
            </a:r>
            <a:endParaRPr kumimoji="1" lang="ko-KR" altLang="en-US" dirty="0"/>
          </a:p>
          <a:p>
            <a:pPr lvl="1"/>
            <a:r>
              <a:rPr kumimoji="1" lang="en-US" altLang="ko-KR" dirty="0"/>
              <a:t>Click to add text</a:t>
            </a:r>
            <a:endParaRPr kumimoji="1" lang="ko-KR" altLang="en-US" dirty="0"/>
          </a:p>
          <a:p>
            <a:pPr lvl="2"/>
            <a:r>
              <a:rPr kumimoji="1" lang="en-US" altLang="ko-KR" dirty="0"/>
              <a:t>Click to add text </a:t>
            </a:r>
          </a:p>
          <a:p>
            <a:pPr lvl="3"/>
            <a:r>
              <a:rPr kumimoji="1" lang="en-US" altLang="ko-KR" dirty="0"/>
              <a:t>Click to add text</a:t>
            </a:r>
            <a:endParaRPr kumimoji="1" lang="ko-KR" altLang="en-US" dirty="0"/>
          </a:p>
        </p:txBody>
      </p:sp>
      <p:sp>
        <p:nvSpPr>
          <p:cNvPr id="10" name="직사각형 9"/>
          <p:cNvSpPr/>
          <p:nvPr/>
        </p:nvSpPr>
        <p:spPr>
          <a:xfrm>
            <a:off x="1" y="0"/>
            <a:ext cx="600075" cy="177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2" name="직사각형 11"/>
          <p:cNvSpPr/>
          <p:nvPr/>
        </p:nvSpPr>
        <p:spPr>
          <a:xfrm>
            <a:off x="600076" y="0"/>
            <a:ext cx="8543924" cy="177800"/>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pic>
        <p:nvPicPr>
          <p:cNvPr id="7" name="그림 6"/>
          <p:cNvPicPr>
            <a:picLocks noChangeAspect="1"/>
          </p:cNvPicPr>
          <p:nvPr/>
        </p:nvPicPr>
        <p:blipFill>
          <a:blip r:embed="rId2"/>
          <a:stretch>
            <a:fillRect/>
          </a:stretch>
        </p:blipFill>
        <p:spPr>
          <a:xfrm>
            <a:off x="7351921" y="5890261"/>
            <a:ext cx="1457471" cy="704176"/>
          </a:xfrm>
          <a:prstGeom prst="rect">
            <a:avLst/>
          </a:prstGeom>
        </p:spPr>
      </p:pic>
    </p:spTree>
    <p:extLst>
      <p:ext uri="{BB962C8B-B14F-4D97-AF65-F5344CB8AC3E}">
        <p14:creationId xmlns:p14="http://schemas.microsoft.com/office/powerpoint/2010/main" val="12069765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end">
    <p:spTree>
      <p:nvGrpSpPr>
        <p:cNvPr id="1" name=""/>
        <p:cNvGrpSpPr/>
        <p:nvPr/>
      </p:nvGrpSpPr>
      <p:grpSpPr>
        <a:xfrm>
          <a:off x="0" y="0"/>
          <a:ext cx="0" cy="0"/>
          <a:chOff x="0" y="0"/>
          <a:chExt cx="0" cy="0"/>
        </a:xfrm>
      </p:grpSpPr>
      <p:sp>
        <p:nvSpPr>
          <p:cNvPr id="6" name="제목 9"/>
          <p:cNvSpPr>
            <a:spLocks noGrp="1"/>
          </p:cNvSpPr>
          <p:nvPr>
            <p:ph type="title" hasCustomPrompt="1"/>
          </p:nvPr>
        </p:nvSpPr>
        <p:spPr>
          <a:xfrm>
            <a:off x="628650" y="2309524"/>
            <a:ext cx="7886700" cy="1325563"/>
          </a:xfrm>
        </p:spPr>
        <p:txBody>
          <a:bodyPr>
            <a:normAutofit/>
          </a:bodyPr>
          <a:lstStyle>
            <a:lvl1pPr algn="ctr">
              <a:defRPr sz="4500" baseline="0">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dirty="0"/>
              <a:t>Thank You</a:t>
            </a:r>
            <a:endParaRPr kumimoji="1" lang="ko-KR" altLang="en-US" dirty="0"/>
          </a:p>
        </p:txBody>
      </p:sp>
      <p:sp>
        <p:nvSpPr>
          <p:cNvPr id="8" name="직사각형 7"/>
          <p:cNvSpPr/>
          <p:nvPr/>
        </p:nvSpPr>
        <p:spPr>
          <a:xfrm>
            <a:off x="0" y="5349874"/>
            <a:ext cx="9144000" cy="1524003"/>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9" name="직사각형 8"/>
          <p:cNvSpPr/>
          <p:nvPr/>
        </p:nvSpPr>
        <p:spPr>
          <a:xfrm>
            <a:off x="0" y="5349874"/>
            <a:ext cx="9144000" cy="1588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pic>
        <p:nvPicPr>
          <p:cNvPr id="12" name="그림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2349" y="5905910"/>
            <a:ext cx="1323110" cy="507494"/>
          </a:xfrm>
          <a:prstGeom prst="rect">
            <a:avLst/>
          </a:prstGeom>
        </p:spPr>
      </p:pic>
      <p:pic>
        <p:nvPicPr>
          <p:cNvPr id="13" name="그림 12"/>
          <p:cNvPicPr>
            <a:picLocks noChangeAspect="1"/>
          </p:cNvPicPr>
          <p:nvPr/>
        </p:nvPicPr>
        <p:blipFill>
          <a:blip r:embed="rId3"/>
          <a:stretch>
            <a:fillRect/>
          </a:stretch>
        </p:blipFill>
        <p:spPr>
          <a:xfrm>
            <a:off x="392040" y="5781745"/>
            <a:ext cx="1007760" cy="776647"/>
          </a:xfrm>
          <a:prstGeom prst="rect">
            <a:avLst/>
          </a:prstGeom>
        </p:spPr>
      </p:pic>
    </p:spTree>
    <p:extLst>
      <p:ext uri="{BB962C8B-B14F-4D97-AF65-F5344CB8AC3E}">
        <p14:creationId xmlns:p14="http://schemas.microsoft.com/office/powerpoint/2010/main" val="18385785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4946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925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nd">
    <p:spTree>
      <p:nvGrpSpPr>
        <p:cNvPr id="1" name=""/>
        <p:cNvGrpSpPr/>
        <p:nvPr/>
      </p:nvGrpSpPr>
      <p:grpSpPr>
        <a:xfrm>
          <a:off x="0" y="0"/>
          <a:ext cx="0" cy="0"/>
          <a:chOff x="0" y="0"/>
          <a:chExt cx="0" cy="0"/>
        </a:xfrm>
      </p:grpSpPr>
      <p:sp>
        <p:nvSpPr>
          <p:cNvPr id="10" name="직사각형 9"/>
          <p:cNvSpPr/>
          <p:nvPr/>
        </p:nvSpPr>
        <p:spPr>
          <a:xfrm>
            <a:off x="0" y="5398285"/>
            <a:ext cx="9144000" cy="1475592"/>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1" name="직사각형 10"/>
          <p:cNvSpPr/>
          <p:nvPr/>
        </p:nvSpPr>
        <p:spPr>
          <a:xfrm>
            <a:off x="0" y="5398285"/>
            <a:ext cx="9144000" cy="158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6" name="제목 9"/>
          <p:cNvSpPr>
            <a:spLocks noGrp="1"/>
          </p:cNvSpPr>
          <p:nvPr>
            <p:ph type="title" hasCustomPrompt="1"/>
          </p:nvPr>
        </p:nvSpPr>
        <p:spPr>
          <a:xfrm>
            <a:off x="628650" y="2309524"/>
            <a:ext cx="7886700" cy="1325563"/>
          </a:xfrm>
        </p:spPr>
        <p:txBody>
          <a:bodyPr>
            <a:normAutofit/>
          </a:bodyPr>
          <a:lstStyle>
            <a:lvl1pPr algn="ctr">
              <a:defRPr sz="6000" baseline="0">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dirty="0"/>
              <a:t>Thank You</a:t>
            </a:r>
            <a:endParaRPr kumimoji="1" lang="ko-KR" altLang="en-US" dirty="0"/>
          </a:p>
        </p:txBody>
      </p:sp>
      <p:pic>
        <p:nvPicPr>
          <p:cNvPr id="15" name="그림 14"/>
          <p:cNvPicPr>
            <a:picLocks noChangeAspect="1"/>
          </p:cNvPicPr>
          <p:nvPr/>
        </p:nvPicPr>
        <p:blipFill>
          <a:blip r:embed="rId2"/>
          <a:stretch>
            <a:fillRect/>
          </a:stretch>
        </p:blipFill>
        <p:spPr>
          <a:xfrm>
            <a:off x="522325" y="5869172"/>
            <a:ext cx="1155630" cy="667954"/>
          </a:xfrm>
          <a:prstGeom prst="rect">
            <a:avLst/>
          </a:prstGeom>
        </p:spPr>
      </p:pic>
      <p:pic>
        <p:nvPicPr>
          <p:cNvPr id="19" name="그림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1984" y="6045023"/>
            <a:ext cx="1192293" cy="342989"/>
          </a:xfrm>
          <a:prstGeom prst="rect">
            <a:avLst/>
          </a:prstGeom>
        </p:spPr>
      </p:pic>
    </p:spTree>
    <p:extLst>
      <p:ext uri="{BB962C8B-B14F-4D97-AF65-F5344CB8AC3E}">
        <p14:creationId xmlns:p14="http://schemas.microsoft.com/office/powerpoint/2010/main" val="2933016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18" name="직사각형 17"/>
          <p:cNvSpPr/>
          <p:nvPr/>
        </p:nvSpPr>
        <p:spPr>
          <a:xfrm>
            <a:off x="0" y="5398285"/>
            <a:ext cx="9144000" cy="1475592"/>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9" name="직사각형 18"/>
          <p:cNvSpPr/>
          <p:nvPr/>
        </p:nvSpPr>
        <p:spPr>
          <a:xfrm>
            <a:off x="0" y="5398285"/>
            <a:ext cx="9144000" cy="1588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pic>
        <p:nvPicPr>
          <p:cNvPr id="20" name="그림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1984" y="6045023"/>
            <a:ext cx="1192293" cy="342989"/>
          </a:xfrm>
          <a:prstGeom prst="rect">
            <a:avLst/>
          </a:prstGeom>
        </p:spPr>
      </p:pic>
      <p:sp>
        <p:nvSpPr>
          <p:cNvPr id="11" name="제목 1"/>
          <p:cNvSpPr>
            <a:spLocks noGrp="1"/>
          </p:cNvSpPr>
          <p:nvPr>
            <p:ph type="ctrTitle" hasCustomPrompt="1"/>
          </p:nvPr>
        </p:nvSpPr>
        <p:spPr>
          <a:xfrm>
            <a:off x="638175" y="1267503"/>
            <a:ext cx="7867650" cy="2387600"/>
          </a:xfrm>
        </p:spPr>
        <p:txBody>
          <a:bodyPr anchor="b">
            <a:normAutofit/>
          </a:bodyPr>
          <a:lstStyle>
            <a:lvl1pPr algn="ctr">
              <a:lnSpc>
                <a:spcPct val="110000"/>
              </a:lnSpc>
              <a:defRPr sz="6000" baseline="0">
                <a:solidFill>
                  <a:schemeClr val="tx1"/>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dirty="0"/>
              <a:t>Ericsson-LG</a:t>
            </a:r>
            <a:br>
              <a:rPr kumimoji="1" lang="en-US" altLang="ko-KR" dirty="0"/>
            </a:br>
            <a:r>
              <a:rPr kumimoji="1" lang="en-US" altLang="ko-KR" dirty="0"/>
              <a:t>Enterprise</a:t>
            </a:r>
            <a:endParaRPr kumimoji="1" lang="ko-KR" altLang="en-US" dirty="0"/>
          </a:p>
        </p:txBody>
      </p:sp>
      <p:sp>
        <p:nvSpPr>
          <p:cNvPr id="12" name="부제 2"/>
          <p:cNvSpPr>
            <a:spLocks noGrp="1"/>
          </p:cNvSpPr>
          <p:nvPr>
            <p:ph type="subTitle" idx="1" hasCustomPrompt="1"/>
          </p:nvPr>
        </p:nvSpPr>
        <p:spPr>
          <a:xfrm>
            <a:off x="638175" y="3816405"/>
            <a:ext cx="7867650" cy="849667"/>
          </a:xfrm>
          <a:prstGeom prst="rect">
            <a:avLst/>
          </a:prstGeom>
        </p:spPr>
        <p:txBody>
          <a:bodyPr>
            <a:normAutofit/>
          </a:bodyPr>
          <a:lstStyle>
            <a:lvl1pPr marL="0" indent="0" algn="ctr">
              <a:buNone/>
              <a:defRPr sz="3000" baseline="0">
                <a:latin typeface="iPECS" panose="020B0603000000000000" pitchFamily="50" charset="-127"/>
                <a:ea typeface="iPECS" panose="020B0603000000000000" pitchFamily="50" charset="-127"/>
                <a:cs typeface="iPECS" panose="020B0603000000000000" pitchFamily="50" charset="-12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en-US" altLang="ko-KR" dirty="0"/>
              <a:t>Date</a:t>
            </a:r>
            <a:endParaRPr kumimoji="1" lang="ko-KR" altLang="en-US" dirty="0"/>
          </a:p>
        </p:txBody>
      </p:sp>
      <p:sp>
        <p:nvSpPr>
          <p:cNvPr id="13" name="텍스트 개체 틀 14"/>
          <p:cNvSpPr>
            <a:spLocks noGrp="1"/>
          </p:cNvSpPr>
          <p:nvPr>
            <p:ph type="body" sz="quarter" idx="10" hasCustomPrompt="1"/>
          </p:nvPr>
        </p:nvSpPr>
        <p:spPr>
          <a:xfrm>
            <a:off x="456689" y="6004222"/>
            <a:ext cx="3146482" cy="353031"/>
          </a:xfrm>
          <a:prstGeom prst="rect">
            <a:avLst/>
          </a:prstGeom>
        </p:spPr>
        <p:txBody>
          <a:bodyPr>
            <a:noAutofit/>
          </a:bodyPr>
          <a:lstStyle>
            <a:lvl1pPr marL="0" indent="0">
              <a:buFontTx/>
              <a:buNone/>
              <a:defRPr sz="2000" baseline="0">
                <a:solidFill>
                  <a:schemeClr val="bg1"/>
                </a:solidFill>
                <a:latin typeface="Arial" charset="0"/>
                <a:ea typeface="맑은 고딕" charset="-127"/>
              </a:defRPr>
            </a:lvl1pPr>
          </a:lstStyle>
          <a:p>
            <a:pPr marL="171450" marR="0" lvl="0" indent="-171450" algn="l" defTabSz="685800" rtl="0" eaLnBrk="1" fontAlgn="auto" latinLnBrk="1" hangingPunct="1">
              <a:lnSpc>
                <a:spcPct val="90000"/>
              </a:lnSpc>
              <a:spcBef>
                <a:spcPts val="750"/>
              </a:spcBef>
              <a:spcAft>
                <a:spcPts val="0"/>
              </a:spcAft>
              <a:buClr>
                <a:srgbClr val="FF7D41"/>
              </a:buClr>
              <a:buSzTx/>
              <a:buFont typeface="Wingdings" charset="2"/>
              <a:buNone/>
              <a:tabLst/>
              <a:defRPr/>
            </a:pPr>
            <a:r>
              <a:rPr kumimoji="1" lang="en-US" altLang="ko-KR" dirty="0"/>
              <a:t>Team/Name</a:t>
            </a:r>
            <a:endParaRPr kumimoji="1" lang="ko-KR" altLang="en-US" dirty="0"/>
          </a:p>
        </p:txBody>
      </p:sp>
      <p:pic>
        <p:nvPicPr>
          <p:cNvPr id="9" name="그림 8"/>
          <p:cNvPicPr>
            <a:picLocks noChangeAspect="1"/>
          </p:cNvPicPr>
          <p:nvPr/>
        </p:nvPicPr>
        <p:blipFill>
          <a:blip r:embed="rId3"/>
          <a:stretch>
            <a:fillRect/>
          </a:stretch>
        </p:blipFill>
        <p:spPr>
          <a:xfrm>
            <a:off x="7336783" y="418722"/>
            <a:ext cx="1415835" cy="772402"/>
          </a:xfrm>
          <a:prstGeom prst="rect">
            <a:avLst/>
          </a:prstGeom>
        </p:spPr>
      </p:pic>
    </p:spTree>
    <p:extLst>
      <p:ext uri="{BB962C8B-B14F-4D97-AF65-F5344CB8AC3E}">
        <p14:creationId xmlns:p14="http://schemas.microsoft.com/office/powerpoint/2010/main" val="3664630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dex">
    <p:spTree>
      <p:nvGrpSpPr>
        <p:cNvPr id="1" name=""/>
        <p:cNvGrpSpPr/>
        <p:nvPr/>
      </p:nvGrpSpPr>
      <p:grpSpPr>
        <a:xfrm>
          <a:off x="0" y="0"/>
          <a:ext cx="0" cy="0"/>
          <a:chOff x="0" y="0"/>
          <a:chExt cx="0" cy="0"/>
        </a:xfrm>
      </p:grpSpPr>
      <p:sp>
        <p:nvSpPr>
          <p:cNvPr id="12" name="직사각형 11"/>
          <p:cNvSpPr/>
          <p:nvPr/>
        </p:nvSpPr>
        <p:spPr>
          <a:xfrm>
            <a:off x="0" y="5903684"/>
            <a:ext cx="5715000" cy="954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9" name="직사각형 8"/>
          <p:cNvSpPr/>
          <p:nvPr/>
        </p:nvSpPr>
        <p:spPr>
          <a:xfrm>
            <a:off x="0" y="0"/>
            <a:ext cx="2267615" cy="5461000"/>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0" name="직사각형 9"/>
          <p:cNvSpPr/>
          <p:nvPr/>
        </p:nvSpPr>
        <p:spPr>
          <a:xfrm rot="5400000">
            <a:off x="-536915" y="2656474"/>
            <a:ext cx="5461003" cy="1480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3" name="제목 13"/>
          <p:cNvSpPr>
            <a:spLocks noGrp="1"/>
          </p:cNvSpPr>
          <p:nvPr>
            <p:ph type="title" hasCustomPrompt="1"/>
          </p:nvPr>
        </p:nvSpPr>
        <p:spPr>
          <a:xfrm>
            <a:off x="406401" y="619121"/>
            <a:ext cx="1713157" cy="1325563"/>
          </a:xfrm>
        </p:spPr>
        <p:txBody>
          <a:bodyPr>
            <a:noAutofit/>
          </a:bodyPr>
          <a:lstStyle>
            <a:lvl1pPr>
              <a:defRPr sz="4400">
                <a:solidFill>
                  <a:schemeClr val="bg1"/>
                </a:solidFill>
              </a:defRPr>
            </a:lvl1pPr>
          </a:lstStyle>
          <a:p>
            <a:r>
              <a:rPr lang="en-US" altLang="ko-KR" dirty="0"/>
              <a:t>Index</a:t>
            </a:r>
            <a:endParaRPr lang="ko-KR" altLang="en-US" dirty="0"/>
          </a:p>
        </p:txBody>
      </p:sp>
      <p:sp>
        <p:nvSpPr>
          <p:cNvPr id="16" name="텍스트 개체 틀 17"/>
          <p:cNvSpPr>
            <a:spLocks noGrp="1"/>
          </p:cNvSpPr>
          <p:nvPr>
            <p:ph type="body" sz="quarter" idx="10" hasCustomPrompt="1"/>
          </p:nvPr>
        </p:nvSpPr>
        <p:spPr>
          <a:xfrm>
            <a:off x="3022600" y="1049338"/>
            <a:ext cx="5731073" cy="4411662"/>
          </a:xfrm>
        </p:spPr>
        <p:txBody>
          <a:bodyPr/>
          <a:lstStyle>
            <a:lvl1pPr marL="342900" indent="-342900">
              <a:buClr>
                <a:schemeClr val="accent3"/>
              </a:buClr>
              <a:buFont typeface="Wingdings" panose="05000000000000000000" pitchFamily="2" charset="2"/>
              <a:buChar char="§"/>
              <a:defRPr sz="2000"/>
            </a:lvl1pPr>
            <a:lvl2pPr marL="463725" indent="-257175">
              <a:buClrTx/>
              <a:buFont typeface="+mj-lt"/>
              <a:buAutoNum type="arabicPeriod"/>
              <a:defRPr/>
            </a:lvl2pPr>
            <a:lvl3pPr marL="733725" indent="-257175">
              <a:buClrTx/>
              <a:buFont typeface="+mj-lt"/>
              <a:buAutoNum type="arabicPeriod"/>
              <a:defRPr/>
            </a:lvl3pPr>
            <a:lvl4pPr marL="949725" indent="-257175">
              <a:buClrTx/>
              <a:buFont typeface="+mj-lt"/>
              <a:buAutoNum type="arabicPeriod"/>
              <a:defRPr/>
            </a:lvl4pPr>
            <a:lvl5pPr marL="1628775" indent="-257175">
              <a:buClrTx/>
              <a:buFont typeface="+mj-lt"/>
              <a:buAutoNum type="arabicPeriod"/>
              <a:defRPr/>
            </a:lvl5pPr>
          </a:lstStyle>
          <a:p>
            <a:pPr lvl="0"/>
            <a:r>
              <a:rPr kumimoji="1" lang="en-US" altLang="ko-KR" dirty="0"/>
              <a:t>Clink to add text</a:t>
            </a:r>
          </a:p>
          <a:p>
            <a:pPr lvl="0"/>
            <a:endParaRPr lang="ko-KR" altLang="en-US" dirty="0"/>
          </a:p>
        </p:txBody>
      </p:sp>
      <p:pic>
        <p:nvPicPr>
          <p:cNvPr id="8" name="그림 7"/>
          <p:cNvPicPr>
            <a:picLocks noChangeAspect="1"/>
          </p:cNvPicPr>
          <p:nvPr/>
        </p:nvPicPr>
        <p:blipFill>
          <a:blip r:embed="rId2"/>
          <a:stretch>
            <a:fillRect/>
          </a:stretch>
        </p:blipFill>
        <p:spPr>
          <a:xfrm>
            <a:off x="7454900" y="6088835"/>
            <a:ext cx="1298773" cy="470626"/>
          </a:xfrm>
          <a:prstGeom prst="rect">
            <a:avLst/>
          </a:prstGeom>
        </p:spPr>
      </p:pic>
    </p:spTree>
    <p:extLst>
      <p:ext uri="{BB962C8B-B14F-4D97-AF65-F5344CB8AC3E}">
        <p14:creationId xmlns:p14="http://schemas.microsoft.com/office/powerpoint/2010/main" val="3313112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ad">
    <p:spTree>
      <p:nvGrpSpPr>
        <p:cNvPr id="1" name=""/>
        <p:cNvGrpSpPr/>
        <p:nvPr/>
      </p:nvGrpSpPr>
      <p:grpSpPr>
        <a:xfrm>
          <a:off x="0" y="0"/>
          <a:ext cx="0" cy="0"/>
          <a:chOff x="0" y="0"/>
          <a:chExt cx="0" cy="0"/>
        </a:xfrm>
      </p:grpSpPr>
      <p:sp>
        <p:nvSpPr>
          <p:cNvPr id="15" name="직사각형 14"/>
          <p:cNvSpPr/>
          <p:nvPr/>
        </p:nvSpPr>
        <p:spPr>
          <a:xfrm>
            <a:off x="0" y="0"/>
            <a:ext cx="9144000" cy="4738401"/>
          </a:xfrm>
          <a:prstGeom prst="rect">
            <a:avLst/>
          </a:prstGeom>
          <a:solidFill>
            <a:srgbClr val="64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16" name="그림 개체 틀 2"/>
          <p:cNvSpPr>
            <a:spLocks noGrp="1"/>
          </p:cNvSpPr>
          <p:nvPr>
            <p:ph type="pic" sz="quarter" idx="12" hasCustomPrompt="1"/>
          </p:nvPr>
        </p:nvSpPr>
        <p:spPr>
          <a:xfrm>
            <a:off x="0" y="-1"/>
            <a:ext cx="9144000" cy="4591919"/>
          </a:xfrm>
        </p:spPr>
        <p:txBody>
          <a:bodyPr/>
          <a:lstStyle>
            <a:lvl1pPr marL="0" indent="0" algn="ctr">
              <a:buFontTx/>
              <a:buNone/>
              <a:defRPr baseline="0"/>
            </a:lvl1pPr>
          </a:lstStyle>
          <a:p>
            <a:pPr marL="171450" marR="0" lvl="0" indent="-171450" algn="l" defTabSz="685800" rtl="0" eaLnBrk="1" fontAlgn="auto" latinLnBrk="1" hangingPunct="1">
              <a:lnSpc>
                <a:spcPct val="90000"/>
              </a:lnSpc>
              <a:spcBef>
                <a:spcPts val="750"/>
              </a:spcBef>
              <a:spcAft>
                <a:spcPts val="0"/>
              </a:spcAft>
              <a:buClr>
                <a:schemeClr val="tx2"/>
              </a:buClr>
              <a:buSzTx/>
              <a:buFont typeface="Wingdings" charset="2"/>
              <a:buNone/>
              <a:tabLst/>
              <a:defRPr/>
            </a:pPr>
            <a:r>
              <a:rPr kumimoji="1" lang="ko-KR" altLang="en-US" dirty="0"/>
              <a:t> </a:t>
            </a:r>
            <a:endParaRPr kumimoji="1" lang="en-US" altLang="ko-KR" dirty="0"/>
          </a:p>
        </p:txBody>
      </p:sp>
      <p:sp>
        <p:nvSpPr>
          <p:cNvPr id="17" name="제목 10"/>
          <p:cNvSpPr>
            <a:spLocks noGrp="1"/>
          </p:cNvSpPr>
          <p:nvPr>
            <p:ph type="title" hasCustomPrompt="1"/>
          </p:nvPr>
        </p:nvSpPr>
        <p:spPr>
          <a:xfrm>
            <a:off x="1035049" y="3247955"/>
            <a:ext cx="6969580" cy="823070"/>
          </a:xfrm>
        </p:spPr>
        <p:txBody>
          <a:bodyPr/>
          <a:lstStyle>
            <a:lvl1pPr>
              <a:defRPr baseline="0">
                <a:solidFill>
                  <a:schemeClr val="bg1"/>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dirty="0"/>
              <a:t>Headline</a:t>
            </a:r>
            <a:endParaRPr kumimoji="1" lang="ko-KR" altLang="en-US" dirty="0"/>
          </a:p>
        </p:txBody>
      </p:sp>
      <p:sp>
        <p:nvSpPr>
          <p:cNvPr id="18" name="텍스트 개체 틀 16"/>
          <p:cNvSpPr>
            <a:spLocks noGrp="1"/>
          </p:cNvSpPr>
          <p:nvPr>
            <p:ph type="body" sz="quarter" idx="10" hasCustomPrompt="1"/>
          </p:nvPr>
        </p:nvSpPr>
        <p:spPr>
          <a:xfrm>
            <a:off x="1035049" y="2292673"/>
            <a:ext cx="2308622" cy="826858"/>
          </a:xfrm>
        </p:spPr>
        <p:txBody>
          <a:bodyPr>
            <a:normAutofit/>
          </a:bodyPr>
          <a:lstStyle>
            <a:lvl1pPr marL="0" indent="0">
              <a:buFontTx/>
              <a:buNone/>
              <a:defRPr sz="6600" baseline="0">
                <a:solidFill>
                  <a:schemeClr val="bg1"/>
                </a:solidFill>
                <a:latin typeface="iPECS" panose="020B0603000000000000" pitchFamily="50" charset="-127"/>
                <a:ea typeface="iPECS" panose="020B0603000000000000" pitchFamily="50" charset="-127"/>
                <a:cs typeface="iPECS" panose="020B0603000000000000" pitchFamily="50" charset="-127"/>
              </a:defRPr>
            </a:lvl1pPr>
          </a:lstStyle>
          <a:p>
            <a:pPr marL="171450" marR="0" lvl="0" indent="-171450" algn="l" defTabSz="685800" rtl="0" eaLnBrk="1" fontAlgn="auto" latinLnBrk="1" hangingPunct="1">
              <a:lnSpc>
                <a:spcPct val="90000"/>
              </a:lnSpc>
              <a:spcBef>
                <a:spcPts val="750"/>
              </a:spcBef>
              <a:spcAft>
                <a:spcPts val="0"/>
              </a:spcAft>
              <a:buClr>
                <a:srgbClr val="FF7D41"/>
              </a:buClr>
              <a:buSzTx/>
              <a:buFont typeface="Wingdings" charset="2"/>
              <a:buNone/>
              <a:tabLst/>
              <a:defRPr/>
            </a:pPr>
            <a:r>
              <a:rPr kumimoji="1" lang="en-US" altLang="ko-KR" dirty="0"/>
              <a:t>01</a:t>
            </a:r>
            <a:endParaRPr kumimoji="1" lang="ko-KR" altLang="en-US" dirty="0"/>
          </a:p>
        </p:txBody>
      </p:sp>
      <p:sp>
        <p:nvSpPr>
          <p:cNvPr id="19" name="직사각형 18"/>
          <p:cNvSpPr/>
          <p:nvPr/>
        </p:nvSpPr>
        <p:spPr>
          <a:xfrm>
            <a:off x="0" y="4591922"/>
            <a:ext cx="1066800" cy="1464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20" name="직사각형 19"/>
          <p:cNvSpPr/>
          <p:nvPr/>
        </p:nvSpPr>
        <p:spPr>
          <a:xfrm>
            <a:off x="1066801" y="4591922"/>
            <a:ext cx="8077200" cy="146480"/>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21" name="직사각형 20"/>
          <p:cNvSpPr/>
          <p:nvPr/>
        </p:nvSpPr>
        <p:spPr>
          <a:xfrm>
            <a:off x="0" y="6357257"/>
            <a:ext cx="5715000" cy="50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22" name="텍스트 개체 틀 18"/>
          <p:cNvSpPr>
            <a:spLocks noGrp="1"/>
          </p:cNvSpPr>
          <p:nvPr>
            <p:ph type="body" sz="quarter" idx="11" hasCustomPrompt="1"/>
          </p:nvPr>
        </p:nvSpPr>
        <p:spPr>
          <a:xfrm>
            <a:off x="1035048" y="5233533"/>
            <a:ext cx="6196694" cy="1123725"/>
          </a:xfrm>
        </p:spPr>
        <p:txBody>
          <a:bodyPr>
            <a:normAutofit/>
          </a:bodyPr>
          <a:lstStyle>
            <a:lvl1pPr marL="0" indent="0">
              <a:lnSpc>
                <a:spcPct val="110000"/>
              </a:lnSpc>
              <a:buFontTx/>
              <a:buNone/>
              <a:defRPr sz="1600" baseline="0">
                <a:latin typeface="arial" charset="0"/>
                <a:ea typeface="맑은 고딕" charset="-127"/>
              </a:defRPr>
            </a:lvl1pPr>
          </a:lstStyle>
          <a:p>
            <a:pPr marL="171450" marR="0" lvl="0" indent="-171450" algn="l" defTabSz="685800" rtl="0" eaLnBrk="1" fontAlgn="auto" latinLnBrk="1" hangingPunct="1">
              <a:lnSpc>
                <a:spcPct val="90000"/>
              </a:lnSpc>
              <a:spcBef>
                <a:spcPts val="750"/>
              </a:spcBef>
              <a:spcAft>
                <a:spcPts val="0"/>
              </a:spcAft>
              <a:buClr>
                <a:srgbClr val="FF7D41"/>
              </a:buClr>
              <a:buSzTx/>
              <a:buFont typeface="Wingdings" charset="2"/>
              <a:buNone/>
              <a:tabLst/>
              <a:defRPr/>
            </a:pPr>
            <a:r>
              <a:rPr kumimoji="1" lang="en-US" altLang="ko-KR" dirty="0"/>
              <a:t>Sub headline</a:t>
            </a:r>
          </a:p>
        </p:txBody>
      </p:sp>
      <p:pic>
        <p:nvPicPr>
          <p:cNvPr id="23" name="그림 22"/>
          <p:cNvPicPr>
            <a:picLocks noChangeAspect="1"/>
          </p:cNvPicPr>
          <p:nvPr/>
        </p:nvPicPr>
        <p:blipFill>
          <a:blip r:embed="rId2"/>
          <a:stretch>
            <a:fillRect/>
          </a:stretch>
        </p:blipFill>
        <p:spPr>
          <a:xfrm>
            <a:off x="7454900" y="6088835"/>
            <a:ext cx="1298773" cy="470626"/>
          </a:xfrm>
          <a:prstGeom prst="rect">
            <a:avLst/>
          </a:prstGeom>
        </p:spPr>
      </p:pic>
    </p:spTree>
    <p:extLst>
      <p:ext uri="{BB962C8B-B14F-4D97-AF65-F5344CB8AC3E}">
        <p14:creationId xmlns:p14="http://schemas.microsoft.com/office/powerpoint/2010/main" val="16149491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10.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theme" Target="../theme/theme11.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12.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53.xml"/><Relationship Id="rId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4.xml"/><Relationship Id="rId1" Type="http://schemas.openxmlformats.org/officeDocument/2006/relationships/slideLayout" Target="../slideLayouts/slideLayout54.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5.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6.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7.xml"/><Relationship Id="rId1" Type="http://schemas.openxmlformats.org/officeDocument/2006/relationships/slideLayout" Target="../slideLayouts/slideLayout27.xml"/><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8.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9.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직사각형 4"/>
          <p:cNvSpPr/>
          <p:nvPr/>
        </p:nvSpPr>
        <p:spPr>
          <a:xfrm>
            <a:off x="0" y="5398285"/>
            <a:ext cx="9144000" cy="1475592"/>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6" name="직사각형 5"/>
          <p:cNvSpPr/>
          <p:nvPr/>
        </p:nvSpPr>
        <p:spPr>
          <a:xfrm>
            <a:off x="0" y="5398285"/>
            <a:ext cx="9144000" cy="158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pic>
        <p:nvPicPr>
          <p:cNvPr id="8" name="그림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1984" y="6045023"/>
            <a:ext cx="1192293" cy="342989"/>
          </a:xfrm>
          <a:prstGeom prst="rect">
            <a:avLst/>
          </a:prstGeom>
        </p:spPr>
      </p:pic>
      <p:sp>
        <p:nvSpPr>
          <p:cNvPr id="9" name="제목 1"/>
          <p:cNvSpPr txBox="1">
            <a:spLocks/>
          </p:cNvSpPr>
          <p:nvPr/>
        </p:nvSpPr>
        <p:spPr>
          <a:xfrm>
            <a:off x="638175" y="1552637"/>
            <a:ext cx="7867650" cy="2387600"/>
          </a:xfrm>
          <a:prstGeom prst="rect">
            <a:avLst/>
          </a:prstGeom>
        </p:spPr>
        <p:txBody>
          <a:bodyPr anchor="b">
            <a:normAutofit/>
          </a:bodyPr>
          <a:lstStyle>
            <a:lvl1pPr algn="ctr" defTabSz="914400" rtl="0" eaLnBrk="1" latinLnBrk="1" hangingPunct="1">
              <a:lnSpc>
                <a:spcPct val="110000"/>
              </a:lnSpc>
              <a:spcBef>
                <a:spcPct val="0"/>
              </a:spcBef>
              <a:buNone/>
              <a:defRPr sz="6000" kern="1200" baseline="0">
                <a:solidFill>
                  <a:schemeClr val="tx1"/>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dirty="0"/>
              <a:t>Ericsson-LG</a:t>
            </a:r>
            <a:br>
              <a:rPr kumimoji="1" lang="en-US" altLang="ko-KR" dirty="0"/>
            </a:br>
            <a:r>
              <a:rPr kumimoji="1" lang="en-US" altLang="ko-KR" dirty="0"/>
              <a:t>Enterprise</a:t>
            </a:r>
            <a:endParaRPr kumimoji="1" lang="ko-KR" altLang="en-US" dirty="0"/>
          </a:p>
        </p:txBody>
      </p:sp>
      <p:pic>
        <p:nvPicPr>
          <p:cNvPr id="10" name="그림 9"/>
          <p:cNvPicPr>
            <a:picLocks noChangeAspect="1"/>
          </p:cNvPicPr>
          <p:nvPr/>
        </p:nvPicPr>
        <p:blipFill>
          <a:blip r:embed="rId4"/>
          <a:stretch>
            <a:fillRect/>
          </a:stretch>
        </p:blipFill>
        <p:spPr>
          <a:xfrm>
            <a:off x="7336783" y="418722"/>
            <a:ext cx="1415835" cy="772402"/>
          </a:xfrm>
          <a:prstGeom prst="rect">
            <a:avLst/>
          </a:prstGeom>
        </p:spPr>
      </p:pic>
    </p:spTree>
    <p:extLst>
      <p:ext uri="{BB962C8B-B14F-4D97-AF65-F5344CB8AC3E}">
        <p14:creationId xmlns:p14="http://schemas.microsoft.com/office/powerpoint/2010/main" val="2848433487"/>
      </p:ext>
    </p:extLst>
  </p:cSld>
  <p:clrMap bg1="lt1" tx1="dk1" bg2="lt2" tx2="dk2" accent1="accent1" accent2="accent2" accent3="accent3" accent4="accent4" accent5="accent5" accent6="accent6" hlink="hlink" folHlink="folHlink"/>
  <p:sldLayoutIdLst>
    <p:sldLayoutId id="2147483696" r:id="rId1"/>
  </p:sldLayoutIdLst>
  <p:txStyles>
    <p:titleStyle>
      <a:lvl1pPr algn="l" defTabSz="914400" rtl="0" eaLnBrk="1" latinLnBrk="1" hangingPunct="1">
        <a:lnSpc>
          <a:spcPct val="90000"/>
        </a:lnSpc>
        <a:spcBef>
          <a:spcPct val="0"/>
        </a:spcBef>
        <a:buNone/>
        <a:defRPr sz="4400" kern="1200">
          <a:solidFill>
            <a:schemeClr val="tx1"/>
          </a:solidFill>
          <a:latin typeface="iPECS" panose="020B0603000000000000" pitchFamily="50" charset="-127"/>
          <a:ea typeface="iPECS" panose="020B0603000000000000" pitchFamily="50" charset="-127"/>
          <a:cs typeface="iPECS" panose="020B0603000000000000" pitchFamily="50" charset="-127"/>
        </a:defRPr>
      </a:lvl1pPr>
    </p:titleStyle>
    <p:bodyStyle>
      <a:lvl1pPr marL="228600" indent="-228600" algn="l" defTabSz="914400" rtl="0" eaLnBrk="1" latinLnBrk="1" hangingPunct="1">
        <a:lnSpc>
          <a:spcPct val="90000"/>
        </a:lnSpc>
        <a:spcBef>
          <a:spcPts val="1000"/>
        </a:spcBef>
        <a:buClr>
          <a:schemeClr val="tx2"/>
        </a:buClr>
        <a:buFont typeface="Wingdings" panose="05000000000000000000" pitchFamily="2" charset="2"/>
        <a:buChar char="§"/>
        <a:defRPr sz="1800" kern="1200" baseline="0">
          <a:solidFill>
            <a:schemeClr val="tx1"/>
          </a:solidFill>
          <a:latin typeface="Arial" panose="020B0604020202020204" pitchFamily="34" charset="0"/>
          <a:ea typeface="맑은 고딕" panose="020B0503020000020004" pitchFamily="50" charset="-127"/>
          <a:cs typeface="+mn-cs"/>
        </a:defRPr>
      </a:lvl1pPr>
      <a:lvl2pPr marL="504000" indent="-228600" algn="l" defTabSz="914400" rtl="0" eaLnBrk="1" latinLnBrk="1" hangingPunct="1">
        <a:lnSpc>
          <a:spcPct val="90000"/>
        </a:lnSpc>
        <a:spcBef>
          <a:spcPts val="500"/>
        </a:spcBef>
        <a:buClr>
          <a:schemeClr val="tx2"/>
        </a:buClr>
        <a:buFont typeface="Arial" panose="020B0604020202020204" pitchFamily="34" charset="0"/>
        <a:buChar char="•"/>
        <a:defRPr sz="1800" kern="1200" baseline="0">
          <a:solidFill>
            <a:schemeClr val="tx1"/>
          </a:solidFill>
          <a:latin typeface="Arial" panose="020B0604020202020204" pitchFamily="34" charset="0"/>
          <a:ea typeface="맑은 고딕" panose="020B0503020000020004" pitchFamily="50" charset="-127"/>
          <a:cs typeface="+mn-cs"/>
        </a:defRPr>
      </a:lvl2pPr>
      <a:lvl3pPr marL="864000" indent="-228600" algn="l" defTabSz="914400" rtl="0" eaLnBrk="1" latinLnBrk="1" hangingPunct="1">
        <a:lnSpc>
          <a:spcPct val="90000"/>
        </a:lnSpc>
        <a:spcBef>
          <a:spcPts val="500"/>
        </a:spcBef>
        <a:buClr>
          <a:schemeClr val="tx2"/>
        </a:buClr>
        <a:buFont typeface="Arial" panose="020B0604020202020204" pitchFamily="34" charset="0"/>
        <a:buChar char="-"/>
        <a:defRPr sz="1800" kern="1200" baseline="0">
          <a:solidFill>
            <a:schemeClr val="tx1"/>
          </a:solidFill>
          <a:latin typeface="Arial" panose="020B0604020202020204" pitchFamily="34" charset="0"/>
          <a:ea typeface="맑은 고딕" panose="020B0503020000020004" pitchFamily="50" charset="-127"/>
          <a:cs typeface="+mn-cs"/>
        </a:defRPr>
      </a:lvl3pPr>
      <a:lvl4pPr marL="1152000" indent="-228600" algn="l" defTabSz="914400" rtl="0" eaLnBrk="1" latinLnBrk="1" hangingPunct="1">
        <a:lnSpc>
          <a:spcPct val="90000"/>
        </a:lnSpc>
        <a:spcBef>
          <a:spcPts val="500"/>
        </a:spcBef>
        <a:buClr>
          <a:schemeClr val="tx2"/>
        </a:buClr>
        <a:buSzPct val="90000"/>
        <a:buFont typeface="Wingdings" panose="05000000000000000000" pitchFamily="2" charset="2"/>
        <a:buChar char="ü"/>
        <a:defRPr sz="1800" kern="1200" baseline="0">
          <a:solidFill>
            <a:schemeClr val="tx1"/>
          </a:solidFill>
          <a:latin typeface="Arial" panose="020B0604020202020204" pitchFamily="34" charset="0"/>
          <a:ea typeface="맑은 고딕" panose="020B0503020000020004" pitchFamily="50" charset="-127"/>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ko-KR" dirty="0"/>
              <a:t>Headline</a:t>
            </a:r>
            <a:endParaRPr lang="ko-KR" altLang="en-US" dirty="0"/>
          </a:p>
        </p:txBody>
      </p:sp>
      <p:sp>
        <p:nvSpPr>
          <p:cNvPr id="3" name="텍스트 개체 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en-US" altLang="ko-KR" dirty="0"/>
              <a:t>Click to add text</a:t>
            </a:r>
          </a:p>
          <a:p>
            <a:pPr lvl="1"/>
            <a:r>
              <a:rPr kumimoji="1" lang="en-US" altLang="ko-KR" dirty="0"/>
              <a:t>Click to add text</a:t>
            </a:r>
            <a:endParaRPr kumimoji="1" lang="ko-KR" altLang="en-US" dirty="0"/>
          </a:p>
          <a:p>
            <a:pPr lvl="2"/>
            <a:r>
              <a:rPr kumimoji="1" lang="en-US" altLang="ko-KR" dirty="0"/>
              <a:t>Click to add text</a:t>
            </a:r>
          </a:p>
          <a:p>
            <a:pPr lvl="3"/>
            <a:r>
              <a:rPr kumimoji="1" lang="en-US" altLang="ko-KR" dirty="0"/>
              <a:t>Click to add text</a:t>
            </a:r>
            <a:endParaRPr kumimoji="1" lang="ko-KR" altLang="en-US" dirty="0"/>
          </a:p>
        </p:txBody>
      </p:sp>
      <p:sp>
        <p:nvSpPr>
          <p:cNvPr id="7" name="txtfooterCopy"/>
          <p:cNvSpPr txBox="1">
            <a:spLocks noChangeArrowheads="1"/>
          </p:cNvSpPr>
          <p:nvPr/>
        </p:nvSpPr>
        <p:spPr bwMode="auto">
          <a:xfrm>
            <a:off x="350216" y="6313178"/>
            <a:ext cx="4060551" cy="255819"/>
          </a:xfrm>
          <a:prstGeom prst="rect">
            <a:avLst/>
          </a:prstGeom>
          <a:noFill/>
          <a:ln w="12700" algn="ctr">
            <a:noFill/>
            <a:miter lim="800000"/>
            <a:headEnd/>
            <a:tailEnd/>
          </a:ln>
          <a:effectLst/>
        </p:spPr>
        <p:txBody>
          <a:bodyPr lIns="54000" rIns="54000"/>
          <a:lstStyle>
            <a:lvl1pPr eaLnBrk="0" hangingPunct="0">
              <a:defRPr>
                <a:solidFill>
                  <a:schemeClr val="tx1"/>
                </a:solidFill>
                <a:latin typeface="Arial" charset="0"/>
                <a:ea typeface="맑은 고딕" charset="0"/>
                <a:cs typeface="맑은 고딕" charset="0"/>
              </a:defRPr>
            </a:lvl1pPr>
            <a:lvl2pPr marL="742950" indent="-285750" eaLnBrk="0" hangingPunct="0">
              <a:defRPr>
                <a:solidFill>
                  <a:schemeClr val="tx1"/>
                </a:solidFill>
                <a:latin typeface="Arial" charset="0"/>
                <a:ea typeface="맑은 고딕" charset="0"/>
                <a:cs typeface="맑은 고딕" charset="0"/>
              </a:defRPr>
            </a:lvl2pPr>
            <a:lvl3pPr marL="1143000" indent="-228600" eaLnBrk="0" hangingPunct="0">
              <a:defRPr>
                <a:solidFill>
                  <a:schemeClr val="tx1"/>
                </a:solidFill>
                <a:latin typeface="Arial" charset="0"/>
                <a:ea typeface="맑은 고딕" charset="0"/>
                <a:cs typeface="맑은 고딕" charset="0"/>
              </a:defRPr>
            </a:lvl3pPr>
            <a:lvl4pPr marL="1600200" indent="-228600" eaLnBrk="0" hangingPunct="0">
              <a:defRPr>
                <a:solidFill>
                  <a:schemeClr val="tx1"/>
                </a:solidFill>
                <a:latin typeface="Arial" charset="0"/>
                <a:ea typeface="맑은 고딕" charset="0"/>
                <a:cs typeface="맑은 고딕" charset="0"/>
              </a:defRPr>
            </a:lvl4pPr>
            <a:lvl5pPr marL="2057400" indent="-228600" eaLnBrk="0" hangingPunct="0">
              <a:defRPr>
                <a:solidFill>
                  <a:schemeClr val="tx1"/>
                </a:solidFill>
                <a:latin typeface="Arial" charset="0"/>
                <a:ea typeface="맑은 고딕" charset="0"/>
                <a:cs typeface="맑은 고딕" charset="0"/>
              </a:defRPr>
            </a:lvl5pPr>
            <a:lvl6pPr marL="2514600" indent="-228600" eaLnBrk="0" fontAlgn="base" hangingPunct="0">
              <a:spcBef>
                <a:spcPct val="0"/>
              </a:spcBef>
              <a:spcAft>
                <a:spcPct val="0"/>
              </a:spcAft>
              <a:defRPr>
                <a:solidFill>
                  <a:schemeClr val="tx1"/>
                </a:solidFill>
                <a:latin typeface="Arial" charset="0"/>
                <a:ea typeface="맑은 고딕" charset="0"/>
                <a:cs typeface="맑은 고딕" charset="0"/>
              </a:defRPr>
            </a:lvl6pPr>
            <a:lvl7pPr marL="2971800" indent="-228600" eaLnBrk="0" fontAlgn="base" hangingPunct="0">
              <a:spcBef>
                <a:spcPct val="0"/>
              </a:spcBef>
              <a:spcAft>
                <a:spcPct val="0"/>
              </a:spcAft>
              <a:defRPr>
                <a:solidFill>
                  <a:schemeClr val="tx1"/>
                </a:solidFill>
                <a:latin typeface="Arial" charset="0"/>
                <a:ea typeface="맑은 고딕" charset="0"/>
                <a:cs typeface="맑은 고딕" charset="0"/>
              </a:defRPr>
            </a:lvl7pPr>
            <a:lvl8pPr marL="3429000" indent="-228600" eaLnBrk="0" fontAlgn="base" hangingPunct="0">
              <a:spcBef>
                <a:spcPct val="0"/>
              </a:spcBef>
              <a:spcAft>
                <a:spcPct val="0"/>
              </a:spcAft>
              <a:defRPr>
                <a:solidFill>
                  <a:schemeClr val="tx1"/>
                </a:solidFill>
                <a:latin typeface="Arial" charset="0"/>
                <a:ea typeface="맑은 고딕" charset="0"/>
                <a:cs typeface="맑은 고딕" charset="0"/>
              </a:defRPr>
            </a:lvl8pPr>
            <a:lvl9pPr marL="3886200" indent="-228600" eaLnBrk="0" fontAlgn="base" hangingPunct="0">
              <a:spcBef>
                <a:spcPct val="0"/>
              </a:spcBef>
              <a:spcAft>
                <a:spcPct val="0"/>
              </a:spcAft>
              <a:defRPr>
                <a:solidFill>
                  <a:schemeClr val="tx1"/>
                </a:solidFill>
                <a:latin typeface="Arial" charset="0"/>
                <a:ea typeface="맑은 고딕" charset="0"/>
                <a:cs typeface="맑은 고딕" charset="0"/>
              </a:defRPr>
            </a:lvl9pPr>
          </a:lstStyle>
          <a:p>
            <a:pPr algn="l" eaLnBrk="1" hangingPunct="1">
              <a:spcBef>
                <a:spcPct val="50000"/>
              </a:spcBef>
            </a:pPr>
            <a:r>
              <a:rPr lang="en-US" sz="675" dirty="0">
                <a:solidFill>
                  <a:schemeClr val="tx1">
                    <a:lumMod val="50000"/>
                    <a:lumOff val="50000"/>
                  </a:schemeClr>
                </a:solidFill>
              </a:rPr>
              <a:t>© Ericsson-LG Enterprise Co., Ltd. 201</a:t>
            </a:r>
            <a:r>
              <a:rPr lang="en-US" altLang="ko-KR" sz="675" dirty="0">
                <a:solidFill>
                  <a:schemeClr val="tx1">
                    <a:lumMod val="50000"/>
                    <a:lumOff val="50000"/>
                  </a:schemeClr>
                </a:solidFill>
              </a:rPr>
              <a:t>7</a:t>
            </a:r>
            <a:r>
              <a:rPr lang="en-US" sz="675" dirty="0">
                <a:solidFill>
                  <a:schemeClr val="tx1">
                    <a:lumMod val="50000"/>
                    <a:lumOff val="50000"/>
                  </a:schemeClr>
                </a:solidFill>
              </a:rPr>
              <a:t>   |   Internal   |   </a:t>
            </a:r>
            <a:r>
              <a:rPr lang="en-US" altLang="ko-KR" sz="675" dirty="0">
                <a:solidFill>
                  <a:schemeClr val="tx1">
                    <a:lumMod val="50000"/>
                    <a:lumOff val="50000"/>
                  </a:schemeClr>
                </a:solidFill>
              </a:rPr>
              <a:t>2017. 12. 14   |   Page </a:t>
            </a:r>
            <a:fld id="{35DAAAD0-C267-424A-B292-3C6CD1CAE437}" type="slidenum">
              <a:rPr lang="en-US" altLang="ko-KR" sz="675" smtClean="0">
                <a:solidFill>
                  <a:schemeClr val="tx1">
                    <a:lumMod val="50000"/>
                    <a:lumOff val="50000"/>
                  </a:schemeClr>
                </a:solidFill>
              </a:rPr>
              <a:pPr algn="l" eaLnBrk="1" hangingPunct="1">
                <a:spcBef>
                  <a:spcPct val="50000"/>
                </a:spcBef>
              </a:pPr>
              <a:t>‹#›</a:t>
            </a:fld>
            <a:endParaRPr lang="en-US" altLang="ko-KR" sz="675" dirty="0">
              <a:solidFill>
                <a:schemeClr val="tx1">
                  <a:lumMod val="50000"/>
                  <a:lumOff val="50000"/>
                </a:schemeClr>
              </a:solidFill>
            </a:endParaRPr>
          </a:p>
        </p:txBody>
      </p:sp>
    </p:spTree>
    <p:extLst>
      <p:ext uri="{BB962C8B-B14F-4D97-AF65-F5344CB8AC3E}">
        <p14:creationId xmlns:p14="http://schemas.microsoft.com/office/powerpoint/2010/main" val="142980266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Lst>
  <p:txStyles>
    <p:titleStyle>
      <a:lvl1pPr algn="l" defTabSz="685800" rtl="0" eaLnBrk="1" latinLnBrk="1" hangingPunct="1">
        <a:lnSpc>
          <a:spcPct val="90000"/>
        </a:lnSpc>
        <a:spcBef>
          <a:spcPct val="0"/>
        </a:spcBef>
        <a:buNone/>
        <a:defRPr sz="3300" kern="1200" baseline="0">
          <a:solidFill>
            <a:schemeClr val="tx1"/>
          </a:solidFill>
          <a:latin typeface="iPECS" panose="020B0603000000000000" pitchFamily="50" charset="-127"/>
          <a:ea typeface="iPECS" panose="020B0603000000000000" pitchFamily="50" charset="-127"/>
          <a:cs typeface="iPECS" panose="020B0603000000000000" pitchFamily="50" charset="-127"/>
        </a:defRPr>
      </a:lvl1pPr>
    </p:titleStyle>
    <p:bodyStyle>
      <a:lvl1pPr marL="171450" indent="-171450" algn="l" defTabSz="685800" rtl="0" eaLnBrk="1" latinLnBrk="1" hangingPunct="1">
        <a:lnSpc>
          <a:spcPct val="90000"/>
        </a:lnSpc>
        <a:spcBef>
          <a:spcPts val="750"/>
        </a:spcBef>
        <a:buClr>
          <a:schemeClr val="accent5"/>
        </a:buClr>
        <a:buFont typeface="Wingdings" panose="05000000000000000000" pitchFamily="2" charset="2"/>
        <a:buChar char="§"/>
        <a:defRPr sz="1350" kern="1200" baseline="0">
          <a:solidFill>
            <a:schemeClr val="tx1"/>
          </a:solidFill>
          <a:latin typeface="Arial" panose="020B0604020202020204" pitchFamily="34" charset="0"/>
          <a:ea typeface="맑은 고딕" panose="020B0503020000020004" pitchFamily="50" charset="-127"/>
          <a:cs typeface="+mn-cs"/>
        </a:defRPr>
      </a:lvl1pPr>
      <a:lvl2pPr marL="378000" indent="-171450" algn="l" defTabSz="685800" rtl="0" eaLnBrk="1" latinLnBrk="1" hangingPunct="1">
        <a:lnSpc>
          <a:spcPct val="90000"/>
        </a:lnSpc>
        <a:spcBef>
          <a:spcPts val="375"/>
        </a:spcBef>
        <a:buClr>
          <a:schemeClr val="accent5"/>
        </a:buClr>
        <a:buFont typeface="Arial" panose="020B0604020202020204" pitchFamily="34" charset="0"/>
        <a:buChar char="•"/>
        <a:defRPr sz="1350" kern="1200" baseline="0">
          <a:solidFill>
            <a:schemeClr val="tx1"/>
          </a:solidFill>
          <a:latin typeface="Arial" panose="020B0604020202020204" pitchFamily="34" charset="0"/>
          <a:ea typeface="맑은 고딕" panose="020B0503020000020004" pitchFamily="50" charset="-127"/>
          <a:cs typeface="+mn-cs"/>
        </a:defRPr>
      </a:lvl2pPr>
      <a:lvl3pPr marL="648000" indent="-171450" algn="l" defTabSz="685800" rtl="0" eaLnBrk="1" latinLnBrk="1" hangingPunct="1">
        <a:lnSpc>
          <a:spcPct val="90000"/>
        </a:lnSpc>
        <a:spcBef>
          <a:spcPts val="375"/>
        </a:spcBef>
        <a:buClr>
          <a:schemeClr val="accent5"/>
        </a:buClr>
        <a:buFont typeface="Arial" panose="020B0604020202020204" pitchFamily="34" charset="0"/>
        <a:buChar char="-"/>
        <a:defRPr sz="1350" kern="1200" baseline="0">
          <a:solidFill>
            <a:schemeClr val="tx1"/>
          </a:solidFill>
          <a:latin typeface="Arial" panose="020B0604020202020204" pitchFamily="34" charset="0"/>
          <a:ea typeface="맑은 고딕" panose="020B0503020000020004" pitchFamily="50" charset="-127"/>
          <a:cs typeface="+mn-cs"/>
        </a:defRPr>
      </a:lvl3pPr>
      <a:lvl4pPr marL="864000" indent="-171450" algn="l" defTabSz="685800" rtl="0" eaLnBrk="1" latinLnBrk="1" hangingPunct="1">
        <a:lnSpc>
          <a:spcPct val="90000"/>
        </a:lnSpc>
        <a:spcBef>
          <a:spcPts val="375"/>
        </a:spcBef>
        <a:buClr>
          <a:schemeClr val="accent5"/>
        </a:buClr>
        <a:buSzPct val="90000"/>
        <a:buFont typeface="Wingdings" panose="05000000000000000000" pitchFamily="2" charset="2"/>
        <a:buChar char="ü"/>
        <a:defRPr sz="1350" kern="1200" baseline="0">
          <a:solidFill>
            <a:schemeClr val="tx1"/>
          </a:solidFill>
          <a:latin typeface="Arial" panose="020B0604020202020204" pitchFamily="34" charset="0"/>
          <a:ea typeface="맑은 고딕" panose="020B0503020000020004" pitchFamily="50" charset="-127"/>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ko-KR" dirty="0"/>
              <a:t>Headline</a:t>
            </a:r>
            <a:endParaRPr lang="ko-KR" altLang="en-US" dirty="0"/>
          </a:p>
        </p:txBody>
      </p:sp>
      <p:sp>
        <p:nvSpPr>
          <p:cNvPr id="3" name="텍스트 개체 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en-US" altLang="ko-KR" dirty="0"/>
              <a:t>Click to add text</a:t>
            </a:r>
          </a:p>
          <a:p>
            <a:pPr lvl="1"/>
            <a:r>
              <a:rPr kumimoji="1" lang="en-US" altLang="ko-KR" dirty="0"/>
              <a:t>Click to add text</a:t>
            </a:r>
            <a:endParaRPr kumimoji="1" lang="ko-KR" altLang="en-US" dirty="0"/>
          </a:p>
          <a:p>
            <a:pPr lvl="2"/>
            <a:r>
              <a:rPr kumimoji="1" lang="en-US" altLang="ko-KR" dirty="0"/>
              <a:t>Click to add text</a:t>
            </a:r>
          </a:p>
          <a:p>
            <a:pPr lvl="3"/>
            <a:r>
              <a:rPr kumimoji="1" lang="en-US" altLang="ko-KR" dirty="0"/>
              <a:t>Click to add text</a:t>
            </a:r>
            <a:endParaRPr kumimoji="1" lang="ko-KR" altLang="en-US" dirty="0"/>
          </a:p>
        </p:txBody>
      </p:sp>
      <p:sp>
        <p:nvSpPr>
          <p:cNvPr id="7" name="txtfooterCopy"/>
          <p:cNvSpPr txBox="1">
            <a:spLocks noChangeArrowheads="1"/>
          </p:cNvSpPr>
          <p:nvPr/>
        </p:nvSpPr>
        <p:spPr bwMode="auto">
          <a:xfrm>
            <a:off x="350216" y="6313178"/>
            <a:ext cx="4060551" cy="255819"/>
          </a:xfrm>
          <a:prstGeom prst="rect">
            <a:avLst/>
          </a:prstGeom>
          <a:noFill/>
          <a:ln w="12700" algn="ctr">
            <a:noFill/>
            <a:miter lim="800000"/>
            <a:headEnd/>
            <a:tailEnd/>
          </a:ln>
          <a:effectLst/>
        </p:spPr>
        <p:txBody>
          <a:bodyPr lIns="54000" rIns="54000"/>
          <a:lstStyle>
            <a:lvl1pPr eaLnBrk="0" hangingPunct="0">
              <a:defRPr>
                <a:solidFill>
                  <a:schemeClr val="tx1"/>
                </a:solidFill>
                <a:latin typeface="Arial" charset="0"/>
                <a:ea typeface="맑은 고딕" charset="0"/>
                <a:cs typeface="맑은 고딕" charset="0"/>
              </a:defRPr>
            </a:lvl1pPr>
            <a:lvl2pPr marL="742950" indent="-285750" eaLnBrk="0" hangingPunct="0">
              <a:defRPr>
                <a:solidFill>
                  <a:schemeClr val="tx1"/>
                </a:solidFill>
                <a:latin typeface="Arial" charset="0"/>
                <a:ea typeface="맑은 고딕" charset="0"/>
                <a:cs typeface="맑은 고딕" charset="0"/>
              </a:defRPr>
            </a:lvl2pPr>
            <a:lvl3pPr marL="1143000" indent="-228600" eaLnBrk="0" hangingPunct="0">
              <a:defRPr>
                <a:solidFill>
                  <a:schemeClr val="tx1"/>
                </a:solidFill>
                <a:latin typeface="Arial" charset="0"/>
                <a:ea typeface="맑은 고딕" charset="0"/>
                <a:cs typeface="맑은 고딕" charset="0"/>
              </a:defRPr>
            </a:lvl3pPr>
            <a:lvl4pPr marL="1600200" indent="-228600" eaLnBrk="0" hangingPunct="0">
              <a:defRPr>
                <a:solidFill>
                  <a:schemeClr val="tx1"/>
                </a:solidFill>
                <a:latin typeface="Arial" charset="0"/>
                <a:ea typeface="맑은 고딕" charset="0"/>
                <a:cs typeface="맑은 고딕" charset="0"/>
              </a:defRPr>
            </a:lvl4pPr>
            <a:lvl5pPr marL="2057400" indent="-228600" eaLnBrk="0" hangingPunct="0">
              <a:defRPr>
                <a:solidFill>
                  <a:schemeClr val="tx1"/>
                </a:solidFill>
                <a:latin typeface="Arial" charset="0"/>
                <a:ea typeface="맑은 고딕" charset="0"/>
                <a:cs typeface="맑은 고딕" charset="0"/>
              </a:defRPr>
            </a:lvl5pPr>
            <a:lvl6pPr marL="2514600" indent="-228600" eaLnBrk="0" fontAlgn="base" hangingPunct="0">
              <a:spcBef>
                <a:spcPct val="0"/>
              </a:spcBef>
              <a:spcAft>
                <a:spcPct val="0"/>
              </a:spcAft>
              <a:defRPr>
                <a:solidFill>
                  <a:schemeClr val="tx1"/>
                </a:solidFill>
                <a:latin typeface="Arial" charset="0"/>
                <a:ea typeface="맑은 고딕" charset="0"/>
                <a:cs typeface="맑은 고딕" charset="0"/>
              </a:defRPr>
            </a:lvl6pPr>
            <a:lvl7pPr marL="2971800" indent="-228600" eaLnBrk="0" fontAlgn="base" hangingPunct="0">
              <a:spcBef>
                <a:spcPct val="0"/>
              </a:spcBef>
              <a:spcAft>
                <a:spcPct val="0"/>
              </a:spcAft>
              <a:defRPr>
                <a:solidFill>
                  <a:schemeClr val="tx1"/>
                </a:solidFill>
                <a:latin typeface="Arial" charset="0"/>
                <a:ea typeface="맑은 고딕" charset="0"/>
                <a:cs typeface="맑은 고딕" charset="0"/>
              </a:defRPr>
            </a:lvl7pPr>
            <a:lvl8pPr marL="3429000" indent="-228600" eaLnBrk="0" fontAlgn="base" hangingPunct="0">
              <a:spcBef>
                <a:spcPct val="0"/>
              </a:spcBef>
              <a:spcAft>
                <a:spcPct val="0"/>
              </a:spcAft>
              <a:defRPr>
                <a:solidFill>
                  <a:schemeClr val="tx1"/>
                </a:solidFill>
                <a:latin typeface="Arial" charset="0"/>
                <a:ea typeface="맑은 고딕" charset="0"/>
                <a:cs typeface="맑은 고딕" charset="0"/>
              </a:defRPr>
            </a:lvl8pPr>
            <a:lvl9pPr marL="3886200" indent="-228600" eaLnBrk="0" fontAlgn="base" hangingPunct="0">
              <a:spcBef>
                <a:spcPct val="0"/>
              </a:spcBef>
              <a:spcAft>
                <a:spcPct val="0"/>
              </a:spcAft>
              <a:defRPr>
                <a:solidFill>
                  <a:schemeClr val="tx1"/>
                </a:solidFill>
                <a:latin typeface="Arial" charset="0"/>
                <a:ea typeface="맑은 고딕" charset="0"/>
                <a:cs typeface="맑은 고딕" charset="0"/>
              </a:defRPr>
            </a:lvl9pPr>
          </a:lstStyle>
          <a:p>
            <a:pPr algn="l" eaLnBrk="1" hangingPunct="1">
              <a:spcBef>
                <a:spcPct val="50000"/>
              </a:spcBef>
            </a:pPr>
            <a:r>
              <a:rPr lang="en-US" sz="675" dirty="0">
                <a:solidFill>
                  <a:schemeClr val="tx1">
                    <a:lumMod val="50000"/>
                    <a:lumOff val="50000"/>
                  </a:schemeClr>
                </a:solidFill>
              </a:rPr>
              <a:t>© Ericsson-LG Enterprise Co., Ltd. 201</a:t>
            </a:r>
            <a:r>
              <a:rPr lang="en-US" altLang="ko-KR" sz="675" dirty="0">
                <a:solidFill>
                  <a:schemeClr val="tx1">
                    <a:lumMod val="50000"/>
                    <a:lumOff val="50000"/>
                  </a:schemeClr>
                </a:solidFill>
              </a:rPr>
              <a:t>7</a:t>
            </a:r>
            <a:r>
              <a:rPr lang="en-US" sz="675" dirty="0">
                <a:solidFill>
                  <a:schemeClr val="tx1">
                    <a:lumMod val="50000"/>
                    <a:lumOff val="50000"/>
                  </a:schemeClr>
                </a:solidFill>
              </a:rPr>
              <a:t>   |   Internal   |   </a:t>
            </a:r>
            <a:r>
              <a:rPr lang="en-US" altLang="ko-KR" sz="675" dirty="0">
                <a:solidFill>
                  <a:schemeClr val="tx1">
                    <a:lumMod val="50000"/>
                    <a:lumOff val="50000"/>
                  </a:schemeClr>
                </a:solidFill>
              </a:rPr>
              <a:t>2017. 12. 14   |   Page </a:t>
            </a:r>
            <a:fld id="{35DAAAD0-C267-424A-B292-3C6CD1CAE437}" type="slidenum">
              <a:rPr lang="en-US" altLang="ko-KR" sz="675" smtClean="0">
                <a:solidFill>
                  <a:schemeClr val="tx1">
                    <a:lumMod val="50000"/>
                    <a:lumOff val="50000"/>
                  </a:schemeClr>
                </a:solidFill>
              </a:rPr>
              <a:pPr algn="l" eaLnBrk="1" hangingPunct="1">
                <a:spcBef>
                  <a:spcPct val="50000"/>
                </a:spcBef>
              </a:pPr>
              <a:t>‹#›</a:t>
            </a:fld>
            <a:endParaRPr lang="en-US" altLang="ko-KR" sz="675" dirty="0">
              <a:solidFill>
                <a:schemeClr val="tx1">
                  <a:lumMod val="50000"/>
                  <a:lumOff val="50000"/>
                </a:schemeClr>
              </a:solidFill>
            </a:endParaRPr>
          </a:p>
        </p:txBody>
      </p:sp>
    </p:spTree>
    <p:extLst>
      <p:ext uri="{BB962C8B-B14F-4D97-AF65-F5344CB8AC3E}">
        <p14:creationId xmlns:p14="http://schemas.microsoft.com/office/powerpoint/2010/main" val="399242633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Lst>
  <p:txStyles>
    <p:titleStyle>
      <a:lvl1pPr algn="l" defTabSz="685800" rtl="0" eaLnBrk="1" latinLnBrk="1" hangingPunct="1">
        <a:lnSpc>
          <a:spcPct val="90000"/>
        </a:lnSpc>
        <a:spcBef>
          <a:spcPct val="0"/>
        </a:spcBef>
        <a:buNone/>
        <a:defRPr sz="3300" kern="1200" baseline="0">
          <a:solidFill>
            <a:schemeClr val="tx1"/>
          </a:solidFill>
          <a:latin typeface="iPECS" panose="020B0603000000000000" pitchFamily="50" charset="-127"/>
          <a:ea typeface="iPECS" panose="020B0603000000000000" pitchFamily="50" charset="-127"/>
          <a:cs typeface="iPECS" panose="020B0603000000000000" pitchFamily="50" charset="-127"/>
        </a:defRPr>
      </a:lvl1pPr>
    </p:titleStyle>
    <p:bodyStyle>
      <a:lvl1pPr marL="171450" indent="-171450" algn="l" defTabSz="685800" rtl="0" eaLnBrk="1" latinLnBrk="1" hangingPunct="1">
        <a:lnSpc>
          <a:spcPct val="90000"/>
        </a:lnSpc>
        <a:spcBef>
          <a:spcPts val="750"/>
        </a:spcBef>
        <a:buClr>
          <a:schemeClr val="bg2"/>
        </a:buClr>
        <a:buFont typeface="Wingdings" panose="05000000000000000000" pitchFamily="2" charset="2"/>
        <a:buChar char="§"/>
        <a:defRPr sz="1350" kern="1200" baseline="0">
          <a:solidFill>
            <a:schemeClr val="tx1"/>
          </a:solidFill>
          <a:latin typeface="Arial" panose="020B0604020202020204" pitchFamily="34" charset="0"/>
          <a:ea typeface="맑은 고딕" panose="020B0503020000020004" pitchFamily="50" charset="-127"/>
          <a:cs typeface="+mn-cs"/>
        </a:defRPr>
      </a:lvl1pPr>
      <a:lvl2pPr marL="378000" indent="-171450" algn="l" defTabSz="685800" rtl="0" eaLnBrk="1" latinLnBrk="1" hangingPunct="1">
        <a:lnSpc>
          <a:spcPct val="90000"/>
        </a:lnSpc>
        <a:spcBef>
          <a:spcPts val="375"/>
        </a:spcBef>
        <a:buClr>
          <a:schemeClr val="bg2"/>
        </a:buClr>
        <a:buFont typeface="Arial" panose="020B0604020202020204" pitchFamily="34" charset="0"/>
        <a:buChar char="•"/>
        <a:defRPr sz="1350" kern="1200" baseline="0">
          <a:solidFill>
            <a:schemeClr val="tx1"/>
          </a:solidFill>
          <a:latin typeface="Arial" panose="020B0604020202020204" pitchFamily="34" charset="0"/>
          <a:ea typeface="맑은 고딕" panose="020B0503020000020004" pitchFamily="50" charset="-127"/>
          <a:cs typeface="+mn-cs"/>
        </a:defRPr>
      </a:lvl2pPr>
      <a:lvl3pPr marL="648000" indent="-171450" algn="l" defTabSz="685800" rtl="0" eaLnBrk="1" latinLnBrk="1" hangingPunct="1">
        <a:lnSpc>
          <a:spcPct val="90000"/>
        </a:lnSpc>
        <a:spcBef>
          <a:spcPts val="375"/>
        </a:spcBef>
        <a:buClr>
          <a:schemeClr val="bg2"/>
        </a:buClr>
        <a:buFont typeface="Arial" panose="020B0604020202020204" pitchFamily="34" charset="0"/>
        <a:buChar char="-"/>
        <a:defRPr sz="1350" kern="1200" baseline="0">
          <a:solidFill>
            <a:schemeClr val="tx1"/>
          </a:solidFill>
          <a:latin typeface="Arial" panose="020B0604020202020204" pitchFamily="34" charset="0"/>
          <a:ea typeface="맑은 고딕" panose="020B0503020000020004" pitchFamily="50" charset="-127"/>
          <a:cs typeface="+mn-cs"/>
        </a:defRPr>
      </a:lvl3pPr>
      <a:lvl4pPr marL="864000" indent="-171450" algn="l" defTabSz="685800" rtl="0" eaLnBrk="1" latinLnBrk="1" hangingPunct="1">
        <a:lnSpc>
          <a:spcPct val="90000"/>
        </a:lnSpc>
        <a:spcBef>
          <a:spcPts val="375"/>
        </a:spcBef>
        <a:buClr>
          <a:schemeClr val="bg2"/>
        </a:buClr>
        <a:buSzPct val="90000"/>
        <a:buFont typeface="Wingdings" panose="05000000000000000000" pitchFamily="2" charset="2"/>
        <a:buChar char="ü"/>
        <a:defRPr sz="1350" kern="1200" baseline="0">
          <a:solidFill>
            <a:schemeClr val="tx1"/>
          </a:solidFill>
          <a:latin typeface="Arial" panose="020B0604020202020204" pitchFamily="34" charset="0"/>
          <a:ea typeface="맑은 고딕" panose="020B0503020000020004" pitchFamily="50" charset="-127"/>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ko-KR" dirty="0"/>
              <a:t>Headline</a:t>
            </a:r>
            <a:endParaRPr lang="ko-KR" altLang="en-US" dirty="0"/>
          </a:p>
        </p:txBody>
      </p:sp>
      <p:sp>
        <p:nvSpPr>
          <p:cNvPr id="3" name="텍스트 개체 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en-US" altLang="ko-KR" dirty="0"/>
              <a:t>Click to add text</a:t>
            </a:r>
          </a:p>
          <a:p>
            <a:pPr lvl="1"/>
            <a:r>
              <a:rPr kumimoji="1" lang="en-US" altLang="ko-KR" dirty="0"/>
              <a:t>Click to add text</a:t>
            </a:r>
            <a:endParaRPr kumimoji="1" lang="ko-KR" altLang="en-US" dirty="0"/>
          </a:p>
          <a:p>
            <a:pPr lvl="2"/>
            <a:r>
              <a:rPr kumimoji="1" lang="en-US" altLang="ko-KR" dirty="0"/>
              <a:t>Click to add text</a:t>
            </a:r>
          </a:p>
          <a:p>
            <a:pPr lvl="3"/>
            <a:r>
              <a:rPr kumimoji="1" lang="en-US" altLang="ko-KR" dirty="0"/>
              <a:t>Click to add text</a:t>
            </a:r>
            <a:endParaRPr kumimoji="1" lang="ko-KR" altLang="en-US" dirty="0"/>
          </a:p>
        </p:txBody>
      </p:sp>
      <p:sp>
        <p:nvSpPr>
          <p:cNvPr id="7" name="txtfooterCopy"/>
          <p:cNvSpPr txBox="1">
            <a:spLocks noChangeArrowheads="1"/>
          </p:cNvSpPr>
          <p:nvPr/>
        </p:nvSpPr>
        <p:spPr bwMode="auto">
          <a:xfrm>
            <a:off x="350216" y="6313178"/>
            <a:ext cx="4060551" cy="255819"/>
          </a:xfrm>
          <a:prstGeom prst="rect">
            <a:avLst/>
          </a:prstGeom>
          <a:noFill/>
          <a:ln w="12700" algn="ctr">
            <a:noFill/>
            <a:miter lim="800000"/>
            <a:headEnd/>
            <a:tailEnd/>
          </a:ln>
          <a:effectLst/>
        </p:spPr>
        <p:txBody>
          <a:bodyPr lIns="54000" rIns="54000"/>
          <a:lstStyle>
            <a:lvl1pPr eaLnBrk="0" hangingPunct="0">
              <a:defRPr>
                <a:solidFill>
                  <a:schemeClr val="tx1"/>
                </a:solidFill>
                <a:latin typeface="Arial" charset="0"/>
                <a:ea typeface="맑은 고딕" charset="0"/>
                <a:cs typeface="맑은 고딕" charset="0"/>
              </a:defRPr>
            </a:lvl1pPr>
            <a:lvl2pPr marL="742950" indent="-285750" eaLnBrk="0" hangingPunct="0">
              <a:defRPr>
                <a:solidFill>
                  <a:schemeClr val="tx1"/>
                </a:solidFill>
                <a:latin typeface="Arial" charset="0"/>
                <a:ea typeface="맑은 고딕" charset="0"/>
                <a:cs typeface="맑은 고딕" charset="0"/>
              </a:defRPr>
            </a:lvl2pPr>
            <a:lvl3pPr marL="1143000" indent="-228600" eaLnBrk="0" hangingPunct="0">
              <a:defRPr>
                <a:solidFill>
                  <a:schemeClr val="tx1"/>
                </a:solidFill>
                <a:latin typeface="Arial" charset="0"/>
                <a:ea typeface="맑은 고딕" charset="0"/>
                <a:cs typeface="맑은 고딕" charset="0"/>
              </a:defRPr>
            </a:lvl3pPr>
            <a:lvl4pPr marL="1600200" indent="-228600" eaLnBrk="0" hangingPunct="0">
              <a:defRPr>
                <a:solidFill>
                  <a:schemeClr val="tx1"/>
                </a:solidFill>
                <a:latin typeface="Arial" charset="0"/>
                <a:ea typeface="맑은 고딕" charset="0"/>
                <a:cs typeface="맑은 고딕" charset="0"/>
              </a:defRPr>
            </a:lvl4pPr>
            <a:lvl5pPr marL="2057400" indent="-228600" eaLnBrk="0" hangingPunct="0">
              <a:defRPr>
                <a:solidFill>
                  <a:schemeClr val="tx1"/>
                </a:solidFill>
                <a:latin typeface="Arial" charset="0"/>
                <a:ea typeface="맑은 고딕" charset="0"/>
                <a:cs typeface="맑은 고딕" charset="0"/>
              </a:defRPr>
            </a:lvl5pPr>
            <a:lvl6pPr marL="2514600" indent="-228600" eaLnBrk="0" fontAlgn="base" hangingPunct="0">
              <a:spcBef>
                <a:spcPct val="0"/>
              </a:spcBef>
              <a:spcAft>
                <a:spcPct val="0"/>
              </a:spcAft>
              <a:defRPr>
                <a:solidFill>
                  <a:schemeClr val="tx1"/>
                </a:solidFill>
                <a:latin typeface="Arial" charset="0"/>
                <a:ea typeface="맑은 고딕" charset="0"/>
                <a:cs typeface="맑은 고딕" charset="0"/>
              </a:defRPr>
            </a:lvl6pPr>
            <a:lvl7pPr marL="2971800" indent="-228600" eaLnBrk="0" fontAlgn="base" hangingPunct="0">
              <a:spcBef>
                <a:spcPct val="0"/>
              </a:spcBef>
              <a:spcAft>
                <a:spcPct val="0"/>
              </a:spcAft>
              <a:defRPr>
                <a:solidFill>
                  <a:schemeClr val="tx1"/>
                </a:solidFill>
                <a:latin typeface="Arial" charset="0"/>
                <a:ea typeface="맑은 고딕" charset="0"/>
                <a:cs typeface="맑은 고딕" charset="0"/>
              </a:defRPr>
            </a:lvl7pPr>
            <a:lvl8pPr marL="3429000" indent="-228600" eaLnBrk="0" fontAlgn="base" hangingPunct="0">
              <a:spcBef>
                <a:spcPct val="0"/>
              </a:spcBef>
              <a:spcAft>
                <a:spcPct val="0"/>
              </a:spcAft>
              <a:defRPr>
                <a:solidFill>
                  <a:schemeClr val="tx1"/>
                </a:solidFill>
                <a:latin typeface="Arial" charset="0"/>
                <a:ea typeface="맑은 고딕" charset="0"/>
                <a:cs typeface="맑은 고딕" charset="0"/>
              </a:defRPr>
            </a:lvl8pPr>
            <a:lvl9pPr marL="3886200" indent="-228600" eaLnBrk="0" fontAlgn="base" hangingPunct="0">
              <a:spcBef>
                <a:spcPct val="0"/>
              </a:spcBef>
              <a:spcAft>
                <a:spcPct val="0"/>
              </a:spcAft>
              <a:defRPr>
                <a:solidFill>
                  <a:schemeClr val="tx1"/>
                </a:solidFill>
                <a:latin typeface="Arial" charset="0"/>
                <a:ea typeface="맑은 고딕" charset="0"/>
                <a:cs typeface="맑은 고딕" charset="0"/>
              </a:defRPr>
            </a:lvl9pPr>
          </a:lstStyle>
          <a:p>
            <a:pPr algn="l" eaLnBrk="1" hangingPunct="1">
              <a:spcBef>
                <a:spcPct val="50000"/>
              </a:spcBef>
            </a:pPr>
            <a:r>
              <a:rPr lang="en-US" sz="675" dirty="0">
                <a:solidFill>
                  <a:schemeClr val="tx1">
                    <a:lumMod val="50000"/>
                    <a:lumOff val="50000"/>
                  </a:schemeClr>
                </a:solidFill>
              </a:rPr>
              <a:t>© Ericsson-LG Enterprise Co., Ltd. 201</a:t>
            </a:r>
            <a:r>
              <a:rPr lang="en-US" altLang="ko-KR" sz="675" dirty="0">
                <a:solidFill>
                  <a:schemeClr val="tx1">
                    <a:lumMod val="50000"/>
                    <a:lumOff val="50000"/>
                  </a:schemeClr>
                </a:solidFill>
              </a:rPr>
              <a:t>7</a:t>
            </a:r>
            <a:r>
              <a:rPr lang="en-US" sz="675" dirty="0">
                <a:solidFill>
                  <a:schemeClr val="tx1">
                    <a:lumMod val="50000"/>
                    <a:lumOff val="50000"/>
                  </a:schemeClr>
                </a:solidFill>
              </a:rPr>
              <a:t>   |   Internal   |   </a:t>
            </a:r>
            <a:r>
              <a:rPr lang="en-US" altLang="ko-KR" sz="675" dirty="0">
                <a:solidFill>
                  <a:schemeClr val="tx1">
                    <a:lumMod val="50000"/>
                    <a:lumOff val="50000"/>
                  </a:schemeClr>
                </a:solidFill>
              </a:rPr>
              <a:t>2017. 12. 14   |   Page </a:t>
            </a:r>
            <a:fld id="{35DAAAD0-C267-424A-B292-3C6CD1CAE437}" type="slidenum">
              <a:rPr lang="en-US" altLang="ko-KR" sz="675" smtClean="0">
                <a:solidFill>
                  <a:schemeClr val="tx1">
                    <a:lumMod val="50000"/>
                    <a:lumOff val="50000"/>
                  </a:schemeClr>
                </a:solidFill>
              </a:rPr>
              <a:pPr algn="l" eaLnBrk="1" hangingPunct="1">
                <a:spcBef>
                  <a:spcPct val="50000"/>
                </a:spcBef>
              </a:pPr>
              <a:t>‹#›</a:t>
            </a:fld>
            <a:endParaRPr lang="en-US" altLang="ko-KR" sz="675" dirty="0">
              <a:solidFill>
                <a:schemeClr val="tx1">
                  <a:lumMod val="50000"/>
                  <a:lumOff val="50000"/>
                </a:schemeClr>
              </a:solidFill>
            </a:endParaRPr>
          </a:p>
        </p:txBody>
      </p:sp>
    </p:spTree>
    <p:extLst>
      <p:ext uri="{BB962C8B-B14F-4D97-AF65-F5344CB8AC3E}">
        <p14:creationId xmlns:p14="http://schemas.microsoft.com/office/powerpoint/2010/main" val="300112997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Lst>
  <p:txStyles>
    <p:titleStyle>
      <a:lvl1pPr algn="l" defTabSz="685800" rtl="0" eaLnBrk="1" latinLnBrk="1" hangingPunct="1">
        <a:lnSpc>
          <a:spcPct val="90000"/>
        </a:lnSpc>
        <a:spcBef>
          <a:spcPct val="0"/>
        </a:spcBef>
        <a:buNone/>
        <a:defRPr sz="3300" kern="1200" baseline="0">
          <a:solidFill>
            <a:schemeClr val="tx1"/>
          </a:solidFill>
          <a:latin typeface="iPECS" panose="020B0603000000000000" pitchFamily="50" charset="-127"/>
          <a:ea typeface="iPECS" panose="020B0603000000000000" pitchFamily="50" charset="-127"/>
          <a:cs typeface="iPECS" panose="020B0603000000000000" pitchFamily="50" charset="-127"/>
        </a:defRPr>
      </a:lvl1pPr>
    </p:titleStyle>
    <p:bodyStyle>
      <a:lvl1pPr marL="171450" indent="-171450" algn="l" defTabSz="685800" rtl="0" eaLnBrk="1" latinLnBrk="1" hangingPunct="1">
        <a:lnSpc>
          <a:spcPct val="90000"/>
        </a:lnSpc>
        <a:spcBef>
          <a:spcPts val="750"/>
        </a:spcBef>
        <a:buClr>
          <a:schemeClr val="accent6"/>
        </a:buClr>
        <a:buFont typeface="Wingdings" panose="05000000000000000000" pitchFamily="2" charset="2"/>
        <a:buChar char="§"/>
        <a:defRPr sz="1350" kern="1200" baseline="0">
          <a:solidFill>
            <a:schemeClr val="tx1"/>
          </a:solidFill>
          <a:latin typeface="Arial" panose="020B0604020202020204" pitchFamily="34" charset="0"/>
          <a:ea typeface="맑은 고딕" panose="020B0503020000020004" pitchFamily="50" charset="-127"/>
          <a:cs typeface="+mn-cs"/>
        </a:defRPr>
      </a:lvl1pPr>
      <a:lvl2pPr marL="378000" indent="-171450" algn="l" defTabSz="685800" rtl="0" eaLnBrk="1" latinLnBrk="1" hangingPunct="1">
        <a:lnSpc>
          <a:spcPct val="90000"/>
        </a:lnSpc>
        <a:spcBef>
          <a:spcPts val="375"/>
        </a:spcBef>
        <a:buClr>
          <a:schemeClr val="accent6"/>
        </a:buClr>
        <a:buFont typeface="Arial" panose="020B0604020202020204" pitchFamily="34" charset="0"/>
        <a:buChar char="•"/>
        <a:defRPr sz="1350" kern="1200" baseline="0">
          <a:solidFill>
            <a:schemeClr val="tx1"/>
          </a:solidFill>
          <a:latin typeface="Arial" panose="020B0604020202020204" pitchFamily="34" charset="0"/>
          <a:ea typeface="맑은 고딕" panose="020B0503020000020004" pitchFamily="50" charset="-127"/>
          <a:cs typeface="+mn-cs"/>
        </a:defRPr>
      </a:lvl2pPr>
      <a:lvl3pPr marL="648000" indent="-171450" algn="l" defTabSz="685800" rtl="0" eaLnBrk="1" latinLnBrk="1" hangingPunct="1">
        <a:lnSpc>
          <a:spcPct val="90000"/>
        </a:lnSpc>
        <a:spcBef>
          <a:spcPts val="375"/>
        </a:spcBef>
        <a:buClr>
          <a:schemeClr val="accent6"/>
        </a:buClr>
        <a:buFont typeface="Arial" panose="020B0604020202020204" pitchFamily="34" charset="0"/>
        <a:buChar char="-"/>
        <a:defRPr sz="1350" kern="1200" baseline="0">
          <a:solidFill>
            <a:schemeClr val="tx1"/>
          </a:solidFill>
          <a:latin typeface="Arial" panose="020B0604020202020204" pitchFamily="34" charset="0"/>
          <a:ea typeface="맑은 고딕" panose="020B0503020000020004" pitchFamily="50" charset="-127"/>
          <a:cs typeface="+mn-cs"/>
        </a:defRPr>
      </a:lvl3pPr>
      <a:lvl4pPr marL="864000" indent="-171450" algn="l" defTabSz="685800" rtl="0" eaLnBrk="1" latinLnBrk="1" hangingPunct="1">
        <a:lnSpc>
          <a:spcPct val="90000"/>
        </a:lnSpc>
        <a:spcBef>
          <a:spcPts val="375"/>
        </a:spcBef>
        <a:buClr>
          <a:schemeClr val="accent6"/>
        </a:buClr>
        <a:buSzPct val="90000"/>
        <a:buFont typeface="Wingdings" panose="05000000000000000000" pitchFamily="2" charset="2"/>
        <a:buChar char="ü"/>
        <a:defRPr sz="1350" kern="1200" baseline="0">
          <a:solidFill>
            <a:schemeClr val="tx1"/>
          </a:solidFill>
          <a:latin typeface="Arial" panose="020B0604020202020204" pitchFamily="34" charset="0"/>
          <a:ea typeface="맑은 고딕" panose="020B0503020000020004" pitchFamily="50" charset="-127"/>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직사각형 4"/>
          <p:cNvSpPr/>
          <p:nvPr/>
        </p:nvSpPr>
        <p:spPr>
          <a:xfrm>
            <a:off x="0" y="5398285"/>
            <a:ext cx="9144000" cy="1475592"/>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6" name="직사각형 5"/>
          <p:cNvSpPr/>
          <p:nvPr/>
        </p:nvSpPr>
        <p:spPr>
          <a:xfrm>
            <a:off x="0" y="5398285"/>
            <a:ext cx="9144000" cy="158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pic>
        <p:nvPicPr>
          <p:cNvPr id="8" name="그림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1984" y="6045023"/>
            <a:ext cx="1192293" cy="342989"/>
          </a:xfrm>
          <a:prstGeom prst="rect">
            <a:avLst/>
          </a:prstGeom>
        </p:spPr>
      </p:pic>
      <p:sp>
        <p:nvSpPr>
          <p:cNvPr id="9" name="제목 1"/>
          <p:cNvSpPr txBox="1">
            <a:spLocks/>
          </p:cNvSpPr>
          <p:nvPr/>
        </p:nvSpPr>
        <p:spPr>
          <a:xfrm>
            <a:off x="638175" y="1552637"/>
            <a:ext cx="7867650" cy="2387600"/>
          </a:xfrm>
          <a:prstGeom prst="rect">
            <a:avLst/>
          </a:prstGeom>
        </p:spPr>
        <p:txBody>
          <a:bodyPr anchor="b">
            <a:normAutofit/>
          </a:bodyPr>
          <a:lstStyle>
            <a:lvl1pPr algn="ctr" defTabSz="914400" rtl="0" eaLnBrk="1" latinLnBrk="1" hangingPunct="1">
              <a:lnSpc>
                <a:spcPct val="110000"/>
              </a:lnSpc>
              <a:spcBef>
                <a:spcPct val="0"/>
              </a:spcBef>
              <a:buNone/>
              <a:defRPr sz="6000" kern="1200" baseline="0">
                <a:solidFill>
                  <a:schemeClr val="tx1"/>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dirty="0"/>
              <a:t>Ericsson-LG</a:t>
            </a:r>
            <a:br>
              <a:rPr kumimoji="1" lang="en-US" altLang="ko-KR" dirty="0"/>
            </a:br>
            <a:r>
              <a:rPr kumimoji="1" lang="en-US" altLang="ko-KR" dirty="0"/>
              <a:t>Enterprise</a:t>
            </a:r>
            <a:endParaRPr kumimoji="1" lang="ko-KR" altLang="en-US" dirty="0"/>
          </a:p>
        </p:txBody>
      </p:sp>
      <p:pic>
        <p:nvPicPr>
          <p:cNvPr id="10" name="그림 9"/>
          <p:cNvPicPr>
            <a:picLocks noChangeAspect="1"/>
          </p:cNvPicPr>
          <p:nvPr/>
        </p:nvPicPr>
        <p:blipFill>
          <a:blip r:embed="rId4"/>
          <a:stretch>
            <a:fillRect/>
          </a:stretch>
        </p:blipFill>
        <p:spPr>
          <a:xfrm>
            <a:off x="7336783" y="418722"/>
            <a:ext cx="1415835" cy="772402"/>
          </a:xfrm>
          <a:prstGeom prst="rect">
            <a:avLst/>
          </a:prstGeom>
        </p:spPr>
      </p:pic>
    </p:spTree>
    <p:extLst>
      <p:ext uri="{BB962C8B-B14F-4D97-AF65-F5344CB8AC3E}">
        <p14:creationId xmlns:p14="http://schemas.microsoft.com/office/powerpoint/2010/main" val="1269769449"/>
      </p:ext>
    </p:extLst>
  </p:cSld>
  <p:clrMap bg1="lt1" tx1="dk1" bg2="lt2" tx2="dk2" accent1="accent1" accent2="accent2" accent3="accent3" accent4="accent4" accent5="accent5" accent6="accent6" hlink="hlink" folHlink="folHlink"/>
  <p:sldLayoutIdLst>
    <p:sldLayoutId id="2147483730" r:id="rId1"/>
  </p:sldLayoutIdLst>
  <p:txStyles>
    <p:titleStyle>
      <a:lvl1pPr algn="l" defTabSz="914400" rtl="0" eaLnBrk="1" latinLnBrk="1" hangingPunct="1">
        <a:lnSpc>
          <a:spcPct val="90000"/>
        </a:lnSpc>
        <a:spcBef>
          <a:spcPct val="0"/>
        </a:spcBef>
        <a:buNone/>
        <a:defRPr sz="4400" kern="1200">
          <a:solidFill>
            <a:schemeClr val="tx1"/>
          </a:solidFill>
          <a:latin typeface="iPECS" panose="020B0603000000000000" pitchFamily="50" charset="-127"/>
          <a:ea typeface="iPECS" panose="020B0603000000000000" pitchFamily="50" charset="-127"/>
          <a:cs typeface="iPECS" panose="020B0603000000000000" pitchFamily="50" charset="-127"/>
        </a:defRPr>
      </a:lvl1pPr>
    </p:titleStyle>
    <p:bodyStyle>
      <a:lvl1pPr marL="228600" indent="-228600" algn="l" defTabSz="914400" rtl="0" eaLnBrk="1" latinLnBrk="1" hangingPunct="1">
        <a:lnSpc>
          <a:spcPct val="90000"/>
        </a:lnSpc>
        <a:spcBef>
          <a:spcPts val="1000"/>
        </a:spcBef>
        <a:buClr>
          <a:schemeClr val="tx2"/>
        </a:buClr>
        <a:buFont typeface="Wingdings" panose="05000000000000000000" pitchFamily="2" charset="2"/>
        <a:buChar char="§"/>
        <a:defRPr sz="1800" kern="1200" baseline="0">
          <a:solidFill>
            <a:schemeClr val="tx1"/>
          </a:solidFill>
          <a:latin typeface="Arial" panose="020B0604020202020204" pitchFamily="34" charset="0"/>
          <a:ea typeface="맑은 고딕" panose="020B0503020000020004" pitchFamily="50" charset="-127"/>
          <a:cs typeface="+mn-cs"/>
        </a:defRPr>
      </a:lvl1pPr>
      <a:lvl2pPr marL="504000" indent="-228600" algn="l" defTabSz="914400" rtl="0" eaLnBrk="1" latinLnBrk="1" hangingPunct="1">
        <a:lnSpc>
          <a:spcPct val="90000"/>
        </a:lnSpc>
        <a:spcBef>
          <a:spcPts val="500"/>
        </a:spcBef>
        <a:buClr>
          <a:schemeClr val="tx2"/>
        </a:buClr>
        <a:buFont typeface="Arial" panose="020B0604020202020204" pitchFamily="34" charset="0"/>
        <a:buChar char="•"/>
        <a:defRPr sz="1800" kern="1200" baseline="0">
          <a:solidFill>
            <a:schemeClr val="tx1"/>
          </a:solidFill>
          <a:latin typeface="Arial" panose="020B0604020202020204" pitchFamily="34" charset="0"/>
          <a:ea typeface="맑은 고딕" panose="020B0503020000020004" pitchFamily="50" charset="-127"/>
          <a:cs typeface="+mn-cs"/>
        </a:defRPr>
      </a:lvl2pPr>
      <a:lvl3pPr marL="864000" indent="-228600" algn="l" defTabSz="914400" rtl="0" eaLnBrk="1" latinLnBrk="1" hangingPunct="1">
        <a:lnSpc>
          <a:spcPct val="90000"/>
        </a:lnSpc>
        <a:spcBef>
          <a:spcPts val="500"/>
        </a:spcBef>
        <a:buClr>
          <a:schemeClr val="tx2"/>
        </a:buClr>
        <a:buFont typeface="Arial" panose="020B0604020202020204" pitchFamily="34" charset="0"/>
        <a:buChar char="-"/>
        <a:defRPr sz="1800" kern="1200" baseline="0">
          <a:solidFill>
            <a:schemeClr val="tx1"/>
          </a:solidFill>
          <a:latin typeface="Arial" panose="020B0604020202020204" pitchFamily="34" charset="0"/>
          <a:ea typeface="맑은 고딕" panose="020B0503020000020004" pitchFamily="50" charset="-127"/>
          <a:cs typeface="+mn-cs"/>
        </a:defRPr>
      </a:lvl3pPr>
      <a:lvl4pPr marL="1152000" indent="-228600" algn="l" defTabSz="914400" rtl="0" eaLnBrk="1" latinLnBrk="1" hangingPunct="1">
        <a:lnSpc>
          <a:spcPct val="90000"/>
        </a:lnSpc>
        <a:spcBef>
          <a:spcPts val="500"/>
        </a:spcBef>
        <a:buClr>
          <a:schemeClr val="tx2"/>
        </a:buClr>
        <a:buSzPct val="90000"/>
        <a:buFont typeface="Wingdings" panose="05000000000000000000" pitchFamily="2" charset="2"/>
        <a:buChar char="ü"/>
        <a:defRPr sz="1800" kern="1200" baseline="0">
          <a:solidFill>
            <a:schemeClr val="tx1"/>
          </a:solidFill>
          <a:latin typeface="Arial" panose="020B0604020202020204" pitchFamily="34" charset="0"/>
          <a:ea typeface="맑은 고딕" panose="020B0503020000020004" pitchFamily="50" charset="-127"/>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xtfooterCopy"/>
          <p:cNvSpPr txBox="1">
            <a:spLocks noChangeArrowheads="1"/>
          </p:cNvSpPr>
          <p:nvPr/>
        </p:nvSpPr>
        <p:spPr bwMode="auto">
          <a:xfrm>
            <a:off x="350216" y="6313178"/>
            <a:ext cx="4060551" cy="255819"/>
          </a:xfrm>
          <a:prstGeom prst="rect">
            <a:avLst/>
          </a:prstGeom>
          <a:noFill/>
          <a:ln w="12700" algn="ctr">
            <a:noFill/>
            <a:miter lim="800000"/>
            <a:headEnd/>
            <a:tailEnd/>
          </a:ln>
          <a:effectLst/>
        </p:spPr>
        <p:txBody>
          <a:bodyPr lIns="54000" rIns="54000"/>
          <a:lstStyle>
            <a:lvl1pPr eaLnBrk="0" hangingPunct="0">
              <a:defRPr>
                <a:solidFill>
                  <a:schemeClr val="tx1"/>
                </a:solidFill>
                <a:latin typeface="Arial" charset="0"/>
                <a:ea typeface="맑은 고딕" charset="0"/>
                <a:cs typeface="맑은 고딕" charset="0"/>
              </a:defRPr>
            </a:lvl1pPr>
            <a:lvl2pPr marL="742950" indent="-285750" eaLnBrk="0" hangingPunct="0">
              <a:defRPr>
                <a:solidFill>
                  <a:schemeClr val="tx1"/>
                </a:solidFill>
                <a:latin typeface="Arial" charset="0"/>
                <a:ea typeface="맑은 고딕" charset="0"/>
                <a:cs typeface="맑은 고딕" charset="0"/>
              </a:defRPr>
            </a:lvl2pPr>
            <a:lvl3pPr marL="1143000" indent="-228600" eaLnBrk="0" hangingPunct="0">
              <a:defRPr>
                <a:solidFill>
                  <a:schemeClr val="tx1"/>
                </a:solidFill>
                <a:latin typeface="Arial" charset="0"/>
                <a:ea typeface="맑은 고딕" charset="0"/>
                <a:cs typeface="맑은 고딕" charset="0"/>
              </a:defRPr>
            </a:lvl3pPr>
            <a:lvl4pPr marL="1600200" indent="-228600" eaLnBrk="0" hangingPunct="0">
              <a:defRPr>
                <a:solidFill>
                  <a:schemeClr val="tx1"/>
                </a:solidFill>
                <a:latin typeface="Arial" charset="0"/>
                <a:ea typeface="맑은 고딕" charset="0"/>
                <a:cs typeface="맑은 고딕" charset="0"/>
              </a:defRPr>
            </a:lvl4pPr>
            <a:lvl5pPr marL="2057400" indent="-228600" eaLnBrk="0" hangingPunct="0">
              <a:defRPr>
                <a:solidFill>
                  <a:schemeClr val="tx1"/>
                </a:solidFill>
                <a:latin typeface="Arial" charset="0"/>
                <a:ea typeface="맑은 고딕" charset="0"/>
                <a:cs typeface="맑은 고딕" charset="0"/>
              </a:defRPr>
            </a:lvl5pPr>
            <a:lvl6pPr marL="2514600" indent="-228600" eaLnBrk="0" fontAlgn="base" hangingPunct="0">
              <a:spcBef>
                <a:spcPct val="0"/>
              </a:spcBef>
              <a:spcAft>
                <a:spcPct val="0"/>
              </a:spcAft>
              <a:defRPr>
                <a:solidFill>
                  <a:schemeClr val="tx1"/>
                </a:solidFill>
                <a:latin typeface="Arial" charset="0"/>
                <a:ea typeface="맑은 고딕" charset="0"/>
                <a:cs typeface="맑은 고딕" charset="0"/>
              </a:defRPr>
            </a:lvl6pPr>
            <a:lvl7pPr marL="2971800" indent="-228600" eaLnBrk="0" fontAlgn="base" hangingPunct="0">
              <a:spcBef>
                <a:spcPct val="0"/>
              </a:spcBef>
              <a:spcAft>
                <a:spcPct val="0"/>
              </a:spcAft>
              <a:defRPr>
                <a:solidFill>
                  <a:schemeClr val="tx1"/>
                </a:solidFill>
                <a:latin typeface="Arial" charset="0"/>
                <a:ea typeface="맑은 고딕" charset="0"/>
                <a:cs typeface="맑은 고딕" charset="0"/>
              </a:defRPr>
            </a:lvl7pPr>
            <a:lvl8pPr marL="3429000" indent="-228600" eaLnBrk="0" fontAlgn="base" hangingPunct="0">
              <a:spcBef>
                <a:spcPct val="0"/>
              </a:spcBef>
              <a:spcAft>
                <a:spcPct val="0"/>
              </a:spcAft>
              <a:defRPr>
                <a:solidFill>
                  <a:schemeClr val="tx1"/>
                </a:solidFill>
                <a:latin typeface="Arial" charset="0"/>
                <a:ea typeface="맑은 고딕" charset="0"/>
                <a:cs typeface="맑은 고딕" charset="0"/>
              </a:defRPr>
            </a:lvl8pPr>
            <a:lvl9pPr marL="3886200" indent="-228600" eaLnBrk="0" fontAlgn="base" hangingPunct="0">
              <a:spcBef>
                <a:spcPct val="0"/>
              </a:spcBef>
              <a:spcAft>
                <a:spcPct val="0"/>
              </a:spcAft>
              <a:defRPr>
                <a:solidFill>
                  <a:schemeClr val="tx1"/>
                </a:solidFill>
                <a:latin typeface="Arial" charset="0"/>
                <a:ea typeface="맑은 고딕" charset="0"/>
                <a:cs typeface="맑은 고딕" charset="0"/>
              </a:defRPr>
            </a:lvl9pPr>
          </a:lstStyle>
          <a:p>
            <a:pPr algn="l" eaLnBrk="1" hangingPunct="1">
              <a:spcBef>
                <a:spcPct val="50000"/>
              </a:spcBef>
            </a:pPr>
            <a:r>
              <a:rPr lang="en-US" sz="675" dirty="0">
                <a:solidFill>
                  <a:schemeClr val="tx1">
                    <a:lumMod val="50000"/>
                    <a:lumOff val="50000"/>
                  </a:schemeClr>
                </a:solidFill>
              </a:rPr>
              <a:t>© Ericsson-LG Enterprise Co., Ltd. 201</a:t>
            </a:r>
            <a:r>
              <a:rPr lang="en-US" altLang="ko-KR" sz="675" dirty="0">
                <a:solidFill>
                  <a:schemeClr val="tx1">
                    <a:lumMod val="50000"/>
                    <a:lumOff val="50000"/>
                  </a:schemeClr>
                </a:solidFill>
              </a:rPr>
              <a:t>7</a:t>
            </a:r>
            <a:r>
              <a:rPr lang="en-US" sz="675" dirty="0">
                <a:solidFill>
                  <a:schemeClr val="tx1">
                    <a:lumMod val="50000"/>
                    <a:lumOff val="50000"/>
                  </a:schemeClr>
                </a:solidFill>
              </a:rPr>
              <a:t>   |   Internal   |   </a:t>
            </a:r>
            <a:r>
              <a:rPr lang="en-US" altLang="ko-KR" sz="675" dirty="0">
                <a:solidFill>
                  <a:schemeClr val="tx1">
                    <a:lumMod val="50000"/>
                    <a:lumOff val="50000"/>
                  </a:schemeClr>
                </a:solidFill>
              </a:rPr>
              <a:t>2017. 12. 14   |   Page </a:t>
            </a:r>
            <a:fld id="{35DAAAD0-C267-424A-B292-3C6CD1CAE437}" type="slidenum">
              <a:rPr lang="en-US" altLang="ko-KR" sz="675" smtClean="0">
                <a:solidFill>
                  <a:schemeClr val="tx1">
                    <a:lumMod val="50000"/>
                    <a:lumOff val="50000"/>
                  </a:schemeClr>
                </a:solidFill>
              </a:rPr>
              <a:pPr algn="l" eaLnBrk="1" hangingPunct="1">
                <a:spcBef>
                  <a:spcPct val="50000"/>
                </a:spcBef>
              </a:pPr>
              <a:t>‹#›</a:t>
            </a:fld>
            <a:endParaRPr lang="en-US" altLang="ko-KR" sz="675" dirty="0">
              <a:solidFill>
                <a:schemeClr val="tx1">
                  <a:lumMod val="50000"/>
                  <a:lumOff val="50000"/>
                </a:schemeClr>
              </a:solidFill>
            </a:endParaRPr>
          </a:p>
        </p:txBody>
      </p:sp>
      <p:sp>
        <p:nvSpPr>
          <p:cNvPr id="5" name="직사각형 4"/>
          <p:cNvSpPr/>
          <p:nvPr/>
        </p:nvSpPr>
        <p:spPr>
          <a:xfrm>
            <a:off x="0" y="5349874"/>
            <a:ext cx="9144000" cy="1524003"/>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6" name="직사각형 5"/>
          <p:cNvSpPr/>
          <p:nvPr/>
        </p:nvSpPr>
        <p:spPr>
          <a:xfrm>
            <a:off x="0" y="5349874"/>
            <a:ext cx="9144000" cy="158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pic>
        <p:nvPicPr>
          <p:cNvPr id="8" name="그림 7"/>
          <p:cNvPicPr>
            <a:picLocks noChangeAspect="1"/>
          </p:cNvPicPr>
          <p:nvPr/>
        </p:nvPicPr>
        <p:blipFill>
          <a:blip r:embed="rId3"/>
          <a:stretch>
            <a:fillRect/>
          </a:stretch>
        </p:blipFill>
        <p:spPr>
          <a:xfrm>
            <a:off x="7701481" y="482222"/>
            <a:ext cx="1061876" cy="772402"/>
          </a:xfrm>
          <a:prstGeom prst="rect">
            <a:avLst/>
          </a:prstGeom>
        </p:spPr>
      </p:pic>
      <p:pic>
        <p:nvPicPr>
          <p:cNvPr id="9" name="그림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2349" y="5905910"/>
            <a:ext cx="1323110" cy="507494"/>
          </a:xfrm>
          <a:prstGeom prst="rect">
            <a:avLst/>
          </a:prstGeom>
        </p:spPr>
      </p:pic>
      <p:sp>
        <p:nvSpPr>
          <p:cNvPr id="10" name="제목 1"/>
          <p:cNvSpPr txBox="1">
            <a:spLocks/>
          </p:cNvSpPr>
          <p:nvPr/>
        </p:nvSpPr>
        <p:spPr>
          <a:xfrm>
            <a:off x="638175" y="1595747"/>
            <a:ext cx="7867650" cy="2387600"/>
          </a:xfrm>
          <a:prstGeom prst="rect">
            <a:avLst/>
          </a:prstGeom>
        </p:spPr>
        <p:txBody>
          <a:bodyPr anchor="b"/>
          <a:lstStyle>
            <a:lvl1pPr algn="ctr" defTabSz="914400" rtl="0" eaLnBrk="1" latinLnBrk="1" hangingPunct="1">
              <a:lnSpc>
                <a:spcPct val="110000"/>
              </a:lnSpc>
              <a:spcBef>
                <a:spcPct val="0"/>
              </a:spcBef>
              <a:buNone/>
              <a:defRPr sz="6000" kern="1200" baseline="0">
                <a:solidFill>
                  <a:schemeClr val="tx1"/>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sz="4500" dirty="0"/>
              <a:t>Ericsson-LG Enterprise Communications Solution</a:t>
            </a:r>
            <a:endParaRPr kumimoji="1" lang="ko-KR" altLang="en-US" sz="4500" dirty="0"/>
          </a:p>
        </p:txBody>
      </p:sp>
    </p:spTree>
    <p:extLst>
      <p:ext uri="{BB962C8B-B14F-4D97-AF65-F5344CB8AC3E}">
        <p14:creationId xmlns:p14="http://schemas.microsoft.com/office/powerpoint/2010/main" val="3841069952"/>
      </p:ext>
    </p:extLst>
  </p:cSld>
  <p:clrMap bg1="lt1" tx1="dk1" bg2="lt2" tx2="dk2" accent1="accent1" accent2="accent2" accent3="accent3" accent4="accent4" accent5="accent5" accent6="accent6" hlink="hlink" folHlink="folHlink"/>
  <p:sldLayoutIdLst>
    <p:sldLayoutId id="2147483824" r:id="rId1"/>
  </p:sldLayoutIdLst>
  <p:txStyles>
    <p:titleStyle>
      <a:lvl1pPr algn="l" defTabSz="685800" rtl="0" eaLnBrk="1" latinLnBrk="1" hangingPunct="1">
        <a:lnSpc>
          <a:spcPct val="90000"/>
        </a:lnSpc>
        <a:spcBef>
          <a:spcPct val="0"/>
        </a:spcBef>
        <a:buNone/>
        <a:defRPr sz="3300" kern="1200" baseline="0">
          <a:solidFill>
            <a:schemeClr val="tx1"/>
          </a:solidFill>
          <a:latin typeface="iPECS" panose="020B0603000000000000" pitchFamily="50" charset="-127"/>
          <a:ea typeface="iPECS" panose="020B0603000000000000" pitchFamily="50" charset="-127"/>
          <a:cs typeface="iPECS" panose="020B0603000000000000" pitchFamily="50" charset="-127"/>
        </a:defRPr>
      </a:lvl1pPr>
    </p:titleStyle>
    <p:bodyStyle>
      <a:lvl1pPr marL="171450" indent="-171450" algn="l" defTabSz="685800" rtl="0" eaLnBrk="1" latinLnBrk="1" hangingPunct="1">
        <a:lnSpc>
          <a:spcPct val="90000"/>
        </a:lnSpc>
        <a:spcBef>
          <a:spcPts val="750"/>
        </a:spcBef>
        <a:buClr>
          <a:schemeClr val="tx2"/>
        </a:buClr>
        <a:buFont typeface="Wingdings" panose="05000000000000000000" pitchFamily="2" charset="2"/>
        <a:buChar char="§"/>
        <a:defRPr sz="1350" kern="1200" baseline="0">
          <a:solidFill>
            <a:schemeClr val="tx1"/>
          </a:solidFill>
          <a:latin typeface="Arial" panose="020B0604020202020204" pitchFamily="34" charset="0"/>
          <a:ea typeface="맑은 고딕" panose="020B0503020000020004" pitchFamily="50" charset="-127"/>
          <a:cs typeface="+mn-cs"/>
        </a:defRPr>
      </a:lvl1pPr>
      <a:lvl2pPr marL="378000" indent="-171450" algn="l" defTabSz="685800" rtl="0" eaLnBrk="1" latinLnBrk="1" hangingPunct="1">
        <a:lnSpc>
          <a:spcPct val="90000"/>
        </a:lnSpc>
        <a:spcBef>
          <a:spcPts val="375"/>
        </a:spcBef>
        <a:buClr>
          <a:schemeClr val="tx2"/>
        </a:buClr>
        <a:buFont typeface="Arial" panose="020B0604020202020204" pitchFamily="34" charset="0"/>
        <a:buChar char="•"/>
        <a:defRPr sz="1350" kern="1200" baseline="0">
          <a:solidFill>
            <a:schemeClr val="tx1"/>
          </a:solidFill>
          <a:latin typeface="Arial" panose="020B0604020202020204" pitchFamily="34" charset="0"/>
          <a:ea typeface="맑은 고딕" panose="020B0503020000020004" pitchFamily="50" charset="-127"/>
          <a:cs typeface="+mn-cs"/>
        </a:defRPr>
      </a:lvl2pPr>
      <a:lvl3pPr marL="648000" indent="-171450" algn="l" defTabSz="685800" rtl="0" eaLnBrk="1" latinLnBrk="1" hangingPunct="1">
        <a:lnSpc>
          <a:spcPct val="90000"/>
        </a:lnSpc>
        <a:spcBef>
          <a:spcPts val="375"/>
        </a:spcBef>
        <a:buClr>
          <a:schemeClr val="tx2"/>
        </a:buClr>
        <a:buFont typeface="Arial" panose="020B0604020202020204" pitchFamily="34" charset="0"/>
        <a:buChar char="-"/>
        <a:defRPr sz="1350" kern="1200" baseline="0">
          <a:solidFill>
            <a:schemeClr val="tx1"/>
          </a:solidFill>
          <a:latin typeface="Arial" panose="020B0604020202020204" pitchFamily="34" charset="0"/>
          <a:ea typeface="맑은 고딕" panose="020B0503020000020004" pitchFamily="50" charset="-127"/>
          <a:cs typeface="+mn-cs"/>
        </a:defRPr>
      </a:lvl3pPr>
      <a:lvl4pPr marL="864000" indent="-171450" algn="l" defTabSz="685800" rtl="0" eaLnBrk="1" latinLnBrk="1" hangingPunct="1">
        <a:lnSpc>
          <a:spcPct val="90000"/>
        </a:lnSpc>
        <a:spcBef>
          <a:spcPts val="375"/>
        </a:spcBef>
        <a:buClr>
          <a:schemeClr val="tx2"/>
        </a:buClr>
        <a:buSzPct val="90000"/>
        <a:buFont typeface="Wingdings" panose="05000000000000000000" pitchFamily="2" charset="2"/>
        <a:buChar char="ü"/>
        <a:defRPr sz="1350" kern="1200" baseline="0">
          <a:solidFill>
            <a:schemeClr val="tx1"/>
          </a:solidFill>
          <a:latin typeface="Arial" panose="020B0604020202020204" pitchFamily="34" charset="0"/>
          <a:ea typeface="맑은 고딕" panose="020B0503020000020004" pitchFamily="50" charset="-127"/>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ko-KR" dirty="0"/>
              <a:t>Headline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en-US" altLang="ko-KR" dirty="0"/>
              <a:t>Click to add text</a:t>
            </a:r>
          </a:p>
          <a:p>
            <a:pPr lvl="1"/>
            <a:r>
              <a:rPr kumimoji="1" lang="en-US" altLang="ko-KR" dirty="0"/>
              <a:t>Click to add text</a:t>
            </a:r>
            <a:endParaRPr kumimoji="1" lang="ko-KR" altLang="en-US" dirty="0"/>
          </a:p>
          <a:p>
            <a:pPr lvl="2"/>
            <a:r>
              <a:rPr kumimoji="1" lang="en-US" altLang="ko-KR" dirty="0"/>
              <a:t>Click to add text</a:t>
            </a:r>
          </a:p>
          <a:p>
            <a:pPr lvl="3"/>
            <a:r>
              <a:rPr kumimoji="1" lang="en-US" altLang="ko-KR" dirty="0"/>
              <a:t>Click to add text</a:t>
            </a:r>
            <a:endParaRPr kumimoji="1" lang="ko-KR" altLang="en-US" dirty="0"/>
          </a:p>
        </p:txBody>
      </p:sp>
      <p:sp>
        <p:nvSpPr>
          <p:cNvPr id="7" name="txtfooterCopy"/>
          <p:cNvSpPr txBox="1">
            <a:spLocks noChangeArrowheads="1"/>
          </p:cNvSpPr>
          <p:nvPr/>
        </p:nvSpPr>
        <p:spPr bwMode="auto">
          <a:xfrm>
            <a:off x="416155" y="6313177"/>
            <a:ext cx="5414068" cy="255819"/>
          </a:xfrm>
          <a:prstGeom prst="rect">
            <a:avLst/>
          </a:prstGeom>
          <a:noFill/>
          <a:ln w="12700" algn="ctr">
            <a:noFill/>
            <a:miter lim="800000"/>
            <a:headEnd/>
            <a:tailEnd/>
          </a:ln>
          <a:effectLst/>
        </p:spPr>
        <p:txBody>
          <a:bodyPr lIns="72000" rIns="72000"/>
          <a:lstStyle>
            <a:lvl1pPr eaLnBrk="0" hangingPunct="0">
              <a:defRPr>
                <a:solidFill>
                  <a:schemeClr val="tx1"/>
                </a:solidFill>
                <a:latin typeface="Arial" charset="0"/>
                <a:ea typeface="맑은 고딕" charset="0"/>
                <a:cs typeface="맑은 고딕" charset="0"/>
              </a:defRPr>
            </a:lvl1pPr>
            <a:lvl2pPr marL="742950" indent="-285750" eaLnBrk="0" hangingPunct="0">
              <a:defRPr>
                <a:solidFill>
                  <a:schemeClr val="tx1"/>
                </a:solidFill>
                <a:latin typeface="Arial" charset="0"/>
                <a:ea typeface="맑은 고딕" charset="0"/>
                <a:cs typeface="맑은 고딕" charset="0"/>
              </a:defRPr>
            </a:lvl2pPr>
            <a:lvl3pPr marL="1143000" indent="-228600" eaLnBrk="0" hangingPunct="0">
              <a:defRPr>
                <a:solidFill>
                  <a:schemeClr val="tx1"/>
                </a:solidFill>
                <a:latin typeface="Arial" charset="0"/>
                <a:ea typeface="맑은 고딕" charset="0"/>
                <a:cs typeface="맑은 고딕" charset="0"/>
              </a:defRPr>
            </a:lvl3pPr>
            <a:lvl4pPr marL="1600200" indent="-228600" eaLnBrk="0" hangingPunct="0">
              <a:defRPr>
                <a:solidFill>
                  <a:schemeClr val="tx1"/>
                </a:solidFill>
                <a:latin typeface="Arial" charset="0"/>
                <a:ea typeface="맑은 고딕" charset="0"/>
                <a:cs typeface="맑은 고딕" charset="0"/>
              </a:defRPr>
            </a:lvl4pPr>
            <a:lvl5pPr marL="2057400" indent="-228600" eaLnBrk="0" hangingPunct="0">
              <a:defRPr>
                <a:solidFill>
                  <a:schemeClr val="tx1"/>
                </a:solidFill>
                <a:latin typeface="Arial" charset="0"/>
                <a:ea typeface="맑은 고딕" charset="0"/>
                <a:cs typeface="맑은 고딕" charset="0"/>
              </a:defRPr>
            </a:lvl5pPr>
            <a:lvl6pPr marL="2514600" indent="-228600" eaLnBrk="0" fontAlgn="base" hangingPunct="0">
              <a:spcBef>
                <a:spcPct val="0"/>
              </a:spcBef>
              <a:spcAft>
                <a:spcPct val="0"/>
              </a:spcAft>
              <a:defRPr>
                <a:solidFill>
                  <a:schemeClr val="tx1"/>
                </a:solidFill>
                <a:latin typeface="Arial" charset="0"/>
                <a:ea typeface="맑은 고딕" charset="0"/>
                <a:cs typeface="맑은 고딕" charset="0"/>
              </a:defRPr>
            </a:lvl6pPr>
            <a:lvl7pPr marL="2971800" indent="-228600" eaLnBrk="0" fontAlgn="base" hangingPunct="0">
              <a:spcBef>
                <a:spcPct val="0"/>
              </a:spcBef>
              <a:spcAft>
                <a:spcPct val="0"/>
              </a:spcAft>
              <a:defRPr>
                <a:solidFill>
                  <a:schemeClr val="tx1"/>
                </a:solidFill>
                <a:latin typeface="Arial" charset="0"/>
                <a:ea typeface="맑은 고딕" charset="0"/>
                <a:cs typeface="맑은 고딕" charset="0"/>
              </a:defRPr>
            </a:lvl7pPr>
            <a:lvl8pPr marL="3429000" indent="-228600" eaLnBrk="0" fontAlgn="base" hangingPunct="0">
              <a:spcBef>
                <a:spcPct val="0"/>
              </a:spcBef>
              <a:spcAft>
                <a:spcPct val="0"/>
              </a:spcAft>
              <a:defRPr>
                <a:solidFill>
                  <a:schemeClr val="tx1"/>
                </a:solidFill>
                <a:latin typeface="Arial" charset="0"/>
                <a:ea typeface="맑은 고딕" charset="0"/>
                <a:cs typeface="맑은 고딕" charset="0"/>
              </a:defRPr>
            </a:lvl8pPr>
            <a:lvl9pPr marL="3886200" indent="-228600" eaLnBrk="0" fontAlgn="base" hangingPunct="0">
              <a:spcBef>
                <a:spcPct val="0"/>
              </a:spcBef>
              <a:spcAft>
                <a:spcPct val="0"/>
              </a:spcAft>
              <a:defRPr>
                <a:solidFill>
                  <a:schemeClr val="tx1"/>
                </a:solidFill>
                <a:latin typeface="Arial" charset="0"/>
                <a:ea typeface="맑은 고딕" charset="0"/>
                <a:cs typeface="맑은 고딕" charset="0"/>
              </a:defRPr>
            </a:lvl9pPr>
          </a:lstStyle>
          <a:p>
            <a:pPr algn="l" eaLnBrk="1" hangingPunct="1">
              <a:spcBef>
                <a:spcPct val="50000"/>
              </a:spcBef>
            </a:pPr>
            <a:r>
              <a:rPr lang="en-US" sz="900" dirty="0">
                <a:solidFill>
                  <a:schemeClr val="tx1">
                    <a:lumMod val="50000"/>
                    <a:lumOff val="50000"/>
                  </a:schemeClr>
                </a:solidFill>
              </a:rPr>
              <a:t>© Ericsson-LG Enterprise Co., Ltd. 2021   |   Internal   |   </a:t>
            </a:r>
            <a:r>
              <a:rPr lang="en-US" altLang="ko-KR" sz="900" dirty="0">
                <a:solidFill>
                  <a:schemeClr val="tx1">
                    <a:lumMod val="50000"/>
                    <a:lumOff val="50000"/>
                  </a:schemeClr>
                </a:solidFill>
              </a:rPr>
              <a:t>2021. 1   |   Page </a:t>
            </a:r>
            <a:fld id="{35DAAAD0-C267-424A-B292-3C6CD1CAE437}" type="slidenum">
              <a:rPr lang="en-US" altLang="ko-KR" sz="900" smtClean="0">
                <a:solidFill>
                  <a:schemeClr val="tx1">
                    <a:lumMod val="50000"/>
                    <a:lumOff val="50000"/>
                  </a:schemeClr>
                </a:solidFill>
              </a:rPr>
              <a:pPr algn="l" eaLnBrk="1" hangingPunct="1">
                <a:spcBef>
                  <a:spcPct val="50000"/>
                </a:spcBef>
              </a:pPr>
              <a:t>‹#›</a:t>
            </a:fld>
            <a:endParaRPr lang="en-US" altLang="ko-KR" sz="900" dirty="0">
              <a:solidFill>
                <a:schemeClr val="tx1">
                  <a:lumMod val="50000"/>
                  <a:lumOff val="50000"/>
                </a:schemeClr>
              </a:solidFill>
            </a:endParaRPr>
          </a:p>
        </p:txBody>
      </p:sp>
    </p:spTree>
    <p:extLst>
      <p:ext uri="{BB962C8B-B14F-4D97-AF65-F5344CB8AC3E}">
        <p14:creationId xmlns:p14="http://schemas.microsoft.com/office/powerpoint/2010/main" val="140042030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Lst>
  <p:txStyles>
    <p:titleStyle>
      <a:lvl1pPr algn="l" defTabSz="914400" rtl="0" eaLnBrk="1" latinLnBrk="1" hangingPunct="1">
        <a:lnSpc>
          <a:spcPct val="90000"/>
        </a:lnSpc>
        <a:spcBef>
          <a:spcPct val="0"/>
        </a:spcBef>
        <a:buNone/>
        <a:defRPr sz="4400" kern="1200">
          <a:solidFill>
            <a:schemeClr val="tx1"/>
          </a:solidFill>
          <a:latin typeface="iPECS" panose="020B0603000000000000" pitchFamily="50" charset="-127"/>
          <a:ea typeface="iPECS" panose="020B0603000000000000" pitchFamily="50" charset="-127"/>
          <a:cs typeface="iPECS" panose="020B0603000000000000" pitchFamily="50" charset="-127"/>
        </a:defRPr>
      </a:lvl1pPr>
    </p:titleStyle>
    <p:bodyStyle>
      <a:lvl1pPr marL="228600" indent="-228600" algn="l" defTabSz="914400" rtl="0" eaLnBrk="1" latinLnBrk="1" hangingPunct="1">
        <a:lnSpc>
          <a:spcPct val="90000"/>
        </a:lnSpc>
        <a:spcBef>
          <a:spcPts val="1000"/>
        </a:spcBef>
        <a:buClr>
          <a:schemeClr val="tx2"/>
        </a:buClr>
        <a:buFont typeface="Wingdings" panose="05000000000000000000" pitchFamily="2" charset="2"/>
        <a:buChar char="§"/>
        <a:defRPr sz="1800" kern="1200" baseline="0">
          <a:solidFill>
            <a:schemeClr val="tx1"/>
          </a:solidFill>
          <a:latin typeface="Arial" panose="020B0604020202020204" pitchFamily="34" charset="0"/>
          <a:ea typeface="맑은 고딕" panose="020B0503020000020004" pitchFamily="50" charset="-127"/>
          <a:cs typeface="+mn-cs"/>
        </a:defRPr>
      </a:lvl1pPr>
      <a:lvl2pPr marL="504000" indent="-228600" algn="l" defTabSz="914400" rtl="0" eaLnBrk="1" latinLnBrk="1" hangingPunct="1">
        <a:lnSpc>
          <a:spcPct val="90000"/>
        </a:lnSpc>
        <a:spcBef>
          <a:spcPts val="500"/>
        </a:spcBef>
        <a:buClr>
          <a:schemeClr val="tx2"/>
        </a:buClr>
        <a:buFont typeface="Arial" panose="020B0604020202020204" pitchFamily="34" charset="0"/>
        <a:buChar char="•"/>
        <a:defRPr sz="1800" kern="1200" baseline="0">
          <a:solidFill>
            <a:schemeClr val="tx1"/>
          </a:solidFill>
          <a:latin typeface="Arial" panose="020B0604020202020204" pitchFamily="34" charset="0"/>
          <a:ea typeface="맑은 고딕" panose="020B0503020000020004" pitchFamily="50" charset="-127"/>
          <a:cs typeface="+mn-cs"/>
        </a:defRPr>
      </a:lvl2pPr>
      <a:lvl3pPr marL="864000" indent="-228600" algn="l" defTabSz="914400" rtl="0" eaLnBrk="1" latinLnBrk="1" hangingPunct="1">
        <a:lnSpc>
          <a:spcPct val="90000"/>
        </a:lnSpc>
        <a:spcBef>
          <a:spcPts val="500"/>
        </a:spcBef>
        <a:buClr>
          <a:schemeClr val="tx2"/>
        </a:buClr>
        <a:buFont typeface="Arial" panose="020B0604020202020204" pitchFamily="34" charset="0"/>
        <a:buChar char="-"/>
        <a:defRPr sz="1800" kern="1200" baseline="0">
          <a:solidFill>
            <a:schemeClr val="tx1"/>
          </a:solidFill>
          <a:latin typeface="Arial" panose="020B0604020202020204" pitchFamily="34" charset="0"/>
          <a:ea typeface="맑은 고딕" panose="020B0503020000020004" pitchFamily="50" charset="-127"/>
          <a:cs typeface="+mn-cs"/>
        </a:defRPr>
      </a:lvl3pPr>
      <a:lvl4pPr marL="1152000" indent="-228600" algn="l" defTabSz="914400" rtl="0" eaLnBrk="1" latinLnBrk="1" hangingPunct="1">
        <a:lnSpc>
          <a:spcPct val="90000"/>
        </a:lnSpc>
        <a:spcBef>
          <a:spcPts val="500"/>
        </a:spcBef>
        <a:buClr>
          <a:schemeClr val="tx2"/>
        </a:buClr>
        <a:buSzPct val="90000"/>
        <a:buFont typeface="Wingdings" panose="05000000000000000000" pitchFamily="2" charset="2"/>
        <a:buChar char="ü"/>
        <a:defRPr sz="1800" kern="1200" baseline="0">
          <a:solidFill>
            <a:schemeClr val="tx1"/>
          </a:solidFill>
          <a:latin typeface="Arial" panose="020B0604020202020204" pitchFamily="34" charset="0"/>
          <a:ea typeface="맑은 고딕" panose="020B0503020000020004" pitchFamily="50" charset="-127"/>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ko-KR" dirty="0"/>
              <a:t>Headline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en-US" altLang="ko-KR" dirty="0"/>
              <a:t>Click to add text</a:t>
            </a:r>
          </a:p>
          <a:p>
            <a:pPr lvl="1"/>
            <a:r>
              <a:rPr kumimoji="1" lang="en-US" altLang="ko-KR" dirty="0"/>
              <a:t>Click to add text</a:t>
            </a:r>
            <a:endParaRPr kumimoji="1" lang="ko-KR" altLang="en-US" dirty="0"/>
          </a:p>
          <a:p>
            <a:pPr lvl="2"/>
            <a:r>
              <a:rPr kumimoji="1" lang="en-US" altLang="ko-KR" dirty="0"/>
              <a:t>Click to add text</a:t>
            </a:r>
          </a:p>
          <a:p>
            <a:pPr lvl="3"/>
            <a:r>
              <a:rPr kumimoji="1" lang="en-US" altLang="ko-KR" dirty="0"/>
              <a:t>Click to add text</a:t>
            </a:r>
            <a:endParaRPr kumimoji="1" lang="ko-KR" altLang="en-US" dirty="0"/>
          </a:p>
        </p:txBody>
      </p:sp>
      <p:sp>
        <p:nvSpPr>
          <p:cNvPr id="7" name="txtfooterCopy"/>
          <p:cNvSpPr txBox="1">
            <a:spLocks noChangeArrowheads="1"/>
          </p:cNvSpPr>
          <p:nvPr/>
        </p:nvSpPr>
        <p:spPr bwMode="auto">
          <a:xfrm>
            <a:off x="416155" y="6313177"/>
            <a:ext cx="5414068" cy="255819"/>
          </a:xfrm>
          <a:prstGeom prst="rect">
            <a:avLst/>
          </a:prstGeom>
          <a:noFill/>
          <a:ln w="12700" algn="ctr">
            <a:noFill/>
            <a:miter lim="800000"/>
            <a:headEnd/>
            <a:tailEnd/>
          </a:ln>
          <a:effectLst/>
        </p:spPr>
        <p:txBody>
          <a:bodyPr lIns="72000" rIns="72000"/>
          <a:lstStyle>
            <a:lvl1pPr eaLnBrk="0" hangingPunct="0">
              <a:defRPr>
                <a:solidFill>
                  <a:schemeClr val="tx1"/>
                </a:solidFill>
                <a:latin typeface="Arial" charset="0"/>
                <a:ea typeface="맑은 고딕" charset="0"/>
                <a:cs typeface="맑은 고딕" charset="0"/>
              </a:defRPr>
            </a:lvl1pPr>
            <a:lvl2pPr marL="742950" indent="-285750" eaLnBrk="0" hangingPunct="0">
              <a:defRPr>
                <a:solidFill>
                  <a:schemeClr val="tx1"/>
                </a:solidFill>
                <a:latin typeface="Arial" charset="0"/>
                <a:ea typeface="맑은 고딕" charset="0"/>
                <a:cs typeface="맑은 고딕" charset="0"/>
              </a:defRPr>
            </a:lvl2pPr>
            <a:lvl3pPr marL="1143000" indent="-228600" eaLnBrk="0" hangingPunct="0">
              <a:defRPr>
                <a:solidFill>
                  <a:schemeClr val="tx1"/>
                </a:solidFill>
                <a:latin typeface="Arial" charset="0"/>
                <a:ea typeface="맑은 고딕" charset="0"/>
                <a:cs typeface="맑은 고딕" charset="0"/>
              </a:defRPr>
            </a:lvl3pPr>
            <a:lvl4pPr marL="1600200" indent="-228600" eaLnBrk="0" hangingPunct="0">
              <a:defRPr>
                <a:solidFill>
                  <a:schemeClr val="tx1"/>
                </a:solidFill>
                <a:latin typeface="Arial" charset="0"/>
                <a:ea typeface="맑은 고딕" charset="0"/>
                <a:cs typeface="맑은 고딕" charset="0"/>
              </a:defRPr>
            </a:lvl4pPr>
            <a:lvl5pPr marL="2057400" indent="-228600" eaLnBrk="0" hangingPunct="0">
              <a:defRPr>
                <a:solidFill>
                  <a:schemeClr val="tx1"/>
                </a:solidFill>
                <a:latin typeface="Arial" charset="0"/>
                <a:ea typeface="맑은 고딕" charset="0"/>
                <a:cs typeface="맑은 고딕" charset="0"/>
              </a:defRPr>
            </a:lvl5pPr>
            <a:lvl6pPr marL="2514600" indent="-228600" eaLnBrk="0" fontAlgn="base" hangingPunct="0">
              <a:spcBef>
                <a:spcPct val="0"/>
              </a:spcBef>
              <a:spcAft>
                <a:spcPct val="0"/>
              </a:spcAft>
              <a:defRPr>
                <a:solidFill>
                  <a:schemeClr val="tx1"/>
                </a:solidFill>
                <a:latin typeface="Arial" charset="0"/>
                <a:ea typeface="맑은 고딕" charset="0"/>
                <a:cs typeface="맑은 고딕" charset="0"/>
              </a:defRPr>
            </a:lvl6pPr>
            <a:lvl7pPr marL="2971800" indent="-228600" eaLnBrk="0" fontAlgn="base" hangingPunct="0">
              <a:spcBef>
                <a:spcPct val="0"/>
              </a:spcBef>
              <a:spcAft>
                <a:spcPct val="0"/>
              </a:spcAft>
              <a:defRPr>
                <a:solidFill>
                  <a:schemeClr val="tx1"/>
                </a:solidFill>
                <a:latin typeface="Arial" charset="0"/>
                <a:ea typeface="맑은 고딕" charset="0"/>
                <a:cs typeface="맑은 고딕" charset="0"/>
              </a:defRPr>
            </a:lvl7pPr>
            <a:lvl8pPr marL="3429000" indent="-228600" eaLnBrk="0" fontAlgn="base" hangingPunct="0">
              <a:spcBef>
                <a:spcPct val="0"/>
              </a:spcBef>
              <a:spcAft>
                <a:spcPct val="0"/>
              </a:spcAft>
              <a:defRPr>
                <a:solidFill>
                  <a:schemeClr val="tx1"/>
                </a:solidFill>
                <a:latin typeface="Arial" charset="0"/>
                <a:ea typeface="맑은 고딕" charset="0"/>
                <a:cs typeface="맑은 고딕" charset="0"/>
              </a:defRPr>
            </a:lvl8pPr>
            <a:lvl9pPr marL="3886200" indent="-228600" eaLnBrk="0" fontAlgn="base" hangingPunct="0">
              <a:spcBef>
                <a:spcPct val="0"/>
              </a:spcBef>
              <a:spcAft>
                <a:spcPct val="0"/>
              </a:spcAft>
              <a:defRPr>
                <a:solidFill>
                  <a:schemeClr val="tx1"/>
                </a:solidFill>
                <a:latin typeface="Arial" charset="0"/>
                <a:ea typeface="맑은 고딕" charset="0"/>
                <a:cs typeface="맑은 고딕" charset="0"/>
              </a:defRPr>
            </a:lvl9pPr>
          </a:lstStyle>
          <a:p>
            <a:pPr algn="l" eaLnBrk="1" hangingPunct="1">
              <a:spcBef>
                <a:spcPct val="50000"/>
              </a:spcBef>
            </a:pPr>
            <a:r>
              <a:rPr lang="en-US" sz="900" dirty="0">
                <a:solidFill>
                  <a:schemeClr val="tx1">
                    <a:lumMod val="50000"/>
                    <a:lumOff val="50000"/>
                  </a:schemeClr>
                </a:solidFill>
              </a:rPr>
              <a:t>© Ericsson-LG Enterprise Co., Ltd. 201</a:t>
            </a:r>
            <a:r>
              <a:rPr lang="en-US" altLang="ko-KR" sz="900" dirty="0">
                <a:solidFill>
                  <a:schemeClr val="tx1">
                    <a:lumMod val="50000"/>
                    <a:lumOff val="50000"/>
                  </a:schemeClr>
                </a:solidFill>
              </a:rPr>
              <a:t>7</a:t>
            </a:r>
            <a:r>
              <a:rPr lang="en-US" sz="900" dirty="0">
                <a:solidFill>
                  <a:schemeClr val="tx1">
                    <a:lumMod val="50000"/>
                    <a:lumOff val="50000"/>
                  </a:schemeClr>
                </a:solidFill>
              </a:rPr>
              <a:t>   |   Internal   |   </a:t>
            </a:r>
            <a:r>
              <a:rPr lang="en-US" altLang="ko-KR" sz="900" dirty="0">
                <a:solidFill>
                  <a:schemeClr val="tx1">
                    <a:lumMod val="50000"/>
                    <a:lumOff val="50000"/>
                  </a:schemeClr>
                </a:solidFill>
              </a:rPr>
              <a:t>2017. 12. 14   |   Page </a:t>
            </a:r>
            <a:fld id="{35DAAAD0-C267-424A-B292-3C6CD1CAE437}" type="slidenum">
              <a:rPr lang="en-US" altLang="ko-KR" sz="900" smtClean="0">
                <a:solidFill>
                  <a:schemeClr val="tx1">
                    <a:lumMod val="50000"/>
                    <a:lumOff val="50000"/>
                  </a:schemeClr>
                </a:solidFill>
              </a:rPr>
              <a:pPr algn="l" eaLnBrk="1" hangingPunct="1">
                <a:spcBef>
                  <a:spcPct val="50000"/>
                </a:spcBef>
              </a:pPr>
              <a:t>‹#›</a:t>
            </a:fld>
            <a:endParaRPr lang="en-US" altLang="ko-KR" sz="900" dirty="0">
              <a:solidFill>
                <a:schemeClr val="tx1">
                  <a:lumMod val="50000"/>
                  <a:lumOff val="50000"/>
                </a:schemeClr>
              </a:solidFill>
            </a:endParaRPr>
          </a:p>
        </p:txBody>
      </p:sp>
    </p:spTree>
    <p:extLst>
      <p:ext uri="{BB962C8B-B14F-4D97-AF65-F5344CB8AC3E}">
        <p14:creationId xmlns:p14="http://schemas.microsoft.com/office/powerpoint/2010/main" val="112342083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txStyles>
    <p:titleStyle>
      <a:lvl1pPr algn="l" defTabSz="914400" rtl="0" eaLnBrk="1" latinLnBrk="1" hangingPunct="1">
        <a:lnSpc>
          <a:spcPct val="90000"/>
        </a:lnSpc>
        <a:spcBef>
          <a:spcPct val="0"/>
        </a:spcBef>
        <a:buNone/>
        <a:defRPr sz="4400" kern="1200">
          <a:solidFill>
            <a:schemeClr val="tx1"/>
          </a:solidFill>
          <a:latin typeface="iPECS" panose="020B0603000000000000" pitchFamily="50" charset="-127"/>
          <a:ea typeface="iPECS" panose="020B0603000000000000" pitchFamily="50" charset="-127"/>
          <a:cs typeface="iPECS" panose="020B0603000000000000" pitchFamily="50" charset="-127"/>
        </a:defRPr>
      </a:lvl1pPr>
    </p:titleStyle>
    <p:bodyStyle>
      <a:lvl1pPr marL="228600" indent="-228600" algn="l" defTabSz="914400" rtl="0" eaLnBrk="1" latinLnBrk="1" hangingPunct="1">
        <a:lnSpc>
          <a:spcPct val="90000"/>
        </a:lnSpc>
        <a:spcBef>
          <a:spcPts val="1000"/>
        </a:spcBef>
        <a:buClr>
          <a:schemeClr val="accent3"/>
        </a:buClr>
        <a:buFont typeface="Wingdings" panose="05000000000000000000" pitchFamily="2" charset="2"/>
        <a:buChar char="§"/>
        <a:defRPr sz="1800" kern="1200" baseline="0">
          <a:solidFill>
            <a:schemeClr val="tx1"/>
          </a:solidFill>
          <a:latin typeface="Arial" panose="020B0604020202020204" pitchFamily="34" charset="0"/>
          <a:ea typeface="맑은 고딕" panose="020B0503020000020004" pitchFamily="50" charset="-127"/>
          <a:cs typeface="+mn-cs"/>
        </a:defRPr>
      </a:lvl1pPr>
      <a:lvl2pPr marL="504000" indent="-228600" algn="l" defTabSz="914400" rtl="0" eaLnBrk="1" latinLnBrk="1" hangingPunct="1">
        <a:lnSpc>
          <a:spcPct val="90000"/>
        </a:lnSpc>
        <a:spcBef>
          <a:spcPts val="500"/>
        </a:spcBef>
        <a:buClr>
          <a:schemeClr val="accent3"/>
        </a:buClr>
        <a:buFont typeface="Arial" panose="020B0604020202020204" pitchFamily="34" charset="0"/>
        <a:buChar char="•"/>
        <a:defRPr sz="1800" kern="1200" baseline="0">
          <a:solidFill>
            <a:schemeClr val="tx1"/>
          </a:solidFill>
          <a:latin typeface="Arial" panose="020B0604020202020204" pitchFamily="34" charset="0"/>
          <a:ea typeface="맑은 고딕" panose="020B0503020000020004" pitchFamily="50" charset="-127"/>
          <a:cs typeface="+mn-cs"/>
        </a:defRPr>
      </a:lvl2pPr>
      <a:lvl3pPr marL="864000" indent="-228600" algn="l" defTabSz="914400" rtl="0" eaLnBrk="1" latinLnBrk="1" hangingPunct="1">
        <a:lnSpc>
          <a:spcPct val="90000"/>
        </a:lnSpc>
        <a:spcBef>
          <a:spcPts val="500"/>
        </a:spcBef>
        <a:buClr>
          <a:schemeClr val="accent3"/>
        </a:buClr>
        <a:buFont typeface="Arial" panose="020B0604020202020204" pitchFamily="34" charset="0"/>
        <a:buChar char="-"/>
        <a:defRPr sz="1800" kern="1200" baseline="0">
          <a:solidFill>
            <a:schemeClr val="tx1"/>
          </a:solidFill>
          <a:latin typeface="Arial" panose="020B0604020202020204" pitchFamily="34" charset="0"/>
          <a:ea typeface="맑은 고딕" panose="020B0503020000020004" pitchFamily="50" charset="-127"/>
          <a:cs typeface="+mn-cs"/>
        </a:defRPr>
      </a:lvl3pPr>
      <a:lvl4pPr marL="1152000" indent="-228600" algn="l" defTabSz="914400" rtl="0" eaLnBrk="1" latinLnBrk="1" hangingPunct="1">
        <a:lnSpc>
          <a:spcPct val="90000"/>
        </a:lnSpc>
        <a:spcBef>
          <a:spcPts val="500"/>
        </a:spcBef>
        <a:buClr>
          <a:schemeClr val="accent3"/>
        </a:buClr>
        <a:buSzPct val="90000"/>
        <a:buFont typeface="Wingdings" panose="05000000000000000000" pitchFamily="2" charset="2"/>
        <a:buChar char="ü"/>
        <a:defRPr sz="1800" kern="1200" baseline="0">
          <a:solidFill>
            <a:schemeClr val="tx1"/>
          </a:solidFill>
          <a:latin typeface="Arial" panose="020B0604020202020204" pitchFamily="34" charset="0"/>
          <a:ea typeface="맑은 고딕" panose="020B0503020000020004" pitchFamily="50" charset="-127"/>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ko-KR" dirty="0"/>
              <a:t>Headline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en-US" altLang="ko-KR" dirty="0"/>
              <a:t>Click to add text</a:t>
            </a:r>
          </a:p>
          <a:p>
            <a:pPr lvl="1"/>
            <a:r>
              <a:rPr kumimoji="1" lang="en-US" altLang="ko-KR" dirty="0"/>
              <a:t>Click to add text</a:t>
            </a:r>
            <a:endParaRPr kumimoji="1" lang="ko-KR" altLang="en-US" dirty="0"/>
          </a:p>
          <a:p>
            <a:pPr lvl="2"/>
            <a:r>
              <a:rPr kumimoji="1" lang="en-US" altLang="ko-KR" dirty="0"/>
              <a:t>Click to add text</a:t>
            </a:r>
          </a:p>
          <a:p>
            <a:pPr lvl="3"/>
            <a:r>
              <a:rPr kumimoji="1" lang="en-US" altLang="ko-KR" dirty="0"/>
              <a:t>Click to add text</a:t>
            </a:r>
            <a:endParaRPr kumimoji="1" lang="ko-KR" altLang="en-US" dirty="0"/>
          </a:p>
        </p:txBody>
      </p:sp>
      <p:sp>
        <p:nvSpPr>
          <p:cNvPr id="7" name="txtfooterCopy"/>
          <p:cNvSpPr txBox="1">
            <a:spLocks noChangeArrowheads="1"/>
          </p:cNvSpPr>
          <p:nvPr/>
        </p:nvSpPr>
        <p:spPr bwMode="auto">
          <a:xfrm>
            <a:off x="416155" y="6313177"/>
            <a:ext cx="5414068" cy="255819"/>
          </a:xfrm>
          <a:prstGeom prst="rect">
            <a:avLst/>
          </a:prstGeom>
          <a:noFill/>
          <a:ln w="12700" algn="ctr">
            <a:noFill/>
            <a:miter lim="800000"/>
            <a:headEnd/>
            <a:tailEnd/>
          </a:ln>
          <a:effectLst/>
        </p:spPr>
        <p:txBody>
          <a:bodyPr lIns="72000" rIns="72000"/>
          <a:lstStyle>
            <a:lvl1pPr eaLnBrk="0" hangingPunct="0">
              <a:defRPr>
                <a:solidFill>
                  <a:schemeClr val="tx1"/>
                </a:solidFill>
                <a:latin typeface="Arial" charset="0"/>
                <a:ea typeface="맑은 고딕" charset="0"/>
                <a:cs typeface="맑은 고딕" charset="0"/>
              </a:defRPr>
            </a:lvl1pPr>
            <a:lvl2pPr marL="742950" indent="-285750" eaLnBrk="0" hangingPunct="0">
              <a:defRPr>
                <a:solidFill>
                  <a:schemeClr val="tx1"/>
                </a:solidFill>
                <a:latin typeface="Arial" charset="0"/>
                <a:ea typeface="맑은 고딕" charset="0"/>
                <a:cs typeface="맑은 고딕" charset="0"/>
              </a:defRPr>
            </a:lvl2pPr>
            <a:lvl3pPr marL="1143000" indent="-228600" eaLnBrk="0" hangingPunct="0">
              <a:defRPr>
                <a:solidFill>
                  <a:schemeClr val="tx1"/>
                </a:solidFill>
                <a:latin typeface="Arial" charset="0"/>
                <a:ea typeface="맑은 고딕" charset="0"/>
                <a:cs typeface="맑은 고딕" charset="0"/>
              </a:defRPr>
            </a:lvl3pPr>
            <a:lvl4pPr marL="1600200" indent="-228600" eaLnBrk="0" hangingPunct="0">
              <a:defRPr>
                <a:solidFill>
                  <a:schemeClr val="tx1"/>
                </a:solidFill>
                <a:latin typeface="Arial" charset="0"/>
                <a:ea typeface="맑은 고딕" charset="0"/>
                <a:cs typeface="맑은 고딕" charset="0"/>
              </a:defRPr>
            </a:lvl4pPr>
            <a:lvl5pPr marL="2057400" indent="-228600" eaLnBrk="0" hangingPunct="0">
              <a:defRPr>
                <a:solidFill>
                  <a:schemeClr val="tx1"/>
                </a:solidFill>
                <a:latin typeface="Arial" charset="0"/>
                <a:ea typeface="맑은 고딕" charset="0"/>
                <a:cs typeface="맑은 고딕" charset="0"/>
              </a:defRPr>
            </a:lvl5pPr>
            <a:lvl6pPr marL="2514600" indent="-228600" eaLnBrk="0" fontAlgn="base" hangingPunct="0">
              <a:spcBef>
                <a:spcPct val="0"/>
              </a:spcBef>
              <a:spcAft>
                <a:spcPct val="0"/>
              </a:spcAft>
              <a:defRPr>
                <a:solidFill>
                  <a:schemeClr val="tx1"/>
                </a:solidFill>
                <a:latin typeface="Arial" charset="0"/>
                <a:ea typeface="맑은 고딕" charset="0"/>
                <a:cs typeface="맑은 고딕" charset="0"/>
              </a:defRPr>
            </a:lvl6pPr>
            <a:lvl7pPr marL="2971800" indent="-228600" eaLnBrk="0" fontAlgn="base" hangingPunct="0">
              <a:spcBef>
                <a:spcPct val="0"/>
              </a:spcBef>
              <a:spcAft>
                <a:spcPct val="0"/>
              </a:spcAft>
              <a:defRPr>
                <a:solidFill>
                  <a:schemeClr val="tx1"/>
                </a:solidFill>
                <a:latin typeface="Arial" charset="0"/>
                <a:ea typeface="맑은 고딕" charset="0"/>
                <a:cs typeface="맑은 고딕" charset="0"/>
              </a:defRPr>
            </a:lvl7pPr>
            <a:lvl8pPr marL="3429000" indent="-228600" eaLnBrk="0" fontAlgn="base" hangingPunct="0">
              <a:spcBef>
                <a:spcPct val="0"/>
              </a:spcBef>
              <a:spcAft>
                <a:spcPct val="0"/>
              </a:spcAft>
              <a:defRPr>
                <a:solidFill>
                  <a:schemeClr val="tx1"/>
                </a:solidFill>
                <a:latin typeface="Arial" charset="0"/>
                <a:ea typeface="맑은 고딕" charset="0"/>
                <a:cs typeface="맑은 고딕" charset="0"/>
              </a:defRPr>
            </a:lvl8pPr>
            <a:lvl9pPr marL="3886200" indent="-228600" eaLnBrk="0" fontAlgn="base" hangingPunct="0">
              <a:spcBef>
                <a:spcPct val="0"/>
              </a:spcBef>
              <a:spcAft>
                <a:spcPct val="0"/>
              </a:spcAft>
              <a:defRPr>
                <a:solidFill>
                  <a:schemeClr val="tx1"/>
                </a:solidFill>
                <a:latin typeface="Arial" charset="0"/>
                <a:ea typeface="맑은 고딕" charset="0"/>
                <a:cs typeface="맑은 고딕" charset="0"/>
              </a:defRPr>
            </a:lvl9pPr>
          </a:lstStyle>
          <a:p>
            <a:pPr algn="l" eaLnBrk="1" hangingPunct="1">
              <a:spcBef>
                <a:spcPct val="50000"/>
              </a:spcBef>
            </a:pPr>
            <a:r>
              <a:rPr lang="en-US" sz="900" dirty="0">
                <a:solidFill>
                  <a:schemeClr val="tx1">
                    <a:lumMod val="50000"/>
                    <a:lumOff val="50000"/>
                  </a:schemeClr>
                </a:solidFill>
              </a:rPr>
              <a:t>© Ericsson-LG Enterprise Co., Ltd. 201</a:t>
            </a:r>
            <a:r>
              <a:rPr lang="en-US" altLang="ko-KR" sz="900" dirty="0">
                <a:solidFill>
                  <a:schemeClr val="tx1">
                    <a:lumMod val="50000"/>
                    <a:lumOff val="50000"/>
                  </a:schemeClr>
                </a:solidFill>
              </a:rPr>
              <a:t>7</a:t>
            </a:r>
            <a:r>
              <a:rPr lang="en-US" sz="900" dirty="0">
                <a:solidFill>
                  <a:schemeClr val="tx1">
                    <a:lumMod val="50000"/>
                    <a:lumOff val="50000"/>
                  </a:schemeClr>
                </a:solidFill>
              </a:rPr>
              <a:t>   |   Internal   |   </a:t>
            </a:r>
            <a:r>
              <a:rPr lang="en-US" altLang="ko-KR" sz="900" dirty="0">
                <a:solidFill>
                  <a:schemeClr val="tx1">
                    <a:lumMod val="50000"/>
                    <a:lumOff val="50000"/>
                  </a:schemeClr>
                </a:solidFill>
              </a:rPr>
              <a:t>2017. 12. 14   |   Page </a:t>
            </a:r>
            <a:fld id="{35DAAAD0-C267-424A-B292-3C6CD1CAE437}" type="slidenum">
              <a:rPr lang="en-US" altLang="ko-KR" sz="900" smtClean="0">
                <a:solidFill>
                  <a:schemeClr val="tx1">
                    <a:lumMod val="50000"/>
                    <a:lumOff val="50000"/>
                  </a:schemeClr>
                </a:solidFill>
              </a:rPr>
              <a:pPr algn="l" eaLnBrk="1" hangingPunct="1">
                <a:spcBef>
                  <a:spcPct val="50000"/>
                </a:spcBef>
              </a:pPr>
              <a:t>‹#›</a:t>
            </a:fld>
            <a:endParaRPr lang="en-US" altLang="ko-KR" sz="900" dirty="0">
              <a:solidFill>
                <a:schemeClr val="tx1">
                  <a:lumMod val="50000"/>
                  <a:lumOff val="50000"/>
                </a:schemeClr>
              </a:solidFill>
            </a:endParaRPr>
          </a:p>
        </p:txBody>
      </p:sp>
    </p:spTree>
    <p:extLst>
      <p:ext uri="{BB962C8B-B14F-4D97-AF65-F5344CB8AC3E}">
        <p14:creationId xmlns:p14="http://schemas.microsoft.com/office/powerpoint/2010/main" val="3386646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txStyles>
    <p:titleStyle>
      <a:lvl1pPr algn="l" defTabSz="914400" rtl="0" eaLnBrk="1" latinLnBrk="1" hangingPunct="1">
        <a:lnSpc>
          <a:spcPct val="90000"/>
        </a:lnSpc>
        <a:spcBef>
          <a:spcPct val="0"/>
        </a:spcBef>
        <a:buNone/>
        <a:defRPr sz="4400" kern="1200">
          <a:solidFill>
            <a:schemeClr val="tx1"/>
          </a:solidFill>
          <a:latin typeface="iPECS" panose="020B0603000000000000" pitchFamily="50" charset="-127"/>
          <a:ea typeface="iPECS" panose="020B0603000000000000" pitchFamily="50" charset="-127"/>
          <a:cs typeface="iPECS" panose="020B0603000000000000" pitchFamily="50" charset="-127"/>
        </a:defRPr>
      </a:lvl1pPr>
    </p:titleStyle>
    <p:bodyStyle>
      <a:lvl1pPr marL="228600" indent="-228600" algn="l" defTabSz="914400" rtl="0" eaLnBrk="1" latinLnBrk="1" hangingPunct="1">
        <a:lnSpc>
          <a:spcPct val="90000"/>
        </a:lnSpc>
        <a:spcBef>
          <a:spcPts val="1000"/>
        </a:spcBef>
        <a:buClr>
          <a:schemeClr val="accent5"/>
        </a:buClr>
        <a:buFont typeface="Wingdings" panose="05000000000000000000" pitchFamily="2" charset="2"/>
        <a:buChar char="§"/>
        <a:defRPr sz="1800" kern="1200" baseline="0">
          <a:solidFill>
            <a:schemeClr val="tx1"/>
          </a:solidFill>
          <a:latin typeface="Arial" panose="020B0604020202020204" pitchFamily="34" charset="0"/>
          <a:ea typeface="맑은 고딕" panose="020B0503020000020004" pitchFamily="50" charset="-127"/>
          <a:cs typeface="+mn-cs"/>
        </a:defRPr>
      </a:lvl1pPr>
      <a:lvl2pPr marL="504000" indent="-228600" algn="l" defTabSz="914400" rtl="0" eaLnBrk="1" latinLnBrk="1" hangingPunct="1">
        <a:lnSpc>
          <a:spcPct val="90000"/>
        </a:lnSpc>
        <a:spcBef>
          <a:spcPts val="500"/>
        </a:spcBef>
        <a:buClr>
          <a:schemeClr val="accent5"/>
        </a:buClr>
        <a:buFont typeface="Arial" panose="020B0604020202020204" pitchFamily="34" charset="0"/>
        <a:buChar char="•"/>
        <a:defRPr sz="1800" kern="1200" baseline="0">
          <a:solidFill>
            <a:schemeClr val="tx1"/>
          </a:solidFill>
          <a:latin typeface="Arial" panose="020B0604020202020204" pitchFamily="34" charset="0"/>
          <a:ea typeface="맑은 고딕" panose="020B0503020000020004" pitchFamily="50" charset="-127"/>
          <a:cs typeface="+mn-cs"/>
        </a:defRPr>
      </a:lvl2pPr>
      <a:lvl3pPr marL="864000" indent="-228600" algn="l" defTabSz="914400" rtl="0" eaLnBrk="1" latinLnBrk="1" hangingPunct="1">
        <a:lnSpc>
          <a:spcPct val="90000"/>
        </a:lnSpc>
        <a:spcBef>
          <a:spcPts val="500"/>
        </a:spcBef>
        <a:buClr>
          <a:schemeClr val="accent5"/>
        </a:buClr>
        <a:buFont typeface="Arial" panose="020B0604020202020204" pitchFamily="34" charset="0"/>
        <a:buChar char="-"/>
        <a:defRPr sz="1800" kern="1200" baseline="0">
          <a:solidFill>
            <a:schemeClr val="tx1"/>
          </a:solidFill>
          <a:latin typeface="Arial" panose="020B0604020202020204" pitchFamily="34" charset="0"/>
          <a:ea typeface="맑은 고딕" panose="020B0503020000020004" pitchFamily="50" charset="-127"/>
          <a:cs typeface="+mn-cs"/>
        </a:defRPr>
      </a:lvl3pPr>
      <a:lvl4pPr marL="1152000" indent="-228600" algn="l" defTabSz="914400" rtl="0" eaLnBrk="1" latinLnBrk="1" hangingPunct="1">
        <a:lnSpc>
          <a:spcPct val="90000"/>
        </a:lnSpc>
        <a:spcBef>
          <a:spcPts val="500"/>
        </a:spcBef>
        <a:buClr>
          <a:schemeClr val="accent5"/>
        </a:buClr>
        <a:buSzPct val="90000"/>
        <a:buFont typeface="Wingdings" panose="05000000000000000000" pitchFamily="2" charset="2"/>
        <a:buChar char="ü"/>
        <a:defRPr sz="1800" kern="1200" baseline="0">
          <a:solidFill>
            <a:schemeClr val="tx1"/>
          </a:solidFill>
          <a:latin typeface="Arial" panose="020B0604020202020204" pitchFamily="34" charset="0"/>
          <a:ea typeface="맑은 고딕" panose="020B0503020000020004" pitchFamily="50" charset="-127"/>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ko-KR" dirty="0"/>
              <a:t>Headline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en-US" altLang="ko-KR" dirty="0"/>
              <a:t>Click to add text</a:t>
            </a:r>
          </a:p>
          <a:p>
            <a:pPr lvl="1"/>
            <a:r>
              <a:rPr kumimoji="1" lang="en-US" altLang="ko-KR" dirty="0"/>
              <a:t>Click to add text</a:t>
            </a:r>
            <a:endParaRPr kumimoji="1" lang="ko-KR" altLang="en-US" dirty="0"/>
          </a:p>
          <a:p>
            <a:pPr lvl="2"/>
            <a:r>
              <a:rPr kumimoji="1" lang="en-US" altLang="ko-KR" dirty="0"/>
              <a:t>Click to add text</a:t>
            </a:r>
          </a:p>
          <a:p>
            <a:pPr lvl="3"/>
            <a:r>
              <a:rPr kumimoji="1" lang="en-US" altLang="ko-KR" dirty="0"/>
              <a:t>Click to add text</a:t>
            </a:r>
            <a:endParaRPr kumimoji="1" lang="ko-KR" altLang="en-US" dirty="0"/>
          </a:p>
        </p:txBody>
      </p:sp>
      <p:sp>
        <p:nvSpPr>
          <p:cNvPr id="7" name="txtfooterCopy"/>
          <p:cNvSpPr txBox="1">
            <a:spLocks noChangeArrowheads="1"/>
          </p:cNvSpPr>
          <p:nvPr/>
        </p:nvSpPr>
        <p:spPr bwMode="auto">
          <a:xfrm>
            <a:off x="416155" y="6313177"/>
            <a:ext cx="5414068" cy="255819"/>
          </a:xfrm>
          <a:prstGeom prst="rect">
            <a:avLst/>
          </a:prstGeom>
          <a:noFill/>
          <a:ln w="12700" algn="ctr">
            <a:noFill/>
            <a:miter lim="800000"/>
            <a:headEnd/>
            <a:tailEnd/>
          </a:ln>
          <a:effectLst/>
        </p:spPr>
        <p:txBody>
          <a:bodyPr lIns="72000" rIns="72000"/>
          <a:lstStyle>
            <a:lvl1pPr eaLnBrk="0" hangingPunct="0">
              <a:defRPr>
                <a:solidFill>
                  <a:schemeClr val="tx1"/>
                </a:solidFill>
                <a:latin typeface="Arial" charset="0"/>
                <a:ea typeface="맑은 고딕" charset="0"/>
                <a:cs typeface="맑은 고딕" charset="0"/>
              </a:defRPr>
            </a:lvl1pPr>
            <a:lvl2pPr marL="742950" indent="-285750" eaLnBrk="0" hangingPunct="0">
              <a:defRPr>
                <a:solidFill>
                  <a:schemeClr val="tx1"/>
                </a:solidFill>
                <a:latin typeface="Arial" charset="0"/>
                <a:ea typeface="맑은 고딕" charset="0"/>
                <a:cs typeface="맑은 고딕" charset="0"/>
              </a:defRPr>
            </a:lvl2pPr>
            <a:lvl3pPr marL="1143000" indent="-228600" eaLnBrk="0" hangingPunct="0">
              <a:defRPr>
                <a:solidFill>
                  <a:schemeClr val="tx1"/>
                </a:solidFill>
                <a:latin typeface="Arial" charset="0"/>
                <a:ea typeface="맑은 고딕" charset="0"/>
                <a:cs typeface="맑은 고딕" charset="0"/>
              </a:defRPr>
            </a:lvl3pPr>
            <a:lvl4pPr marL="1600200" indent="-228600" eaLnBrk="0" hangingPunct="0">
              <a:defRPr>
                <a:solidFill>
                  <a:schemeClr val="tx1"/>
                </a:solidFill>
                <a:latin typeface="Arial" charset="0"/>
                <a:ea typeface="맑은 고딕" charset="0"/>
                <a:cs typeface="맑은 고딕" charset="0"/>
              </a:defRPr>
            </a:lvl4pPr>
            <a:lvl5pPr marL="2057400" indent="-228600" eaLnBrk="0" hangingPunct="0">
              <a:defRPr>
                <a:solidFill>
                  <a:schemeClr val="tx1"/>
                </a:solidFill>
                <a:latin typeface="Arial" charset="0"/>
                <a:ea typeface="맑은 고딕" charset="0"/>
                <a:cs typeface="맑은 고딕" charset="0"/>
              </a:defRPr>
            </a:lvl5pPr>
            <a:lvl6pPr marL="2514600" indent="-228600" eaLnBrk="0" fontAlgn="base" hangingPunct="0">
              <a:spcBef>
                <a:spcPct val="0"/>
              </a:spcBef>
              <a:spcAft>
                <a:spcPct val="0"/>
              </a:spcAft>
              <a:defRPr>
                <a:solidFill>
                  <a:schemeClr val="tx1"/>
                </a:solidFill>
                <a:latin typeface="Arial" charset="0"/>
                <a:ea typeface="맑은 고딕" charset="0"/>
                <a:cs typeface="맑은 고딕" charset="0"/>
              </a:defRPr>
            </a:lvl6pPr>
            <a:lvl7pPr marL="2971800" indent="-228600" eaLnBrk="0" fontAlgn="base" hangingPunct="0">
              <a:spcBef>
                <a:spcPct val="0"/>
              </a:spcBef>
              <a:spcAft>
                <a:spcPct val="0"/>
              </a:spcAft>
              <a:defRPr>
                <a:solidFill>
                  <a:schemeClr val="tx1"/>
                </a:solidFill>
                <a:latin typeface="Arial" charset="0"/>
                <a:ea typeface="맑은 고딕" charset="0"/>
                <a:cs typeface="맑은 고딕" charset="0"/>
              </a:defRPr>
            </a:lvl7pPr>
            <a:lvl8pPr marL="3429000" indent="-228600" eaLnBrk="0" fontAlgn="base" hangingPunct="0">
              <a:spcBef>
                <a:spcPct val="0"/>
              </a:spcBef>
              <a:spcAft>
                <a:spcPct val="0"/>
              </a:spcAft>
              <a:defRPr>
                <a:solidFill>
                  <a:schemeClr val="tx1"/>
                </a:solidFill>
                <a:latin typeface="Arial" charset="0"/>
                <a:ea typeface="맑은 고딕" charset="0"/>
                <a:cs typeface="맑은 고딕" charset="0"/>
              </a:defRPr>
            </a:lvl8pPr>
            <a:lvl9pPr marL="3886200" indent="-228600" eaLnBrk="0" fontAlgn="base" hangingPunct="0">
              <a:spcBef>
                <a:spcPct val="0"/>
              </a:spcBef>
              <a:spcAft>
                <a:spcPct val="0"/>
              </a:spcAft>
              <a:defRPr>
                <a:solidFill>
                  <a:schemeClr val="tx1"/>
                </a:solidFill>
                <a:latin typeface="Arial" charset="0"/>
                <a:ea typeface="맑은 고딕" charset="0"/>
                <a:cs typeface="맑은 고딕" charset="0"/>
              </a:defRPr>
            </a:lvl9pPr>
          </a:lstStyle>
          <a:p>
            <a:pPr algn="l" eaLnBrk="1" hangingPunct="1">
              <a:spcBef>
                <a:spcPct val="50000"/>
              </a:spcBef>
            </a:pPr>
            <a:r>
              <a:rPr lang="en-US" sz="900" dirty="0">
                <a:solidFill>
                  <a:schemeClr val="tx1">
                    <a:lumMod val="50000"/>
                    <a:lumOff val="50000"/>
                  </a:schemeClr>
                </a:solidFill>
              </a:rPr>
              <a:t>© Ericsson-LG Enterprise Co., Ltd. 201</a:t>
            </a:r>
            <a:r>
              <a:rPr lang="en-US" altLang="ko-KR" sz="900" dirty="0">
                <a:solidFill>
                  <a:schemeClr val="tx1">
                    <a:lumMod val="50000"/>
                    <a:lumOff val="50000"/>
                  </a:schemeClr>
                </a:solidFill>
              </a:rPr>
              <a:t>7</a:t>
            </a:r>
            <a:r>
              <a:rPr lang="en-US" sz="900" dirty="0">
                <a:solidFill>
                  <a:schemeClr val="tx1">
                    <a:lumMod val="50000"/>
                    <a:lumOff val="50000"/>
                  </a:schemeClr>
                </a:solidFill>
              </a:rPr>
              <a:t>   |   Internal   |   </a:t>
            </a:r>
            <a:r>
              <a:rPr lang="en-US" altLang="ko-KR" sz="900" dirty="0">
                <a:solidFill>
                  <a:schemeClr val="tx1">
                    <a:lumMod val="50000"/>
                    <a:lumOff val="50000"/>
                  </a:schemeClr>
                </a:solidFill>
              </a:rPr>
              <a:t>2017. 12. 14   |   Page </a:t>
            </a:r>
            <a:fld id="{35DAAAD0-C267-424A-B292-3C6CD1CAE437}" type="slidenum">
              <a:rPr lang="en-US" altLang="ko-KR" sz="900" smtClean="0">
                <a:solidFill>
                  <a:schemeClr val="tx1">
                    <a:lumMod val="50000"/>
                    <a:lumOff val="50000"/>
                  </a:schemeClr>
                </a:solidFill>
              </a:rPr>
              <a:pPr algn="l" eaLnBrk="1" hangingPunct="1">
                <a:spcBef>
                  <a:spcPct val="50000"/>
                </a:spcBef>
              </a:pPr>
              <a:t>‹#›</a:t>
            </a:fld>
            <a:endParaRPr lang="en-US" altLang="ko-KR" sz="900" dirty="0">
              <a:solidFill>
                <a:schemeClr val="tx1">
                  <a:lumMod val="50000"/>
                  <a:lumOff val="50000"/>
                </a:schemeClr>
              </a:solidFill>
            </a:endParaRPr>
          </a:p>
        </p:txBody>
      </p:sp>
    </p:spTree>
    <p:extLst>
      <p:ext uri="{BB962C8B-B14F-4D97-AF65-F5344CB8AC3E}">
        <p14:creationId xmlns:p14="http://schemas.microsoft.com/office/powerpoint/2010/main" val="16315261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txStyles>
    <p:titleStyle>
      <a:lvl1pPr algn="l" defTabSz="914400" rtl="0" eaLnBrk="1" latinLnBrk="1" hangingPunct="1">
        <a:lnSpc>
          <a:spcPct val="90000"/>
        </a:lnSpc>
        <a:spcBef>
          <a:spcPct val="0"/>
        </a:spcBef>
        <a:buNone/>
        <a:defRPr sz="4400" kern="1200">
          <a:solidFill>
            <a:schemeClr val="tx1"/>
          </a:solidFill>
          <a:latin typeface="iPECS" panose="020B0603000000000000" pitchFamily="50" charset="-127"/>
          <a:ea typeface="iPECS" panose="020B0603000000000000" pitchFamily="50" charset="-127"/>
          <a:cs typeface="iPECS" panose="020B0603000000000000" pitchFamily="50" charset="-127"/>
        </a:defRPr>
      </a:lvl1pPr>
    </p:titleStyle>
    <p:bodyStyle>
      <a:lvl1pPr marL="228600" indent="-228600" algn="l" defTabSz="914400" rtl="0" eaLnBrk="1" latinLnBrk="1" hangingPunct="1">
        <a:lnSpc>
          <a:spcPct val="90000"/>
        </a:lnSpc>
        <a:spcBef>
          <a:spcPts val="1000"/>
        </a:spcBef>
        <a:buClr>
          <a:schemeClr val="bg2"/>
        </a:buClr>
        <a:buFont typeface="Wingdings" panose="05000000000000000000" pitchFamily="2" charset="2"/>
        <a:buChar char="§"/>
        <a:defRPr sz="1800" kern="1200" baseline="0">
          <a:solidFill>
            <a:schemeClr val="tx1"/>
          </a:solidFill>
          <a:latin typeface="Arial" panose="020B0604020202020204" pitchFamily="34" charset="0"/>
          <a:ea typeface="맑은 고딕" panose="020B0503020000020004" pitchFamily="50" charset="-127"/>
          <a:cs typeface="+mn-cs"/>
        </a:defRPr>
      </a:lvl1pPr>
      <a:lvl2pPr marL="504000" indent="-228600" algn="l" defTabSz="914400" rtl="0" eaLnBrk="1" latinLnBrk="1" hangingPunct="1">
        <a:lnSpc>
          <a:spcPct val="90000"/>
        </a:lnSpc>
        <a:spcBef>
          <a:spcPts val="500"/>
        </a:spcBef>
        <a:buClr>
          <a:schemeClr val="bg2"/>
        </a:buClr>
        <a:buFont typeface="Arial" panose="020B0604020202020204" pitchFamily="34" charset="0"/>
        <a:buChar char="•"/>
        <a:defRPr sz="1800" kern="1200" baseline="0">
          <a:solidFill>
            <a:schemeClr val="tx1"/>
          </a:solidFill>
          <a:latin typeface="Arial" panose="020B0604020202020204" pitchFamily="34" charset="0"/>
          <a:ea typeface="맑은 고딕" panose="020B0503020000020004" pitchFamily="50" charset="-127"/>
          <a:cs typeface="+mn-cs"/>
        </a:defRPr>
      </a:lvl2pPr>
      <a:lvl3pPr marL="864000" indent="-228600" algn="l" defTabSz="914400" rtl="0" eaLnBrk="1" latinLnBrk="1" hangingPunct="1">
        <a:lnSpc>
          <a:spcPct val="90000"/>
        </a:lnSpc>
        <a:spcBef>
          <a:spcPts val="500"/>
        </a:spcBef>
        <a:buClr>
          <a:schemeClr val="bg2"/>
        </a:buClr>
        <a:buFont typeface="Arial" panose="020B0604020202020204" pitchFamily="34" charset="0"/>
        <a:buChar char="-"/>
        <a:defRPr sz="1800" kern="1200" baseline="0">
          <a:solidFill>
            <a:schemeClr val="tx1"/>
          </a:solidFill>
          <a:latin typeface="Arial" panose="020B0604020202020204" pitchFamily="34" charset="0"/>
          <a:ea typeface="맑은 고딕" panose="020B0503020000020004" pitchFamily="50" charset="-127"/>
          <a:cs typeface="+mn-cs"/>
        </a:defRPr>
      </a:lvl3pPr>
      <a:lvl4pPr marL="1152000" indent="-228600" algn="l" defTabSz="914400" rtl="0" eaLnBrk="1" latinLnBrk="1" hangingPunct="1">
        <a:lnSpc>
          <a:spcPct val="90000"/>
        </a:lnSpc>
        <a:spcBef>
          <a:spcPts val="500"/>
        </a:spcBef>
        <a:buClr>
          <a:schemeClr val="bg2"/>
        </a:buClr>
        <a:buSzPct val="90000"/>
        <a:buFont typeface="Wingdings" panose="05000000000000000000" pitchFamily="2" charset="2"/>
        <a:buChar char="ü"/>
        <a:defRPr sz="1800" kern="1200" baseline="0">
          <a:solidFill>
            <a:schemeClr val="tx1"/>
          </a:solidFill>
          <a:latin typeface="Arial" panose="020B0604020202020204" pitchFamily="34" charset="0"/>
          <a:ea typeface="맑은 고딕" panose="020B0503020000020004" pitchFamily="50" charset="-127"/>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ko-KR" dirty="0"/>
              <a:t>Headline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en-US" altLang="ko-KR" dirty="0"/>
              <a:t>Click to add text</a:t>
            </a:r>
          </a:p>
          <a:p>
            <a:pPr lvl="1"/>
            <a:r>
              <a:rPr kumimoji="1" lang="en-US" altLang="ko-KR" dirty="0"/>
              <a:t>Click to add text</a:t>
            </a:r>
            <a:endParaRPr kumimoji="1" lang="ko-KR" altLang="en-US" dirty="0"/>
          </a:p>
          <a:p>
            <a:pPr lvl="2"/>
            <a:r>
              <a:rPr kumimoji="1" lang="en-US" altLang="ko-KR" dirty="0"/>
              <a:t>Click to add text</a:t>
            </a:r>
          </a:p>
          <a:p>
            <a:pPr lvl="3"/>
            <a:r>
              <a:rPr kumimoji="1" lang="en-US" altLang="ko-KR" dirty="0"/>
              <a:t>Click to add text</a:t>
            </a:r>
            <a:endParaRPr kumimoji="1" lang="ko-KR" altLang="en-US" dirty="0"/>
          </a:p>
        </p:txBody>
      </p:sp>
      <p:sp>
        <p:nvSpPr>
          <p:cNvPr id="7" name="txtfooterCopy"/>
          <p:cNvSpPr txBox="1">
            <a:spLocks noChangeArrowheads="1"/>
          </p:cNvSpPr>
          <p:nvPr/>
        </p:nvSpPr>
        <p:spPr bwMode="auto">
          <a:xfrm>
            <a:off x="416155" y="6313177"/>
            <a:ext cx="5414068" cy="255819"/>
          </a:xfrm>
          <a:prstGeom prst="rect">
            <a:avLst/>
          </a:prstGeom>
          <a:noFill/>
          <a:ln w="12700" algn="ctr">
            <a:noFill/>
            <a:miter lim="800000"/>
            <a:headEnd/>
            <a:tailEnd/>
          </a:ln>
          <a:effectLst/>
        </p:spPr>
        <p:txBody>
          <a:bodyPr lIns="72000" rIns="72000"/>
          <a:lstStyle>
            <a:lvl1pPr eaLnBrk="0" hangingPunct="0">
              <a:defRPr>
                <a:solidFill>
                  <a:schemeClr val="tx1"/>
                </a:solidFill>
                <a:latin typeface="Arial" charset="0"/>
                <a:ea typeface="맑은 고딕" charset="0"/>
                <a:cs typeface="맑은 고딕" charset="0"/>
              </a:defRPr>
            </a:lvl1pPr>
            <a:lvl2pPr marL="742950" indent="-285750" eaLnBrk="0" hangingPunct="0">
              <a:defRPr>
                <a:solidFill>
                  <a:schemeClr val="tx1"/>
                </a:solidFill>
                <a:latin typeface="Arial" charset="0"/>
                <a:ea typeface="맑은 고딕" charset="0"/>
                <a:cs typeface="맑은 고딕" charset="0"/>
              </a:defRPr>
            </a:lvl2pPr>
            <a:lvl3pPr marL="1143000" indent="-228600" eaLnBrk="0" hangingPunct="0">
              <a:defRPr>
                <a:solidFill>
                  <a:schemeClr val="tx1"/>
                </a:solidFill>
                <a:latin typeface="Arial" charset="0"/>
                <a:ea typeface="맑은 고딕" charset="0"/>
                <a:cs typeface="맑은 고딕" charset="0"/>
              </a:defRPr>
            </a:lvl3pPr>
            <a:lvl4pPr marL="1600200" indent="-228600" eaLnBrk="0" hangingPunct="0">
              <a:defRPr>
                <a:solidFill>
                  <a:schemeClr val="tx1"/>
                </a:solidFill>
                <a:latin typeface="Arial" charset="0"/>
                <a:ea typeface="맑은 고딕" charset="0"/>
                <a:cs typeface="맑은 고딕" charset="0"/>
              </a:defRPr>
            </a:lvl4pPr>
            <a:lvl5pPr marL="2057400" indent="-228600" eaLnBrk="0" hangingPunct="0">
              <a:defRPr>
                <a:solidFill>
                  <a:schemeClr val="tx1"/>
                </a:solidFill>
                <a:latin typeface="Arial" charset="0"/>
                <a:ea typeface="맑은 고딕" charset="0"/>
                <a:cs typeface="맑은 고딕" charset="0"/>
              </a:defRPr>
            </a:lvl5pPr>
            <a:lvl6pPr marL="2514600" indent="-228600" eaLnBrk="0" fontAlgn="base" hangingPunct="0">
              <a:spcBef>
                <a:spcPct val="0"/>
              </a:spcBef>
              <a:spcAft>
                <a:spcPct val="0"/>
              </a:spcAft>
              <a:defRPr>
                <a:solidFill>
                  <a:schemeClr val="tx1"/>
                </a:solidFill>
                <a:latin typeface="Arial" charset="0"/>
                <a:ea typeface="맑은 고딕" charset="0"/>
                <a:cs typeface="맑은 고딕" charset="0"/>
              </a:defRPr>
            </a:lvl6pPr>
            <a:lvl7pPr marL="2971800" indent="-228600" eaLnBrk="0" fontAlgn="base" hangingPunct="0">
              <a:spcBef>
                <a:spcPct val="0"/>
              </a:spcBef>
              <a:spcAft>
                <a:spcPct val="0"/>
              </a:spcAft>
              <a:defRPr>
                <a:solidFill>
                  <a:schemeClr val="tx1"/>
                </a:solidFill>
                <a:latin typeface="Arial" charset="0"/>
                <a:ea typeface="맑은 고딕" charset="0"/>
                <a:cs typeface="맑은 고딕" charset="0"/>
              </a:defRPr>
            </a:lvl7pPr>
            <a:lvl8pPr marL="3429000" indent="-228600" eaLnBrk="0" fontAlgn="base" hangingPunct="0">
              <a:spcBef>
                <a:spcPct val="0"/>
              </a:spcBef>
              <a:spcAft>
                <a:spcPct val="0"/>
              </a:spcAft>
              <a:defRPr>
                <a:solidFill>
                  <a:schemeClr val="tx1"/>
                </a:solidFill>
                <a:latin typeface="Arial" charset="0"/>
                <a:ea typeface="맑은 고딕" charset="0"/>
                <a:cs typeface="맑은 고딕" charset="0"/>
              </a:defRPr>
            </a:lvl8pPr>
            <a:lvl9pPr marL="3886200" indent="-228600" eaLnBrk="0" fontAlgn="base" hangingPunct="0">
              <a:spcBef>
                <a:spcPct val="0"/>
              </a:spcBef>
              <a:spcAft>
                <a:spcPct val="0"/>
              </a:spcAft>
              <a:defRPr>
                <a:solidFill>
                  <a:schemeClr val="tx1"/>
                </a:solidFill>
                <a:latin typeface="Arial" charset="0"/>
                <a:ea typeface="맑은 고딕" charset="0"/>
                <a:cs typeface="맑은 고딕" charset="0"/>
              </a:defRPr>
            </a:lvl9pPr>
          </a:lstStyle>
          <a:p>
            <a:pPr algn="l" eaLnBrk="1" hangingPunct="1">
              <a:spcBef>
                <a:spcPct val="50000"/>
              </a:spcBef>
            </a:pPr>
            <a:r>
              <a:rPr lang="en-US" sz="900" dirty="0">
                <a:solidFill>
                  <a:schemeClr val="tx1">
                    <a:lumMod val="50000"/>
                    <a:lumOff val="50000"/>
                  </a:schemeClr>
                </a:solidFill>
              </a:rPr>
              <a:t>© Ericsson-LG Enterprise Co., Ltd. 201</a:t>
            </a:r>
            <a:r>
              <a:rPr lang="en-US" altLang="ko-KR" sz="900" dirty="0">
                <a:solidFill>
                  <a:schemeClr val="tx1">
                    <a:lumMod val="50000"/>
                    <a:lumOff val="50000"/>
                  </a:schemeClr>
                </a:solidFill>
              </a:rPr>
              <a:t>7</a:t>
            </a:r>
            <a:r>
              <a:rPr lang="en-US" sz="900" dirty="0">
                <a:solidFill>
                  <a:schemeClr val="tx1">
                    <a:lumMod val="50000"/>
                    <a:lumOff val="50000"/>
                  </a:schemeClr>
                </a:solidFill>
              </a:rPr>
              <a:t>   |   Internal   |   </a:t>
            </a:r>
            <a:r>
              <a:rPr lang="en-US" altLang="ko-KR" sz="900" dirty="0">
                <a:solidFill>
                  <a:schemeClr val="tx1">
                    <a:lumMod val="50000"/>
                    <a:lumOff val="50000"/>
                  </a:schemeClr>
                </a:solidFill>
              </a:rPr>
              <a:t>2017. 12. 14   |   Page </a:t>
            </a:r>
            <a:fld id="{35DAAAD0-C267-424A-B292-3C6CD1CAE437}" type="slidenum">
              <a:rPr lang="en-US" altLang="ko-KR" sz="900" smtClean="0">
                <a:solidFill>
                  <a:schemeClr val="tx1">
                    <a:lumMod val="50000"/>
                    <a:lumOff val="50000"/>
                  </a:schemeClr>
                </a:solidFill>
              </a:rPr>
              <a:pPr algn="l" eaLnBrk="1" hangingPunct="1">
                <a:spcBef>
                  <a:spcPct val="50000"/>
                </a:spcBef>
              </a:pPr>
              <a:t>‹#›</a:t>
            </a:fld>
            <a:endParaRPr lang="en-US" altLang="ko-KR" sz="900" dirty="0">
              <a:solidFill>
                <a:schemeClr val="tx1">
                  <a:lumMod val="50000"/>
                  <a:lumOff val="50000"/>
                </a:schemeClr>
              </a:solidFill>
            </a:endParaRPr>
          </a:p>
        </p:txBody>
      </p:sp>
    </p:spTree>
    <p:extLst>
      <p:ext uri="{BB962C8B-B14F-4D97-AF65-F5344CB8AC3E}">
        <p14:creationId xmlns:p14="http://schemas.microsoft.com/office/powerpoint/2010/main" val="157019452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Lst>
  <p:txStyles>
    <p:titleStyle>
      <a:lvl1pPr algn="l" defTabSz="914400" rtl="0" eaLnBrk="1" latinLnBrk="1" hangingPunct="1">
        <a:lnSpc>
          <a:spcPct val="90000"/>
        </a:lnSpc>
        <a:spcBef>
          <a:spcPct val="0"/>
        </a:spcBef>
        <a:buNone/>
        <a:defRPr sz="4400" kern="1200">
          <a:solidFill>
            <a:schemeClr val="tx1"/>
          </a:solidFill>
          <a:latin typeface="iPECS" panose="020B0603000000000000" pitchFamily="50" charset="-127"/>
          <a:ea typeface="iPECS" panose="020B0603000000000000" pitchFamily="50" charset="-127"/>
          <a:cs typeface="iPECS" panose="020B0603000000000000" pitchFamily="50" charset="-127"/>
        </a:defRPr>
      </a:lvl1pPr>
    </p:titleStyle>
    <p:bodyStyle>
      <a:lvl1pPr marL="228600" indent="-228600" algn="l" defTabSz="914400" rtl="0" eaLnBrk="1" latinLnBrk="1" hangingPunct="1">
        <a:lnSpc>
          <a:spcPct val="90000"/>
        </a:lnSpc>
        <a:spcBef>
          <a:spcPts val="1000"/>
        </a:spcBef>
        <a:buClr>
          <a:schemeClr val="accent6"/>
        </a:buClr>
        <a:buFont typeface="Wingdings" panose="05000000000000000000" pitchFamily="2" charset="2"/>
        <a:buChar char="§"/>
        <a:defRPr sz="1800" kern="1200" baseline="0">
          <a:solidFill>
            <a:schemeClr val="tx1"/>
          </a:solidFill>
          <a:latin typeface="Arial" panose="020B0604020202020204" pitchFamily="34" charset="0"/>
          <a:ea typeface="맑은 고딕" panose="020B0503020000020004" pitchFamily="50" charset="-127"/>
          <a:cs typeface="+mn-cs"/>
        </a:defRPr>
      </a:lvl1pPr>
      <a:lvl2pPr marL="504000" indent="-228600" algn="l" defTabSz="914400" rtl="0" eaLnBrk="1" latinLnBrk="1" hangingPunct="1">
        <a:lnSpc>
          <a:spcPct val="90000"/>
        </a:lnSpc>
        <a:spcBef>
          <a:spcPts val="500"/>
        </a:spcBef>
        <a:buClr>
          <a:schemeClr val="accent6"/>
        </a:buClr>
        <a:buFont typeface="Arial" panose="020B0604020202020204" pitchFamily="34" charset="0"/>
        <a:buChar char="•"/>
        <a:defRPr sz="1800" kern="1200" baseline="0">
          <a:solidFill>
            <a:schemeClr val="tx1"/>
          </a:solidFill>
          <a:latin typeface="Arial" panose="020B0604020202020204" pitchFamily="34" charset="0"/>
          <a:ea typeface="맑은 고딕" panose="020B0503020000020004" pitchFamily="50" charset="-127"/>
          <a:cs typeface="+mn-cs"/>
        </a:defRPr>
      </a:lvl2pPr>
      <a:lvl3pPr marL="864000" indent="-228600" algn="l" defTabSz="914400" rtl="0" eaLnBrk="1" latinLnBrk="1" hangingPunct="1">
        <a:lnSpc>
          <a:spcPct val="90000"/>
        </a:lnSpc>
        <a:spcBef>
          <a:spcPts val="500"/>
        </a:spcBef>
        <a:buClr>
          <a:schemeClr val="accent6"/>
        </a:buClr>
        <a:buFont typeface="Arial" panose="020B0604020202020204" pitchFamily="34" charset="0"/>
        <a:buChar char="-"/>
        <a:defRPr sz="1800" kern="1200" baseline="0">
          <a:solidFill>
            <a:schemeClr val="tx1"/>
          </a:solidFill>
          <a:latin typeface="Arial" panose="020B0604020202020204" pitchFamily="34" charset="0"/>
          <a:ea typeface="맑은 고딕" panose="020B0503020000020004" pitchFamily="50" charset="-127"/>
          <a:cs typeface="+mn-cs"/>
        </a:defRPr>
      </a:lvl3pPr>
      <a:lvl4pPr marL="1152000" indent="-228600" algn="l" defTabSz="914400" rtl="0" eaLnBrk="1" latinLnBrk="1" hangingPunct="1">
        <a:lnSpc>
          <a:spcPct val="90000"/>
        </a:lnSpc>
        <a:spcBef>
          <a:spcPts val="500"/>
        </a:spcBef>
        <a:buClr>
          <a:schemeClr val="accent6"/>
        </a:buClr>
        <a:buSzPct val="90000"/>
        <a:buFont typeface="Wingdings" panose="05000000000000000000" pitchFamily="2" charset="2"/>
        <a:buChar char="ü"/>
        <a:defRPr sz="1800" kern="1200" baseline="0">
          <a:solidFill>
            <a:schemeClr val="tx1"/>
          </a:solidFill>
          <a:latin typeface="Arial" panose="020B0604020202020204" pitchFamily="34" charset="0"/>
          <a:ea typeface="맑은 고딕" panose="020B0503020000020004" pitchFamily="50" charset="-127"/>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xtfooterCopy"/>
          <p:cNvSpPr txBox="1">
            <a:spLocks noChangeArrowheads="1"/>
          </p:cNvSpPr>
          <p:nvPr/>
        </p:nvSpPr>
        <p:spPr bwMode="auto">
          <a:xfrm>
            <a:off x="350216" y="6313178"/>
            <a:ext cx="4060551" cy="255819"/>
          </a:xfrm>
          <a:prstGeom prst="rect">
            <a:avLst/>
          </a:prstGeom>
          <a:noFill/>
          <a:ln w="12700" algn="ctr">
            <a:noFill/>
            <a:miter lim="800000"/>
            <a:headEnd/>
            <a:tailEnd/>
          </a:ln>
          <a:effectLst/>
        </p:spPr>
        <p:txBody>
          <a:bodyPr lIns="54000" rIns="54000"/>
          <a:lstStyle>
            <a:lvl1pPr eaLnBrk="0" hangingPunct="0">
              <a:defRPr>
                <a:solidFill>
                  <a:schemeClr val="tx1"/>
                </a:solidFill>
                <a:latin typeface="Arial" charset="0"/>
                <a:ea typeface="맑은 고딕" charset="0"/>
                <a:cs typeface="맑은 고딕" charset="0"/>
              </a:defRPr>
            </a:lvl1pPr>
            <a:lvl2pPr marL="742950" indent="-285750" eaLnBrk="0" hangingPunct="0">
              <a:defRPr>
                <a:solidFill>
                  <a:schemeClr val="tx1"/>
                </a:solidFill>
                <a:latin typeface="Arial" charset="0"/>
                <a:ea typeface="맑은 고딕" charset="0"/>
                <a:cs typeface="맑은 고딕" charset="0"/>
              </a:defRPr>
            </a:lvl2pPr>
            <a:lvl3pPr marL="1143000" indent="-228600" eaLnBrk="0" hangingPunct="0">
              <a:defRPr>
                <a:solidFill>
                  <a:schemeClr val="tx1"/>
                </a:solidFill>
                <a:latin typeface="Arial" charset="0"/>
                <a:ea typeface="맑은 고딕" charset="0"/>
                <a:cs typeface="맑은 고딕" charset="0"/>
              </a:defRPr>
            </a:lvl3pPr>
            <a:lvl4pPr marL="1600200" indent="-228600" eaLnBrk="0" hangingPunct="0">
              <a:defRPr>
                <a:solidFill>
                  <a:schemeClr val="tx1"/>
                </a:solidFill>
                <a:latin typeface="Arial" charset="0"/>
                <a:ea typeface="맑은 고딕" charset="0"/>
                <a:cs typeface="맑은 고딕" charset="0"/>
              </a:defRPr>
            </a:lvl4pPr>
            <a:lvl5pPr marL="2057400" indent="-228600" eaLnBrk="0" hangingPunct="0">
              <a:defRPr>
                <a:solidFill>
                  <a:schemeClr val="tx1"/>
                </a:solidFill>
                <a:latin typeface="Arial" charset="0"/>
                <a:ea typeface="맑은 고딕" charset="0"/>
                <a:cs typeface="맑은 고딕" charset="0"/>
              </a:defRPr>
            </a:lvl5pPr>
            <a:lvl6pPr marL="2514600" indent="-228600" eaLnBrk="0" fontAlgn="base" hangingPunct="0">
              <a:spcBef>
                <a:spcPct val="0"/>
              </a:spcBef>
              <a:spcAft>
                <a:spcPct val="0"/>
              </a:spcAft>
              <a:defRPr>
                <a:solidFill>
                  <a:schemeClr val="tx1"/>
                </a:solidFill>
                <a:latin typeface="Arial" charset="0"/>
                <a:ea typeface="맑은 고딕" charset="0"/>
                <a:cs typeface="맑은 고딕" charset="0"/>
              </a:defRPr>
            </a:lvl6pPr>
            <a:lvl7pPr marL="2971800" indent="-228600" eaLnBrk="0" fontAlgn="base" hangingPunct="0">
              <a:spcBef>
                <a:spcPct val="0"/>
              </a:spcBef>
              <a:spcAft>
                <a:spcPct val="0"/>
              </a:spcAft>
              <a:defRPr>
                <a:solidFill>
                  <a:schemeClr val="tx1"/>
                </a:solidFill>
                <a:latin typeface="Arial" charset="0"/>
                <a:ea typeface="맑은 고딕" charset="0"/>
                <a:cs typeface="맑은 고딕" charset="0"/>
              </a:defRPr>
            </a:lvl7pPr>
            <a:lvl8pPr marL="3429000" indent="-228600" eaLnBrk="0" fontAlgn="base" hangingPunct="0">
              <a:spcBef>
                <a:spcPct val="0"/>
              </a:spcBef>
              <a:spcAft>
                <a:spcPct val="0"/>
              </a:spcAft>
              <a:defRPr>
                <a:solidFill>
                  <a:schemeClr val="tx1"/>
                </a:solidFill>
                <a:latin typeface="Arial" charset="0"/>
                <a:ea typeface="맑은 고딕" charset="0"/>
                <a:cs typeface="맑은 고딕" charset="0"/>
              </a:defRPr>
            </a:lvl8pPr>
            <a:lvl9pPr marL="3886200" indent="-228600" eaLnBrk="0" fontAlgn="base" hangingPunct="0">
              <a:spcBef>
                <a:spcPct val="0"/>
              </a:spcBef>
              <a:spcAft>
                <a:spcPct val="0"/>
              </a:spcAft>
              <a:defRPr>
                <a:solidFill>
                  <a:schemeClr val="tx1"/>
                </a:solidFill>
                <a:latin typeface="Arial" charset="0"/>
                <a:ea typeface="맑은 고딕" charset="0"/>
                <a:cs typeface="맑은 고딕" charset="0"/>
              </a:defRPr>
            </a:lvl9pPr>
          </a:lstStyle>
          <a:p>
            <a:pPr algn="l" eaLnBrk="1" hangingPunct="1">
              <a:spcBef>
                <a:spcPct val="50000"/>
              </a:spcBef>
            </a:pPr>
            <a:r>
              <a:rPr lang="en-US" sz="675" dirty="0">
                <a:solidFill>
                  <a:schemeClr val="tx1">
                    <a:lumMod val="50000"/>
                    <a:lumOff val="50000"/>
                  </a:schemeClr>
                </a:solidFill>
              </a:rPr>
              <a:t>© Ericsson-LG Enterprise Co., Ltd. 201</a:t>
            </a:r>
            <a:r>
              <a:rPr lang="en-US" altLang="ko-KR" sz="675" dirty="0">
                <a:solidFill>
                  <a:schemeClr val="tx1">
                    <a:lumMod val="50000"/>
                    <a:lumOff val="50000"/>
                  </a:schemeClr>
                </a:solidFill>
              </a:rPr>
              <a:t>7</a:t>
            </a:r>
            <a:r>
              <a:rPr lang="en-US" sz="675" dirty="0">
                <a:solidFill>
                  <a:schemeClr val="tx1">
                    <a:lumMod val="50000"/>
                    <a:lumOff val="50000"/>
                  </a:schemeClr>
                </a:solidFill>
              </a:rPr>
              <a:t>   |   Internal   |   </a:t>
            </a:r>
            <a:r>
              <a:rPr lang="en-US" altLang="ko-KR" sz="675" dirty="0">
                <a:solidFill>
                  <a:schemeClr val="tx1">
                    <a:lumMod val="50000"/>
                    <a:lumOff val="50000"/>
                  </a:schemeClr>
                </a:solidFill>
              </a:rPr>
              <a:t>2017. 12. 14   |   Page </a:t>
            </a:r>
            <a:fld id="{35DAAAD0-C267-424A-B292-3C6CD1CAE437}" type="slidenum">
              <a:rPr lang="en-US" altLang="ko-KR" sz="675" smtClean="0">
                <a:solidFill>
                  <a:schemeClr val="tx1">
                    <a:lumMod val="50000"/>
                    <a:lumOff val="50000"/>
                  </a:schemeClr>
                </a:solidFill>
              </a:rPr>
              <a:pPr algn="l" eaLnBrk="1" hangingPunct="1">
                <a:spcBef>
                  <a:spcPct val="50000"/>
                </a:spcBef>
              </a:pPr>
              <a:t>‹#›</a:t>
            </a:fld>
            <a:endParaRPr lang="en-US" altLang="ko-KR" sz="675" dirty="0">
              <a:solidFill>
                <a:schemeClr val="tx1">
                  <a:lumMod val="50000"/>
                  <a:lumOff val="50000"/>
                </a:schemeClr>
              </a:solidFill>
            </a:endParaRPr>
          </a:p>
        </p:txBody>
      </p:sp>
      <p:sp>
        <p:nvSpPr>
          <p:cNvPr id="5" name="직사각형 4"/>
          <p:cNvSpPr/>
          <p:nvPr/>
        </p:nvSpPr>
        <p:spPr>
          <a:xfrm>
            <a:off x="0" y="5349874"/>
            <a:ext cx="9144000" cy="1524003"/>
          </a:xfrm>
          <a:prstGeom prst="rect">
            <a:avLst/>
          </a:prstGeom>
          <a:solidFill>
            <a:srgbClr val="96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sp>
        <p:nvSpPr>
          <p:cNvPr id="6" name="직사각형 5"/>
          <p:cNvSpPr/>
          <p:nvPr/>
        </p:nvSpPr>
        <p:spPr>
          <a:xfrm>
            <a:off x="0" y="5349874"/>
            <a:ext cx="9144000" cy="158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350" dirty="0"/>
          </a:p>
        </p:txBody>
      </p:sp>
      <p:pic>
        <p:nvPicPr>
          <p:cNvPr id="8" name="그림 7"/>
          <p:cNvPicPr>
            <a:picLocks noChangeAspect="1"/>
          </p:cNvPicPr>
          <p:nvPr/>
        </p:nvPicPr>
        <p:blipFill>
          <a:blip r:embed="rId3"/>
          <a:stretch>
            <a:fillRect/>
          </a:stretch>
        </p:blipFill>
        <p:spPr>
          <a:xfrm>
            <a:off x="7701481" y="482222"/>
            <a:ext cx="1061876" cy="772402"/>
          </a:xfrm>
          <a:prstGeom prst="rect">
            <a:avLst/>
          </a:prstGeom>
        </p:spPr>
      </p:pic>
      <p:pic>
        <p:nvPicPr>
          <p:cNvPr id="9" name="그림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2349" y="5905910"/>
            <a:ext cx="1323110" cy="507494"/>
          </a:xfrm>
          <a:prstGeom prst="rect">
            <a:avLst/>
          </a:prstGeom>
        </p:spPr>
      </p:pic>
      <p:sp>
        <p:nvSpPr>
          <p:cNvPr id="10" name="제목 1"/>
          <p:cNvSpPr txBox="1">
            <a:spLocks/>
          </p:cNvSpPr>
          <p:nvPr/>
        </p:nvSpPr>
        <p:spPr>
          <a:xfrm>
            <a:off x="638175" y="1595747"/>
            <a:ext cx="7867650" cy="2387600"/>
          </a:xfrm>
          <a:prstGeom prst="rect">
            <a:avLst/>
          </a:prstGeom>
        </p:spPr>
        <p:txBody>
          <a:bodyPr anchor="b"/>
          <a:lstStyle>
            <a:lvl1pPr algn="ctr" defTabSz="914400" rtl="0" eaLnBrk="1" latinLnBrk="1" hangingPunct="1">
              <a:lnSpc>
                <a:spcPct val="110000"/>
              </a:lnSpc>
              <a:spcBef>
                <a:spcPct val="0"/>
              </a:spcBef>
              <a:buNone/>
              <a:defRPr sz="6000" kern="1200" baseline="0">
                <a:solidFill>
                  <a:schemeClr val="tx1"/>
                </a:solidFill>
                <a:latin typeface="iPECS" panose="020B0603000000000000" pitchFamily="50" charset="-127"/>
                <a:ea typeface="iPECS" panose="020B0603000000000000" pitchFamily="50" charset="-127"/>
                <a:cs typeface="iPECS" panose="020B0603000000000000" pitchFamily="50" charset="-127"/>
              </a:defRPr>
            </a:lvl1pPr>
          </a:lstStyle>
          <a:p>
            <a:r>
              <a:rPr kumimoji="1" lang="en-US" altLang="ko-KR" sz="4500" dirty="0"/>
              <a:t>Ericsson-LG Enterprise Communications Solution</a:t>
            </a:r>
            <a:endParaRPr kumimoji="1" lang="ko-KR" altLang="en-US" sz="4500" dirty="0"/>
          </a:p>
        </p:txBody>
      </p:sp>
    </p:spTree>
    <p:extLst>
      <p:ext uri="{BB962C8B-B14F-4D97-AF65-F5344CB8AC3E}">
        <p14:creationId xmlns:p14="http://schemas.microsoft.com/office/powerpoint/2010/main" val="305738991"/>
      </p:ext>
    </p:extLst>
  </p:cSld>
  <p:clrMap bg1="lt1" tx1="dk1" bg2="lt2" tx2="dk2" accent1="accent1" accent2="accent2" accent3="accent3" accent4="accent4" accent5="accent5" accent6="accent6" hlink="hlink" folHlink="folHlink"/>
  <p:sldLayoutIdLst>
    <p:sldLayoutId id="2147483698" r:id="rId1"/>
  </p:sldLayoutIdLst>
  <p:txStyles>
    <p:titleStyle>
      <a:lvl1pPr algn="l" defTabSz="685800" rtl="0" eaLnBrk="1" latinLnBrk="1" hangingPunct="1">
        <a:lnSpc>
          <a:spcPct val="90000"/>
        </a:lnSpc>
        <a:spcBef>
          <a:spcPct val="0"/>
        </a:spcBef>
        <a:buNone/>
        <a:defRPr sz="3300" kern="1200" baseline="0">
          <a:solidFill>
            <a:schemeClr val="tx1"/>
          </a:solidFill>
          <a:latin typeface="iPECS" panose="020B0603000000000000" pitchFamily="50" charset="-127"/>
          <a:ea typeface="iPECS" panose="020B0603000000000000" pitchFamily="50" charset="-127"/>
          <a:cs typeface="iPECS" panose="020B0603000000000000" pitchFamily="50" charset="-127"/>
        </a:defRPr>
      </a:lvl1pPr>
    </p:titleStyle>
    <p:bodyStyle>
      <a:lvl1pPr marL="171450" indent="-171450" algn="l" defTabSz="685800" rtl="0" eaLnBrk="1" latinLnBrk="1" hangingPunct="1">
        <a:lnSpc>
          <a:spcPct val="90000"/>
        </a:lnSpc>
        <a:spcBef>
          <a:spcPts val="750"/>
        </a:spcBef>
        <a:buClr>
          <a:schemeClr val="tx2"/>
        </a:buClr>
        <a:buFont typeface="Wingdings" panose="05000000000000000000" pitchFamily="2" charset="2"/>
        <a:buChar char="§"/>
        <a:defRPr sz="1350" kern="1200" baseline="0">
          <a:solidFill>
            <a:schemeClr val="tx1"/>
          </a:solidFill>
          <a:latin typeface="Arial" panose="020B0604020202020204" pitchFamily="34" charset="0"/>
          <a:ea typeface="맑은 고딕" panose="020B0503020000020004" pitchFamily="50" charset="-127"/>
          <a:cs typeface="+mn-cs"/>
        </a:defRPr>
      </a:lvl1pPr>
      <a:lvl2pPr marL="378000" indent="-171450" algn="l" defTabSz="685800" rtl="0" eaLnBrk="1" latinLnBrk="1" hangingPunct="1">
        <a:lnSpc>
          <a:spcPct val="90000"/>
        </a:lnSpc>
        <a:spcBef>
          <a:spcPts val="375"/>
        </a:spcBef>
        <a:buClr>
          <a:schemeClr val="tx2"/>
        </a:buClr>
        <a:buFont typeface="Arial" panose="020B0604020202020204" pitchFamily="34" charset="0"/>
        <a:buChar char="•"/>
        <a:defRPr sz="1350" kern="1200" baseline="0">
          <a:solidFill>
            <a:schemeClr val="tx1"/>
          </a:solidFill>
          <a:latin typeface="Arial" panose="020B0604020202020204" pitchFamily="34" charset="0"/>
          <a:ea typeface="맑은 고딕" panose="020B0503020000020004" pitchFamily="50" charset="-127"/>
          <a:cs typeface="+mn-cs"/>
        </a:defRPr>
      </a:lvl2pPr>
      <a:lvl3pPr marL="648000" indent="-171450" algn="l" defTabSz="685800" rtl="0" eaLnBrk="1" latinLnBrk="1" hangingPunct="1">
        <a:lnSpc>
          <a:spcPct val="90000"/>
        </a:lnSpc>
        <a:spcBef>
          <a:spcPts val="375"/>
        </a:spcBef>
        <a:buClr>
          <a:schemeClr val="tx2"/>
        </a:buClr>
        <a:buFont typeface="Arial" panose="020B0604020202020204" pitchFamily="34" charset="0"/>
        <a:buChar char="-"/>
        <a:defRPr sz="1350" kern="1200" baseline="0">
          <a:solidFill>
            <a:schemeClr val="tx1"/>
          </a:solidFill>
          <a:latin typeface="Arial" panose="020B0604020202020204" pitchFamily="34" charset="0"/>
          <a:ea typeface="맑은 고딕" panose="020B0503020000020004" pitchFamily="50" charset="-127"/>
          <a:cs typeface="+mn-cs"/>
        </a:defRPr>
      </a:lvl3pPr>
      <a:lvl4pPr marL="864000" indent="-171450" algn="l" defTabSz="685800" rtl="0" eaLnBrk="1" latinLnBrk="1" hangingPunct="1">
        <a:lnSpc>
          <a:spcPct val="90000"/>
        </a:lnSpc>
        <a:spcBef>
          <a:spcPts val="375"/>
        </a:spcBef>
        <a:buClr>
          <a:schemeClr val="tx2"/>
        </a:buClr>
        <a:buSzPct val="90000"/>
        <a:buFont typeface="Wingdings" panose="05000000000000000000" pitchFamily="2" charset="2"/>
        <a:buChar char="ü"/>
        <a:defRPr sz="1350" kern="1200" baseline="0">
          <a:solidFill>
            <a:schemeClr val="tx1"/>
          </a:solidFill>
          <a:latin typeface="Arial" panose="020B0604020202020204" pitchFamily="34" charset="0"/>
          <a:ea typeface="맑은 고딕" panose="020B0503020000020004" pitchFamily="50" charset="-127"/>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ko-KR" dirty="0"/>
              <a:t>Headline</a:t>
            </a:r>
            <a:endParaRPr lang="ko-KR" altLang="en-US" dirty="0"/>
          </a:p>
        </p:txBody>
      </p:sp>
      <p:sp>
        <p:nvSpPr>
          <p:cNvPr id="3" name="텍스트 개체 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en-US" altLang="ko-KR" dirty="0"/>
              <a:t>Click to add text</a:t>
            </a:r>
          </a:p>
          <a:p>
            <a:pPr lvl="1"/>
            <a:r>
              <a:rPr kumimoji="1" lang="en-US" altLang="ko-KR" dirty="0"/>
              <a:t>Click to add text</a:t>
            </a:r>
            <a:endParaRPr kumimoji="1" lang="ko-KR" altLang="en-US" dirty="0"/>
          </a:p>
          <a:p>
            <a:pPr lvl="2"/>
            <a:r>
              <a:rPr kumimoji="1" lang="en-US" altLang="ko-KR" dirty="0"/>
              <a:t>Click to add text</a:t>
            </a:r>
          </a:p>
          <a:p>
            <a:pPr lvl="3"/>
            <a:r>
              <a:rPr kumimoji="1" lang="en-US" altLang="ko-KR" dirty="0"/>
              <a:t>Click to add text</a:t>
            </a:r>
            <a:endParaRPr kumimoji="1" lang="ko-KR" altLang="en-US" dirty="0"/>
          </a:p>
        </p:txBody>
      </p:sp>
      <p:sp>
        <p:nvSpPr>
          <p:cNvPr id="7" name="txtfooterCopy"/>
          <p:cNvSpPr txBox="1">
            <a:spLocks noChangeArrowheads="1"/>
          </p:cNvSpPr>
          <p:nvPr/>
        </p:nvSpPr>
        <p:spPr bwMode="auto">
          <a:xfrm>
            <a:off x="350216" y="6313178"/>
            <a:ext cx="4060551" cy="255819"/>
          </a:xfrm>
          <a:prstGeom prst="rect">
            <a:avLst/>
          </a:prstGeom>
          <a:noFill/>
          <a:ln w="12700" algn="ctr">
            <a:noFill/>
            <a:miter lim="800000"/>
            <a:headEnd/>
            <a:tailEnd/>
          </a:ln>
          <a:effectLst/>
        </p:spPr>
        <p:txBody>
          <a:bodyPr lIns="54000" rIns="54000"/>
          <a:lstStyle>
            <a:lvl1pPr eaLnBrk="0" hangingPunct="0">
              <a:defRPr>
                <a:solidFill>
                  <a:schemeClr val="tx1"/>
                </a:solidFill>
                <a:latin typeface="Arial" charset="0"/>
                <a:ea typeface="맑은 고딕" charset="0"/>
                <a:cs typeface="맑은 고딕" charset="0"/>
              </a:defRPr>
            </a:lvl1pPr>
            <a:lvl2pPr marL="742950" indent="-285750" eaLnBrk="0" hangingPunct="0">
              <a:defRPr>
                <a:solidFill>
                  <a:schemeClr val="tx1"/>
                </a:solidFill>
                <a:latin typeface="Arial" charset="0"/>
                <a:ea typeface="맑은 고딕" charset="0"/>
                <a:cs typeface="맑은 고딕" charset="0"/>
              </a:defRPr>
            </a:lvl2pPr>
            <a:lvl3pPr marL="1143000" indent="-228600" eaLnBrk="0" hangingPunct="0">
              <a:defRPr>
                <a:solidFill>
                  <a:schemeClr val="tx1"/>
                </a:solidFill>
                <a:latin typeface="Arial" charset="0"/>
                <a:ea typeface="맑은 고딕" charset="0"/>
                <a:cs typeface="맑은 고딕" charset="0"/>
              </a:defRPr>
            </a:lvl3pPr>
            <a:lvl4pPr marL="1600200" indent="-228600" eaLnBrk="0" hangingPunct="0">
              <a:defRPr>
                <a:solidFill>
                  <a:schemeClr val="tx1"/>
                </a:solidFill>
                <a:latin typeface="Arial" charset="0"/>
                <a:ea typeface="맑은 고딕" charset="0"/>
                <a:cs typeface="맑은 고딕" charset="0"/>
              </a:defRPr>
            </a:lvl4pPr>
            <a:lvl5pPr marL="2057400" indent="-228600" eaLnBrk="0" hangingPunct="0">
              <a:defRPr>
                <a:solidFill>
                  <a:schemeClr val="tx1"/>
                </a:solidFill>
                <a:latin typeface="Arial" charset="0"/>
                <a:ea typeface="맑은 고딕" charset="0"/>
                <a:cs typeface="맑은 고딕" charset="0"/>
              </a:defRPr>
            </a:lvl5pPr>
            <a:lvl6pPr marL="2514600" indent="-228600" eaLnBrk="0" fontAlgn="base" hangingPunct="0">
              <a:spcBef>
                <a:spcPct val="0"/>
              </a:spcBef>
              <a:spcAft>
                <a:spcPct val="0"/>
              </a:spcAft>
              <a:defRPr>
                <a:solidFill>
                  <a:schemeClr val="tx1"/>
                </a:solidFill>
                <a:latin typeface="Arial" charset="0"/>
                <a:ea typeface="맑은 고딕" charset="0"/>
                <a:cs typeface="맑은 고딕" charset="0"/>
              </a:defRPr>
            </a:lvl6pPr>
            <a:lvl7pPr marL="2971800" indent="-228600" eaLnBrk="0" fontAlgn="base" hangingPunct="0">
              <a:spcBef>
                <a:spcPct val="0"/>
              </a:spcBef>
              <a:spcAft>
                <a:spcPct val="0"/>
              </a:spcAft>
              <a:defRPr>
                <a:solidFill>
                  <a:schemeClr val="tx1"/>
                </a:solidFill>
                <a:latin typeface="Arial" charset="0"/>
                <a:ea typeface="맑은 고딕" charset="0"/>
                <a:cs typeface="맑은 고딕" charset="0"/>
              </a:defRPr>
            </a:lvl7pPr>
            <a:lvl8pPr marL="3429000" indent="-228600" eaLnBrk="0" fontAlgn="base" hangingPunct="0">
              <a:spcBef>
                <a:spcPct val="0"/>
              </a:spcBef>
              <a:spcAft>
                <a:spcPct val="0"/>
              </a:spcAft>
              <a:defRPr>
                <a:solidFill>
                  <a:schemeClr val="tx1"/>
                </a:solidFill>
                <a:latin typeface="Arial" charset="0"/>
                <a:ea typeface="맑은 고딕" charset="0"/>
                <a:cs typeface="맑은 고딕" charset="0"/>
              </a:defRPr>
            </a:lvl8pPr>
            <a:lvl9pPr marL="3886200" indent="-228600" eaLnBrk="0" fontAlgn="base" hangingPunct="0">
              <a:spcBef>
                <a:spcPct val="0"/>
              </a:spcBef>
              <a:spcAft>
                <a:spcPct val="0"/>
              </a:spcAft>
              <a:defRPr>
                <a:solidFill>
                  <a:schemeClr val="tx1"/>
                </a:solidFill>
                <a:latin typeface="Arial" charset="0"/>
                <a:ea typeface="맑은 고딕" charset="0"/>
                <a:cs typeface="맑은 고딕" charset="0"/>
              </a:defRPr>
            </a:lvl9pPr>
          </a:lstStyle>
          <a:p>
            <a:pPr algn="l" eaLnBrk="1" hangingPunct="1">
              <a:spcBef>
                <a:spcPct val="50000"/>
              </a:spcBef>
            </a:pPr>
            <a:r>
              <a:rPr lang="en-US" sz="675" dirty="0">
                <a:solidFill>
                  <a:schemeClr val="tx1">
                    <a:lumMod val="50000"/>
                    <a:lumOff val="50000"/>
                  </a:schemeClr>
                </a:solidFill>
              </a:rPr>
              <a:t>© Ericsson-LG Enterprise Co., Ltd. 201</a:t>
            </a:r>
            <a:r>
              <a:rPr lang="en-US" altLang="ko-KR" sz="675" dirty="0">
                <a:solidFill>
                  <a:schemeClr val="tx1">
                    <a:lumMod val="50000"/>
                    <a:lumOff val="50000"/>
                  </a:schemeClr>
                </a:solidFill>
              </a:rPr>
              <a:t>7</a:t>
            </a:r>
            <a:r>
              <a:rPr lang="en-US" sz="675" dirty="0">
                <a:solidFill>
                  <a:schemeClr val="tx1">
                    <a:lumMod val="50000"/>
                    <a:lumOff val="50000"/>
                  </a:schemeClr>
                </a:solidFill>
              </a:rPr>
              <a:t>   |   Internal   |   </a:t>
            </a:r>
            <a:r>
              <a:rPr lang="en-US" altLang="ko-KR" sz="675" dirty="0">
                <a:solidFill>
                  <a:schemeClr val="tx1">
                    <a:lumMod val="50000"/>
                    <a:lumOff val="50000"/>
                  </a:schemeClr>
                </a:solidFill>
              </a:rPr>
              <a:t>2017. 12. 14   |   Page </a:t>
            </a:r>
            <a:fld id="{35DAAAD0-C267-424A-B292-3C6CD1CAE437}" type="slidenum">
              <a:rPr lang="en-US" altLang="ko-KR" sz="675" smtClean="0">
                <a:solidFill>
                  <a:schemeClr val="tx1">
                    <a:lumMod val="50000"/>
                    <a:lumOff val="50000"/>
                  </a:schemeClr>
                </a:solidFill>
              </a:rPr>
              <a:pPr algn="l" eaLnBrk="1" hangingPunct="1">
                <a:spcBef>
                  <a:spcPct val="50000"/>
                </a:spcBef>
              </a:pPr>
              <a:t>‹#›</a:t>
            </a:fld>
            <a:endParaRPr lang="en-US" altLang="ko-KR" sz="675" dirty="0">
              <a:solidFill>
                <a:schemeClr val="tx1">
                  <a:lumMod val="50000"/>
                  <a:lumOff val="50000"/>
                </a:schemeClr>
              </a:solidFill>
            </a:endParaRPr>
          </a:p>
        </p:txBody>
      </p:sp>
    </p:spTree>
    <p:extLst>
      <p:ext uri="{BB962C8B-B14F-4D97-AF65-F5344CB8AC3E}">
        <p14:creationId xmlns:p14="http://schemas.microsoft.com/office/powerpoint/2010/main" val="331787163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Lst>
  <p:txStyles>
    <p:titleStyle>
      <a:lvl1pPr algn="l" defTabSz="685800" rtl="0" eaLnBrk="1" latinLnBrk="1" hangingPunct="1">
        <a:lnSpc>
          <a:spcPct val="90000"/>
        </a:lnSpc>
        <a:spcBef>
          <a:spcPct val="0"/>
        </a:spcBef>
        <a:buNone/>
        <a:defRPr sz="3300" kern="1200" baseline="0">
          <a:solidFill>
            <a:schemeClr val="tx1"/>
          </a:solidFill>
          <a:latin typeface="iPECS" panose="020B0603000000000000" pitchFamily="50" charset="-127"/>
          <a:ea typeface="iPECS" panose="020B0603000000000000" pitchFamily="50" charset="-127"/>
          <a:cs typeface="iPECS" panose="020B0603000000000000" pitchFamily="50" charset="-127"/>
        </a:defRPr>
      </a:lvl1pPr>
    </p:titleStyle>
    <p:bodyStyle>
      <a:lvl1pPr marL="171450" indent="-171450" algn="l" defTabSz="685800" rtl="0" eaLnBrk="1" latinLnBrk="1" hangingPunct="1">
        <a:lnSpc>
          <a:spcPct val="90000"/>
        </a:lnSpc>
        <a:spcBef>
          <a:spcPts val="750"/>
        </a:spcBef>
        <a:buClr>
          <a:schemeClr val="tx2"/>
        </a:buClr>
        <a:buFont typeface="Wingdings" panose="05000000000000000000" pitchFamily="2" charset="2"/>
        <a:buChar char="§"/>
        <a:defRPr sz="1350" kern="1200" baseline="0">
          <a:solidFill>
            <a:schemeClr val="tx1"/>
          </a:solidFill>
          <a:latin typeface="Arial" panose="020B0604020202020204" pitchFamily="34" charset="0"/>
          <a:ea typeface="맑은 고딕" panose="020B0503020000020004" pitchFamily="50" charset="-127"/>
          <a:cs typeface="+mn-cs"/>
        </a:defRPr>
      </a:lvl1pPr>
      <a:lvl2pPr marL="378000" indent="-171450" algn="l" defTabSz="685800" rtl="0" eaLnBrk="1" latinLnBrk="1" hangingPunct="1">
        <a:lnSpc>
          <a:spcPct val="90000"/>
        </a:lnSpc>
        <a:spcBef>
          <a:spcPts val="375"/>
        </a:spcBef>
        <a:buClr>
          <a:schemeClr val="tx2"/>
        </a:buClr>
        <a:buFont typeface="Arial" panose="020B0604020202020204" pitchFamily="34" charset="0"/>
        <a:buChar char="•"/>
        <a:defRPr sz="1350" kern="1200" baseline="0">
          <a:solidFill>
            <a:schemeClr val="tx1"/>
          </a:solidFill>
          <a:latin typeface="Arial" panose="020B0604020202020204" pitchFamily="34" charset="0"/>
          <a:ea typeface="맑은 고딕" panose="020B0503020000020004" pitchFamily="50" charset="-127"/>
          <a:cs typeface="+mn-cs"/>
        </a:defRPr>
      </a:lvl2pPr>
      <a:lvl3pPr marL="648000" indent="-171450" algn="l" defTabSz="685800" rtl="0" eaLnBrk="1" latinLnBrk="1" hangingPunct="1">
        <a:lnSpc>
          <a:spcPct val="90000"/>
        </a:lnSpc>
        <a:spcBef>
          <a:spcPts val="375"/>
        </a:spcBef>
        <a:buClr>
          <a:schemeClr val="tx2"/>
        </a:buClr>
        <a:buFont typeface="Arial" panose="020B0604020202020204" pitchFamily="34" charset="0"/>
        <a:buChar char="-"/>
        <a:defRPr sz="1350" kern="1200" baseline="0">
          <a:solidFill>
            <a:schemeClr val="tx1"/>
          </a:solidFill>
          <a:latin typeface="Arial" panose="020B0604020202020204" pitchFamily="34" charset="0"/>
          <a:ea typeface="맑은 고딕" panose="020B0503020000020004" pitchFamily="50" charset="-127"/>
          <a:cs typeface="+mn-cs"/>
        </a:defRPr>
      </a:lvl3pPr>
      <a:lvl4pPr marL="864000" indent="-171450" algn="l" defTabSz="685800" rtl="0" eaLnBrk="1" latinLnBrk="1" hangingPunct="1">
        <a:lnSpc>
          <a:spcPct val="90000"/>
        </a:lnSpc>
        <a:spcBef>
          <a:spcPts val="375"/>
        </a:spcBef>
        <a:buClr>
          <a:schemeClr val="tx2"/>
        </a:buClr>
        <a:buSzPct val="90000"/>
        <a:buFont typeface="Wingdings" panose="05000000000000000000" pitchFamily="2" charset="2"/>
        <a:buChar char="ü"/>
        <a:defRPr sz="1350" kern="1200" baseline="0">
          <a:solidFill>
            <a:schemeClr val="tx1"/>
          </a:solidFill>
          <a:latin typeface="Arial" panose="020B0604020202020204" pitchFamily="34" charset="0"/>
          <a:ea typeface="맑은 고딕" panose="020B0503020000020004" pitchFamily="50" charset="-127"/>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ko-KR" dirty="0"/>
              <a:t>Headline</a:t>
            </a:r>
            <a:endParaRPr lang="ko-KR" altLang="en-US" dirty="0"/>
          </a:p>
        </p:txBody>
      </p:sp>
      <p:sp>
        <p:nvSpPr>
          <p:cNvPr id="3" name="텍스트 개체 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en-US" altLang="ko-KR" dirty="0"/>
              <a:t>Click to add text</a:t>
            </a:r>
          </a:p>
          <a:p>
            <a:pPr lvl="1"/>
            <a:r>
              <a:rPr kumimoji="1" lang="en-US" altLang="ko-KR" dirty="0"/>
              <a:t>Click to add text</a:t>
            </a:r>
            <a:endParaRPr kumimoji="1" lang="ko-KR" altLang="en-US" dirty="0"/>
          </a:p>
          <a:p>
            <a:pPr lvl="2"/>
            <a:r>
              <a:rPr kumimoji="1" lang="en-US" altLang="ko-KR" dirty="0"/>
              <a:t>Click to add text</a:t>
            </a:r>
          </a:p>
          <a:p>
            <a:pPr lvl="3"/>
            <a:r>
              <a:rPr kumimoji="1" lang="en-US" altLang="ko-KR" dirty="0"/>
              <a:t>Click to add text</a:t>
            </a:r>
            <a:endParaRPr kumimoji="1" lang="ko-KR" altLang="en-US" dirty="0"/>
          </a:p>
        </p:txBody>
      </p:sp>
      <p:sp>
        <p:nvSpPr>
          <p:cNvPr id="7" name="txtfooterCopy"/>
          <p:cNvSpPr txBox="1">
            <a:spLocks noChangeArrowheads="1"/>
          </p:cNvSpPr>
          <p:nvPr/>
        </p:nvSpPr>
        <p:spPr bwMode="auto">
          <a:xfrm>
            <a:off x="350216" y="6313178"/>
            <a:ext cx="4060551" cy="255819"/>
          </a:xfrm>
          <a:prstGeom prst="rect">
            <a:avLst/>
          </a:prstGeom>
          <a:noFill/>
          <a:ln w="12700" algn="ctr">
            <a:noFill/>
            <a:miter lim="800000"/>
            <a:headEnd/>
            <a:tailEnd/>
          </a:ln>
          <a:effectLst/>
        </p:spPr>
        <p:txBody>
          <a:bodyPr lIns="54000" rIns="54000"/>
          <a:lstStyle>
            <a:lvl1pPr eaLnBrk="0" hangingPunct="0">
              <a:defRPr>
                <a:solidFill>
                  <a:schemeClr val="tx1"/>
                </a:solidFill>
                <a:latin typeface="Arial" charset="0"/>
                <a:ea typeface="맑은 고딕" charset="0"/>
                <a:cs typeface="맑은 고딕" charset="0"/>
              </a:defRPr>
            </a:lvl1pPr>
            <a:lvl2pPr marL="742950" indent="-285750" eaLnBrk="0" hangingPunct="0">
              <a:defRPr>
                <a:solidFill>
                  <a:schemeClr val="tx1"/>
                </a:solidFill>
                <a:latin typeface="Arial" charset="0"/>
                <a:ea typeface="맑은 고딕" charset="0"/>
                <a:cs typeface="맑은 고딕" charset="0"/>
              </a:defRPr>
            </a:lvl2pPr>
            <a:lvl3pPr marL="1143000" indent="-228600" eaLnBrk="0" hangingPunct="0">
              <a:defRPr>
                <a:solidFill>
                  <a:schemeClr val="tx1"/>
                </a:solidFill>
                <a:latin typeface="Arial" charset="0"/>
                <a:ea typeface="맑은 고딕" charset="0"/>
                <a:cs typeface="맑은 고딕" charset="0"/>
              </a:defRPr>
            </a:lvl3pPr>
            <a:lvl4pPr marL="1600200" indent="-228600" eaLnBrk="0" hangingPunct="0">
              <a:defRPr>
                <a:solidFill>
                  <a:schemeClr val="tx1"/>
                </a:solidFill>
                <a:latin typeface="Arial" charset="0"/>
                <a:ea typeface="맑은 고딕" charset="0"/>
                <a:cs typeface="맑은 고딕" charset="0"/>
              </a:defRPr>
            </a:lvl4pPr>
            <a:lvl5pPr marL="2057400" indent="-228600" eaLnBrk="0" hangingPunct="0">
              <a:defRPr>
                <a:solidFill>
                  <a:schemeClr val="tx1"/>
                </a:solidFill>
                <a:latin typeface="Arial" charset="0"/>
                <a:ea typeface="맑은 고딕" charset="0"/>
                <a:cs typeface="맑은 고딕" charset="0"/>
              </a:defRPr>
            </a:lvl5pPr>
            <a:lvl6pPr marL="2514600" indent="-228600" eaLnBrk="0" fontAlgn="base" hangingPunct="0">
              <a:spcBef>
                <a:spcPct val="0"/>
              </a:spcBef>
              <a:spcAft>
                <a:spcPct val="0"/>
              </a:spcAft>
              <a:defRPr>
                <a:solidFill>
                  <a:schemeClr val="tx1"/>
                </a:solidFill>
                <a:latin typeface="Arial" charset="0"/>
                <a:ea typeface="맑은 고딕" charset="0"/>
                <a:cs typeface="맑은 고딕" charset="0"/>
              </a:defRPr>
            </a:lvl6pPr>
            <a:lvl7pPr marL="2971800" indent="-228600" eaLnBrk="0" fontAlgn="base" hangingPunct="0">
              <a:spcBef>
                <a:spcPct val="0"/>
              </a:spcBef>
              <a:spcAft>
                <a:spcPct val="0"/>
              </a:spcAft>
              <a:defRPr>
                <a:solidFill>
                  <a:schemeClr val="tx1"/>
                </a:solidFill>
                <a:latin typeface="Arial" charset="0"/>
                <a:ea typeface="맑은 고딕" charset="0"/>
                <a:cs typeface="맑은 고딕" charset="0"/>
              </a:defRPr>
            </a:lvl7pPr>
            <a:lvl8pPr marL="3429000" indent="-228600" eaLnBrk="0" fontAlgn="base" hangingPunct="0">
              <a:spcBef>
                <a:spcPct val="0"/>
              </a:spcBef>
              <a:spcAft>
                <a:spcPct val="0"/>
              </a:spcAft>
              <a:defRPr>
                <a:solidFill>
                  <a:schemeClr val="tx1"/>
                </a:solidFill>
                <a:latin typeface="Arial" charset="0"/>
                <a:ea typeface="맑은 고딕" charset="0"/>
                <a:cs typeface="맑은 고딕" charset="0"/>
              </a:defRPr>
            </a:lvl8pPr>
            <a:lvl9pPr marL="3886200" indent="-228600" eaLnBrk="0" fontAlgn="base" hangingPunct="0">
              <a:spcBef>
                <a:spcPct val="0"/>
              </a:spcBef>
              <a:spcAft>
                <a:spcPct val="0"/>
              </a:spcAft>
              <a:defRPr>
                <a:solidFill>
                  <a:schemeClr val="tx1"/>
                </a:solidFill>
                <a:latin typeface="Arial" charset="0"/>
                <a:ea typeface="맑은 고딕" charset="0"/>
                <a:cs typeface="맑은 고딕" charset="0"/>
              </a:defRPr>
            </a:lvl9pPr>
          </a:lstStyle>
          <a:p>
            <a:pPr algn="l" eaLnBrk="1" hangingPunct="1">
              <a:spcBef>
                <a:spcPct val="50000"/>
              </a:spcBef>
            </a:pPr>
            <a:r>
              <a:rPr lang="en-US" sz="675" dirty="0">
                <a:solidFill>
                  <a:schemeClr val="tx1">
                    <a:lumMod val="50000"/>
                    <a:lumOff val="50000"/>
                  </a:schemeClr>
                </a:solidFill>
              </a:rPr>
              <a:t>© Ericsson-LG Enterprise Co., Ltd. 201</a:t>
            </a:r>
            <a:r>
              <a:rPr lang="en-US" altLang="ko-KR" sz="675" dirty="0">
                <a:solidFill>
                  <a:schemeClr val="tx1">
                    <a:lumMod val="50000"/>
                    <a:lumOff val="50000"/>
                  </a:schemeClr>
                </a:solidFill>
              </a:rPr>
              <a:t>7</a:t>
            </a:r>
            <a:r>
              <a:rPr lang="en-US" sz="675" dirty="0">
                <a:solidFill>
                  <a:schemeClr val="tx1">
                    <a:lumMod val="50000"/>
                    <a:lumOff val="50000"/>
                  </a:schemeClr>
                </a:solidFill>
              </a:rPr>
              <a:t>   |   Internal   |   </a:t>
            </a:r>
            <a:r>
              <a:rPr lang="en-US" altLang="ko-KR" sz="675" dirty="0">
                <a:solidFill>
                  <a:schemeClr val="tx1">
                    <a:lumMod val="50000"/>
                    <a:lumOff val="50000"/>
                  </a:schemeClr>
                </a:solidFill>
              </a:rPr>
              <a:t>2017. 12. 14   |   Page </a:t>
            </a:r>
            <a:fld id="{35DAAAD0-C267-424A-B292-3C6CD1CAE437}" type="slidenum">
              <a:rPr lang="en-US" altLang="ko-KR" sz="675" smtClean="0">
                <a:solidFill>
                  <a:schemeClr val="tx1">
                    <a:lumMod val="50000"/>
                    <a:lumOff val="50000"/>
                  </a:schemeClr>
                </a:solidFill>
              </a:rPr>
              <a:pPr algn="l" eaLnBrk="1" hangingPunct="1">
                <a:spcBef>
                  <a:spcPct val="50000"/>
                </a:spcBef>
              </a:pPr>
              <a:t>‹#›</a:t>
            </a:fld>
            <a:endParaRPr lang="en-US" altLang="ko-KR" sz="675" dirty="0">
              <a:solidFill>
                <a:schemeClr val="tx1">
                  <a:lumMod val="50000"/>
                  <a:lumOff val="50000"/>
                </a:schemeClr>
              </a:solidFill>
            </a:endParaRPr>
          </a:p>
        </p:txBody>
      </p:sp>
    </p:spTree>
    <p:extLst>
      <p:ext uri="{BB962C8B-B14F-4D97-AF65-F5344CB8AC3E}">
        <p14:creationId xmlns:p14="http://schemas.microsoft.com/office/powerpoint/2010/main" val="154939177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Lst>
  <p:txStyles>
    <p:titleStyle>
      <a:lvl1pPr algn="l" defTabSz="685800" rtl="0" eaLnBrk="1" latinLnBrk="1" hangingPunct="1">
        <a:lnSpc>
          <a:spcPct val="90000"/>
        </a:lnSpc>
        <a:spcBef>
          <a:spcPct val="0"/>
        </a:spcBef>
        <a:buNone/>
        <a:defRPr sz="3300" kern="1200" baseline="0">
          <a:solidFill>
            <a:schemeClr val="tx1"/>
          </a:solidFill>
          <a:latin typeface="iPECS" panose="020B0603000000000000" pitchFamily="50" charset="-127"/>
          <a:ea typeface="iPECS" panose="020B0603000000000000" pitchFamily="50" charset="-127"/>
          <a:cs typeface="iPECS" panose="020B0603000000000000" pitchFamily="50" charset="-127"/>
        </a:defRPr>
      </a:lvl1pPr>
    </p:titleStyle>
    <p:bodyStyle>
      <a:lvl1pPr marL="171450" indent="-171450" algn="l" defTabSz="685800" rtl="0" eaLnBrk="1" latinLnBrk="1" hangingPunct="1">
        <a:lnSpc>
          <a:spcPct val="90000"/>
        </a:lnSpc>
        <a:spcBef>
          <a:spcPts val="750"/>
        </a:spcBef>
        <a:buClr>
          <a:schemeClr val="accent3"/>
        </a:buClr>
        <a:buFont typeface="Wingdings" panose="05000000000000000000" pitchFamily="2" charset="2"/>
        <a:buChar char="§"/>
        <a:defRPr sz="1350" kern="1200" baseline="0">
          <a:solidFill>
            <a:schemeClr val="tx1"/>
          </a:solidFill>
          <a:latin typeface="Arial" panose="020B0604020202020204" pitchFamily="34" charset="0"/>
          <a:ea typeface="맑은 고딕" panose="020B0503020000020004" pitchFamily="50" charset="-127"/>
          <a:cs typeface="+mn-cs"/>
        </a:defRPr>
      </a:lvl1pPr>
      <a:lvl2pPr marL="378000" indent="-171450" algn="l" defTabSz="685800" rtl="0" eaLnBrk="1" latinLnBrk="1" hangingPunct="1">
        <a:lnSpc>
          <a:spcPct val="90000"/>
        </a:lnSpc>
        <a:spcBef>
          <a:spcPts val="375"/>
        </a:spcBef>
        <a:buClr>
          <a:schemeClr val="accent3"/>
        </a:buClr>
        <a:buFont typeface="Arial" panose="020B0604020202020204" pitchFamily="34" charset="0"/>
        <a:buChar char="•"/>
        <a:defRPr sz="1350" kern="1200" baseline="0">
          <a:solidFill>
            <a:schemeClr val="tx1"/>
          </a:solidFill>
          <a:latin typeface="Arial" panose="020B0604020202020204" pitchFamily="34" charset="0"/>
          <a:ea typeface="맑은 고딕" panose="020B0503020000020004" pitchFamily="50" charset="-127"/>
          <a:cs typeface="+mn-cs"/>
        </a:defRPr>
      </a:lvl2pPr>
      <a:lvl3pPr marL="648000" indent="-171450" algn="l" defTabSz="685800" rtl="0" eaLnBrk="1" latinLnBrk="1" hangingPunct="1">
        <a:lnSpc>
          <a:spcPct val="90000"/>
        </a:lnSpc>
        <a:spcBef>
          <a:spcPts val="375"/>
        </a:spcBef>
        <a:buClr>
          <a:schemeClr val="accent3"/>
        </a:buClr>
        <a:buFont typeface="Arial" panose="020B0604020202020204" pitchFamily="34" charset="0"/>
        <a:buChar char="-"/>
        <a:defRPr sz="1350" kern="1200" baseline="0">
          <a:solidFill>
            <a:schemeClr val="tx1"/>
          </a:solidFill>
          <a:latin typeface="Arial" panose="020B0604020202020204" pitchFamily="34" charset="0"/>
          <a:ea typeface="맑은 고딕" panose="020B0503020000020004" pitchFamily="50" charset="-127"/>
          <a:cs typeface="+mn-cs"/>
        </a:defRPr>
      </a:lvl3pPr>
      <a:lvl4pPr marL="864000" indent="-171450" algn="l" defTabSz="685800" rtl="0" eaLnBrk="1" latinLnBrk="1" hangingPunct="1">
        <a:lnSpc>
          <a:spcPct val="90000"/>
        </a:lnSpc>
        <a:spcBef>
          <a:spcPts val="375"/>
        </a:spcBef>
        <a:buClr>
          <a:schemeClr val="accent3"/>
        </a:buClr>
        <a:buSzPct val="90000"/>
        <a:buFont typeface="Wingdings" panose="05000000000000000000" pitchFamily="2" charset="2"/>
        <a:buChar char="ü"/>
        <a:defRPr sz="1350" kern="1200" baseline="0">
          <a:solidFill>
            <a:schemeClr val="tx1"/>
          </a:solidFill>
          <a:latin typeface="Arial" panose="020B0604020202020204" pitchFamily="34" charset="0"/>
          <a:ea typeface="맑은 고딕" panose="020B0503020000020004" pitchFamily="50" charset="-127"/>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1.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7.tmp"/><Relationship Id="rId5" Type="http://schemas.openxmlformats.org/officeDocument/2006/relationships/image" Target="../media/image36.tmp"/><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38.wmf"/></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image" Target="../media/image17.emf"/><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5.xml"/><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8174" y="1267503"/>
            <a:ext cx="8277225" cy="2387600"/>
          </a:xfrm>
        </p:spPr>
        <p:txBody>
          <a:bodyPr anchor="ctr">
            <a:normAutofit/>
          </a:bodyPr>
          <a:lstStyle/>
          <a:p>
            <a:pPr algn="l"/>
            <a:r>
              <a:rPr lang="en-US" altLang="ko-KR" sz="4400" dirty="0"/>
              <a:t>Unified SW V5.0 Introduction</a:t>
            </a:r>
            <a:endParaRPr lang="ko-KR" altLang="en-US" sz="4400" dirty="0"/>
          </a:p>
        </p:txBody>
      </p:sp>
      <p:sp>
        <p:nvSpPr>
          <p:cNvPr id="3" name="Subtitle 2"/>
          <p:cNvSpPr>
            <a:spLocks noGrp="1"/>
          </p:cNvSpPr>
          <p:nvPr>
            <p:ph type="subTitle" idx="1"/>
          </p:nvPr>
        </p:nvSpPr>
        <p:spPr/>
        <p:txBody>
          <a:bodyPr anchor="ctr">
            <a:normAutofit/>
          </a:bodyPr>
          <a:lstStyle/>
          <a:p>
            <a:r>
              <a:rPr lang="en-US" altLang="ko-KR" sz="2400"/>
              <a:t>Feb, </a:t>
            </a:r>
            <a:r>
              <a:rPr lang="en-US" altLang="ko-KR" sz="2400" dirty="0"/>
              <a:t>2021</a:t>
            </a:r>
            <a:endParaRPr lang="ko-KR" altLang="en-US" sz="2400" dirty="0"/>
          </a:p>
        </p:txBody>
      </p:sp>
      <p:sp>
        <p:nvSpPr>
          <p:cNvPr id="4" name="Text Placeholder 3"/>
          <p:cNvSpPr>
            <a:spLocks noGrp="1"/>
          </p:cNvSpPr>
          <p:nvPr>
            <p:ph type="body" sz="quarter" idx="10"/>
          </p:nvPr>
        </p:nvSpPr>
        <p:spPr>
          <a:xfrm>
            <a:off x="456689" y="6004222"/>
            <a:ext cx="4032184" cy="396578"/>
          </a:xfrm>
        </p:spPr>
        <p:txBody>
          <a:bodyPr/>
          <a:lstStyle/>
          <a:p>
            <a:r>
              <a:rPr lang="en-US" altLang="ko-KR" dirty="0"/>
              <a:t>Ericsson-LG Enterprise</a:t>
            </a:r>
            <a:endParaRPr lang="ko-KR" altLang="en-US" dirty="0"/>
          </a:p>
        </p:txBody>
      </p:sp>
    </p:spTree>
    <p:extLst>
      <p:ext uri="{BB962C8B-B14F-4D97-AF65-F5344CB8AC3E}">
        <p14:creationId xmlns:p14="http://schemas.microsoft.com/office/powerpoint/2010/main" val="4285638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1998231773"/>
              </p:ext>
            </p:extLst>
          </p:nvPr>
        </p:nvGraphicFramePr>
        <p:xfrm>
          <a:off x="148828" y="1302868"/>
          <a:ext cx="8843675" cy="3296636"/>
        </p:xfrm>
        <a:graphic>
          <a:graphicData uri="http://schemas.openxmlformats.org/drawingml/2006/table">
            <a:tbl>
              <a:tblPr firstRow="1" firstCol="1" bandCol="1">
                <a:tableStyleId>{1FECB4D8-DB02-4DC6-A0A2-4F2EBAE1DC90}</a:tableStyleId>
              </a:tblPr>
              <a:tblGrid>
                <a:gridCol w="654736">
                  <a:extLst>
                    <a:ext uri="{9D8B030D-6E8A-4147-A177-3AD203B41FA5}">
                      <a16:colId xmlns:a16="http://schemas.microsoft.com/office/drawing/2014/main" val="4043843957"/>
                    </a:ext>
                  </a:extLst>
                </a:gridCol>
                <a:gridCol w="1448711">
                  <a:extLst>
                    <a:ext uri="{9D8B030D-6E8A-4147-A177-3AD203B41FA5}">
                      <a16:colId xmlns:a16="http://schemas.microsoft.com/office/drawing/2014/main" val="20002"/>
                    </a:ext>
                  </a:extLst>
                </a:gridCol>
                <a:gridCol w="804961">
                  <a:extLst>
                    <a:ext uri="{9D8B030D-6E8A-4147-A177-3AD203B41FA5}">
                      <a16:colId xmlns:a16="http://schemas.microsoft.com/office/drawing/2014/main" val="1825463668"/>
                    </a:ext>
                  </a:extLst>
                </a:gridCol>
                <a:gridCol w="1272193">
                  <a:extLst>
                    <a:ext uri="{9D8B030D-6E8A-4147-A177-3AD203B41FA5}">
                      <a16:colId xmlns:a16="http://schemas.microsoft.com/office/drawing/2014/main" val="2109625941"/>
                    </a:ext>
                  </a:extLst>
                </a:gridCol>
                <a:gridCol w="1554358">
                  <a:extLst>
                    <a:ext uri="{9D8B030D-6E8A-4147-A177-3AD203B41FA5}">
                      <a16:colId xmlns:a16="http://schemas.microsoft.com/office/drawing/2014/main" val="3860631107"/>
                    </a:ext>
                  </a:extLst>
                </a:gridCol>
                <a:gridCol w="1554358">
                  <a:extLst>
                    <a:ext uri="{9D8B030D-6E8A-4147-A177-3AD203B41FA5}">
                      <a16:colId xmlns:a16="http://schemas.microsoft.com/office/drawing/2014/main" val="8877032"/>
                    </a:ext>
                  </a:extLst>
                </a:gridCol>
                <a:gridCol w="1554358">
                  <a:extLst>
                    <a:ext uri="{9D8B030D-6E8A-4147-A177-3AD203B41FA5}">
                      <a16:colId xmlns:a16="http://schemas.microsoft.com/office/drawing/2014/main" val="2271568177"/>
                    </a:ext>
                  </a:extLst>
                </a:gridCol>
              </a:tblGrid>
              <a:tr h="1662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rgbClr val="FFFFFF"/>
                        </a:solidFill>
                        <a:effectLst/>
                        <a:latin typeface="+mn-lt"/>
                        <a:cs typeface="Arial" panose="020B0604020202020204" pitchFamily="34" charset="0"/>
                      </a:endParaRPr>
                    </a:p>
                  </a:txBody>
                  <a:tcPr marL="40499" marR="40499" marT="20249" marB="20249"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dirty="0"/>
                        <a:t>Unified v3.0</a:t>
                      </a:r>
                      <a:endParaRPr lang="en-US" altLang="ko-KR" sz="1100" dirty="0">
                        <a:solidFill>
                          <a:srgbClr val="0000CC"/>
                        </a:solidFill>
                        <a:latin typeface="+mn-lt"/>
                        <a:cs typeface="Arial" panose="020B0604020202020204" pitchFamily="34" charset="0"/>
                      </a:endParaRPr>
                    </a:p>
                  </a:txBody>
                  <a:tcPr marL="40499" marR="40499" marT="20249" marB="2024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dirty="0"/>
                        <a:t>Unified v3.1</a:t>
                      </a:r>
                      <a:endParaRPr lang="en-US" altLang="ko-KR" sz="1100" dirty="0">
                        <a:solidFill>
                          <a:srgbClr val="0000CC"/>
                        </a:solidFill>
                        <a:latin typeface="+mn-lt"/>
                        <a:cs typeface="Arial" panose="020B0604020202020204" pitchFamily="34" charset="0"/>
                      </a:endParaRPr>
                    </a:p>
                  </a:txBody>
                  <a:tcPr marL="40499" marR="40499" marT="20249" marB="2024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dirty="0"/>
                        <a:t>Unified v3.5</a:t>
                      </a:r>
                      <a:endParaRPr lang="en-US" altLang="ko-KR" sz="1100" dirty="0">
                        <a:solidFill>
                          <a:srgbClr val="0000CC"/>
                        </a:solidFill>
                        <a:latin typeface="+mn-lt"/>
                        <a:cs typeface="Arial" panose="020B0604020202020204" pitchFamily="34" charset="0"/>
                      </a:endParaRPr>
                    </a:p>
                  </a:txBody>
                  <a:tcPr marL="40499" marR="40499" marT="20249" marB="2024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dirty="0"/>
                        <a:t>Unified v4.0</a:t>
                      </a:r>
                      <a:endParaRPr lang="en-US" altLang="ko-KR" sz="1100" dirty="0">
                        <a:solidFill>
                          <a:srgbClr val="0000CC"/>
                        </a:solidFill>
                        <a:latin typeface="+mn-lt"/>
                        <a:cs typeface="Arial" panose="020B0604020202020204" pitchFamily="34" charset="0"/>
                      </a:endParaRPr>
                    </a:p>
                  </a:txBody>
                  <a:tcPr marL="40499" marR="40499" marT="20249" marB="2024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dirty="0"/>
                        <a:t>Unified v4.1</a:t>
                      </a:r>
                      <a:endParaRPr lang="en-US" altLang="ko-KR" sz="1100" dirty="0">
                        <a:solidFill>
                          <a:srgbClr val="0000CC"/>
                        </a:solidFill>
                        <a:latin typeface="+mn-lt"/>
                        <a:cs typeface="Arial" panose="020B0604020202020204" pitchFamily="34" charset="0"/>
                      </a:endParaRPr>
                    </a:p>
                  </a:txBody>
                  <a:tcPr marL="40499" marR="40499" marT="20249" marB="2024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dirty="0"/>
                        <a:t>Unified v5.0</a:t>
                      </a:r>
                      <a:endParaRPr lang="en-US" altLang="ko-KR" sz="1100" dirty="0">
                        <a:solidFill>
                          <a:srgbClr val="0000CC"/>
                        </a:solidFill>
                        <a:latin typeface="+mn-lt"/>
                        <a:cs typeface="Arial" panose="020B0604020202020204" pitchFamily="34" charset="0"/>
                      </a:endParaRPr>
                    </a:p>
                  </a:txBody>
                  <a:tcPr marL="40499" marR="40499" marT="20249" marB="20249" anchor="ctr"/>
                </a:tc>
                <a:extLst>
                  <a:ext uri="{0D108BD9-81ED-4DB2-BD59-A6C34878D82A}">
                    <a16:rowId xmlns:a16="http://schemas.microsoft.com/office/drawing/2014/main" val="10000"/>
                  </a:ext>
                </a:extLst>
              </a:tr>
              <a:tr h="2026833">
                <a:tc>
                  <a:txBody>
                    <a:bodyPr/>
                    <a:lstStyle/>
                    <a:p>
                      <a:pPr marL="0" marR="0" indent="0" algn="ctr" defTabSz="459892" rtl="0" eaLnBrk="1" fontAlgn="auto" latinLnBrk="0" hangingPunct="1">
                        <a:lnSpc>
                          <a:spcPct val="100000"/>
                        </a:lnSpc>
                        <a:spcBef>
                          <a:spcPts val="0"/>
                        </a:spcBef>
                        <a:spcAft>
                          <a:spcPts val="0"/>
                        </a:spcAft>
                        <a:buClrTx/>
                        <a:buSzTx/>
                        <a:buFontTx/>
                        <a:buNone/>
                        <a:tabLst/>
                        <a:defRPr/>
                      </a:pPr>
                      <a:r>
                        <a:rPr lang="en-US" altLang="ko-KR" sz="1000" dirty="0"/>
                        <a:t>Enhanced System</a:t>
                      </a:r>
                      <a:r>
                        <a:rPr lang="en-US" altLang="ko-KR" sz="1000" baseline="0" dirty="0"/>
                        <a:t> features (2/2)</a:t>
                      </a:r>
                      <a:endParaRPr lang="en-US" altLang="ko-KR" sz="1000" b="1" dirty="0">
                        <a:solidFill>
                          <a:schemeClr val="tx1"/>
                        </a:solidFill>
                        <a:latin typeface="+mn-lt"/>
                        <a:cs typeface="Arial" panose="020B0604020202020204" pitchFamily="34" charset="0"/>
                      </a:endParaRPr>
                    </a:p>
                  </a:txBody>
                  <a:tcPr marL="34284" marR="34284" marT="20249" marB="20249" anchor="ctr"/>
                </a:tc>
                <a:tc>
                  <a:txBody>
                    <a:bodyPr/>
                    <a:lstStyle/>
                    <a:p>
                      <a:pPr marL="111125" marR="0" lvl="0" indent="-111125" algn="l" defTabSz="4598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1000" kern="1200" dirty="0"/>
                        <a:t>Outbound PRI – Customized</a:t>
                      </a:r>
                      <a:r>
                        <a:rPr lang="en-US" altLang="ko-KR" sz="1000" kern="1200" baseline="0" dirty="0"/>
                        <a:t> n</a:t>
                      </a:r>
                      <a:r>
                        <a:rPr lang="en-US" altLang="ko-KR" sz="1000" kern="1200" dirty="0"/>
                        <a:t>ame presentation</a:t>
                      </a:r>
                      <a:endParaRPr lang="en-US" altLang="ko-KR" sz="1000" kern="1200" dirty="0">
                        <a:solidFill>
                          <a:srgbClr val="0000CC"/>
                        </a:solidFill>
                        <a:latin typeface="+mn-lt"/>
                        <a:cs typeface="Arial" panose="020B0604020202020204" pitchFamily="34" charset="0"/>
                      </a:endParaRPr>
                    </a:p>
                    <a:p>
                      <a:pPr marL="111125" marR="0" lvl="0" indent="-111125" algn="l" defTabSz="4598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1000" kern="1200" dirty="0"/>
                        <a:t>SMDR - Call info for incoming call to group</a:t>
                      </a:r>
                    </a:p>
                    <a:p>
                      <a:pPr marL="111125" marR="0" lvl="0" indent="-111125" algn="l" defTabSz="4598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1000" kern="1200" dirty="0"/>
                        <a:t>EXEC/SEC with Call Forward – add new VM option</a:t>
                      </a:r>
                    </a:p>
                    <a:p>
                      <a:pPr marL="111125" marR="0" lvl="0" indent="-111125" algn="l" defTabSz="4598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1000" kern="1200" dirty="0"/>
                        <a:t>Add an option to route calls</a:t>
                      </a:r>
                      <a:r>
                        <a:rPr lang="en-US" altLang="ko-KR" sz="1000" kern="1200" baseline="0" dirty="0"/>
                        <a:t> to alternative destination when all ACD member is busy</a:t>
                      </a:r>
                    </a:p>
                    <a:p>
                      <a:pPr marL="111125" marR="0" lvl="0" indent="-111125" algn="l" defTabSz="4598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1000" kern="1200" dirty="0"/>
                        <a:t>Add an option to route</a:t>
                      </a:r>
                      <a:r>
                        <a:rPr lang="en-US" altLang="ko-KR" sz="1000" kern="1200" baseline="0" dirty="0"/>
                        <a:t> overflow calls to</a:t>
                      </a:r>
                      <a:r>
                        <a:rPr lang="en-US" altLang="ko-KR" sz="1000" kern="1200" dirty="0"/>
                        <a:t> alternative destination when all members in ring group are busy and queue is overflowed.</a:t>
                      </a:r>
                    </a:p>
                    <a:p>
                      <a:pPr marL="58738" marR="0" lvl="0" indent="-58738" algn="l" defTabSz="45989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ko-KR" sz="1000" kern="1200" dirty="0">
                        <a:solidFill>
                          <a:srgbClr val="0000CC"/>
                        </a:solidFill>
                        <a:latin typeface="+mn-lt"/>
                        <a:cs typeface="Arial" panose="020B0604020202020204" pitchFamily="34" charset="0"/>
                      </a:endParaRPr>
                    </a:p>
                    <a:p>
                      <a:pPr marL="58738" marR="0" lvl="0" indent="-58738" algn="l" defTabSz="45989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ko-KR" sz="1000" kern="1200" dirty="0">
                        <a:solidFill>
                          <a:srgbClr val="0000CC"/>
                        </a:solidFill>
                        <a:latin typeface="+mn-lt"/>
                        <a:cs typeface="Arial" panose="020B0604020202020204" pitchFamily="34" charset="0"/>
                      </a:endParaRPr>
                    </a:p>
                  </a:txBody>
                  <a:tcPr marL="40499" marR="40499" marT="20249" marB="20249" horzOverflow="overflow"/>
                </a:tc>
                <a:tc>
                  <a:txBody>
                    <a:bodyPr/>
                    <a:lstStyle/>
                    <a:p>
                      <a:pPr marL="58738" indent="-58738" fontAlgn="t" latinLnBrk="1">
                        <a:buFont typeface="Arial" panose="020B0604020202020204" pitchFamily="34" charset="0"/>
                        <a:buChar char="•"/>
                      </a:pPr>
                      <a:endParaRPr lang="ko-KR" altLang="ko-KR" sz="1000" b="0" dirty="0">
                        <a:solidFill>
                          <a:schemeClr val="tx1"/>
                        </a:solidFill>
                        <a:latin typeface="+mn-lt"/>
                      </a:endParaRPr>
                    </a:p>
                  </a:txBody>
                  <a:tcPr marL="40499" marR="40499" marT="20249" marB="20249" horzOverflow="overflow"/>
                </a:tc>
                <a:tc>
                  <a:txBody>
                    <a:bodyPr/>
                    <a:lstStyle/>
                    <a:p>
                      <a:pPr marL="111125" indent="-111125" fontAlgn="ctr">
                        <a:buFont typeface="Arial" panose="020B0604020202020204" pitchFamily="34" charset="0"/>
                        <a:buChar char="•"/>
                        <a:tabLst>
                          <a:tab pos="396875" algn="l"/>
                        </a:tabLst>
                      </a:pPr>
                      <a:r>
                        <a:rPr lang="en-US" altLang="ko-KR" sz="1000" dirty="0"/>
                        <a:t>Paging call log option</a:t>
                      </a:r>
                    </a:p>
                    <a:p>
                      <a:pPr marL="111125" indent="-111125" fontAlgn="ctr">
                        <a:buFont typeface="Arial" panose="020B0604020202020204" pitchFamily="34" charset="0"/>
                        <a:buChar char="•"/>
                        <a:tabLst>
                          <a:tab pos="396875" algn="l"/>
                        </a:tabLst>
                      </a:pPr>
                      <a:r>
                        <a:rPr lang="en-US" altLang="ko-KR" sz="1000" dirty="0"/>
                        <a:t>Missed call log clear option</a:t>
                      </a:r>
                    </a:p>
                    <a:p>
                      <a:pPr marL="111125" indent="-111125" fontAlgn="ctr">
                        <a:buFont typeface="Arial" panose="020B0604020202020204" pitchFamily="34" charset="0"/>
                        <a:buChar char="•"/>
                      </a:pPr>
                      <a:r>
                        <a:rPr lang="en-US" altLang="ko-KR" sz="1000" dirty="0"/>
                        <a:t>Key pad tone on/off option</a:t>
                      </a:r>
                    </a:p>
                    <a:p>
                      <a:pPr marL="111125" indent="-111125" fontAlgn="ctr">
                        <a:buFont typeface="Arial" panose="020B0604020202020204" pitchFamily="34" charset="0"/>
                        <a:buChar char="•"/>
                      </a:pPr>
                      <a:r>
                        <a:rPr lang="en-US" altLang="ko-KR" sz="1000" dirty="0"/>
                        <a:t>CCR option for * and #</a:t>
                      </a:r>
                    </a:p>
                    <a:p>
                      <a:pPr marL="111125" marR="0" lvl="0" indent="-111125" algn="l" defTabSz="914400" rtl="0" eaLnBrk="1" fontAlgn="ctr" latinLnBrk="1" hangingPunct="1">
                        <a:lnSpc>
                          <a:spcPct val="100000"/>
                        </a:lnSpc>
                        <a:spcBef>
                          <a:spcPts val="0"/>
                        </a:spcBef>
                        <a:spcAft>
                          <a:spcPts val="0"/>
                        </a:spcAft>
                        <a:buClrTx/>
                        <a:buSzTx/>
                        <a:buFont typeface="Arial" panose="020B0604020202020204" pitchFamily="34" charset="0"/>
                        <a:buChar char="•"/>
                        <a:tabLst/>
                        <a:defRPr/>
                      </a:pPr>
                      <a:r>
                        <a:rPr lang="en-US" altLang="ko-KR" sz="1000" dirty="0"/>
                        <a:t>Upload custom background color image for 9040C (Terminal feature)</a:t>
                      </a:r>
                    </a:p>
                    <a:p>
                      <a:pPr marL="111125" marR="0" lvl="0" indent="-111125" algn="l" defTabSz="914400" rtl="0" eaLnBrk="1" fontAlgn="ctr" latinLnBrk="1" hangingPunct="1">
                        <a:lnSpc>
                          <a:spcPct val="100000"/>
                        </a:lnSpc>
                        <a:spcBef>
                          <a:spcPts val="0"/>
                        </a:spcBef>
                        <a:spcAft>
                          <a:spcPts val="0"/>
                        </a:spcAft>
                        <a:buClrTx/>
                        <a:buSzTx/>
                        <a:buFont typeface="Arial" panose="020B0604020202020204" pitchFamily="34" charset="0"/>
                        <a:buChar char="•"/>
                        <a:tabLst/>
                        <a:defRPr/>
                      </a:pPr>
                      <a:r>
                        <a:rPr lang="en-US" altLang="ko-KR" sz="1000" dirty="0"/>
                        <a:t>GCM </a:t>
                      </a:r>
                      <a:r>
                        <a:rPr lang="en-US" altLang="ko-KR" sz="1000" dirty="0">
                          <a:sym typeface="Wingdings" panose="05000000000000000000" pitchFamily="2" charset="2"/>
                        </a:rPr>
                        <a:t> FCM</a:t>
                      </a:r>
                      <a:endParaRPr lang="en-US" altLang="ko-KR" sz="1000" b="0" dirty="0">
                        <a:solidFill>
                          <a:srgbClr val="0000CC"/>
                        </a:solidFill>
                        <a:latin typeface="Calibri" panose="020F0502020204030204" pitchFamily="34" charset="0"/>
                      </a:endParaRPr>
                    </a:p>
                  </a:txBody>
                  <a:tcPr marL="40499" marR="40499" marT="20249" marB="20249" horzOverflow="overflow"/>
                </a:tc>
                <a:tc>
                  <a:txBody>
                    <a:bodyPr/>
                    <a:lstStyle/>
                    <a:p>
                      <a:pPr marL="112713" indent="-112713" fontAlgn="ctr">
                        <a:buFont typeface="Arial" panose="020B0604020202020204" pitchFamily="34" charset="0"/>
                        <a:buChar char="•"/>
                      </a:pPr>
                      <a:r>
                        <a:rPr lang="en-US" altLang="ko-KR" sz="1000" b="1" dirty="0"/>
                        <a:t>Hotel Features</a:t>
                      </a:r>
                    </a:p>
                    <a:p>
                      <a:pPr marL="230188" marR="0" lvl="0" indent="-119063" algn="l" defTabSz="914400" rtl="0" eaLnBrk="1" fontAlgn="ctr" latinLnBrk="0" hangingPunct="1">
                        <a:lnSpc>
                          <a:spcPct val="100000"/>
                        </a:lnSpc>
                        <a:spcBef>
                          <a:spcPts val="0"/>
                        </a:spcBef>
                        <a:spcAft>
                          <a:spcPts val="0"/>
                        </a:spcAft>
                        <a:buClrTx/>
                        <a:buSzTx/>
                        <a:buFontTx/>
                        <a:buChar char="-"/>
                        <a:tabLst/>
                        <a:defRPr/>
                      </a:pPr>
                      <a:r>
                        <a:rPr lang="en-US" sz="1000" dirty="0"/>
                        <a:t>Create a wake-up group for wake-up call</a:t>
                      </a:r>
                    </a:p>
                    <a:p>
                      <a:pPr marL="230188" marR="0" lvl="0" indent="-119063" algn="l" defTabSz="914400" rtl="0" eaLnBrk="1" fontAlgn="ctr" latinLnBrk="0" hangingPunct="1">
                        <a:lnSpc>
                          <a:spcPct val="100000"/>
                        </a:lnSpc>
                        <a:spcBef>
                          <a:spcPts val="0"/>
                        </a:spcBef>
                        <a:spcAft>
                          <a:spcPts val="0"/>
                        </a:spcAft>
                        <a:buClrTx/>
                        <a:buSzTx/>
                        <a:buFontTx/>
                        <a:buChar char="-"/>
                        <a:tabLst/>
                        <a:defRPr/>
                      </a:pPr>
                      <a:r>
                        <a:rPr lang="en-US" altLang="ko-KR" sz="1000" kern="1200" baseline="0" dirty="0"/>
                        <a:t>Hotel check-out text message notify (IP DECT)</a:t>
                      </a:r>
                      <a:endParaRPr lang="en-US" altLang="ko-KR" sz="1000" dirty="0"/>
                    </a:p>
                    <a:p>
                      <a:pPr marL="230188" marR="0" lvl="0" indent="-119063" algn="l" defTabSz="914400" rtl="0" eaLnBrk="1" fontAlgn="ctr" latinLnBrk="0" hangingPunct="1">
                        <a:lnSpc>
                          <a:spcPct val="100000"/>
                        </a:lnSpc>
                        <a:spcBef>
                          <a:spcPts val="0"/>
                        </a:spcBef>
                        <a:spcAft>
                          <a:spcPts val="0"/>
                        </a:spcAft>
                        <a:buClrTx/>
                        <a:buSzTx/>
                        <a:buFontTx/>
                        <a:buChar char="-"/>
                        <a:tabLst/>
                        <a:defRPr/>
                      </a:pPr>
                      <a:r>
                        <a:rPr lang="en-US" altLang="ko-KR" sz="1000" dirty="0"/>
                        <a:t>Headset button on/off option for guest room phone</a:t>
                      </a:r>
                    </a:p>
                    <a:p>
                      <a:pPr marL="230188" marR="0" lvl="0" indent="-119063" algn="l" defTabSz="914400" rtl="0" eaLnBrk="1" fontAlgn="ctr" latinLnBrk="0" hangingPunct="1">
                        <a:lnSpc>
                          <a:spcPct val="100000"/>
                        </a:lnSpc>
                        <a:spcBef>
                          <a:spcPts val="0"/>
                        </a:spcBef>
                        <a:spcAft>
                          <a:spcPts val="0"/>
                        </a:spcAft>
                        <a:buClrTx/>
                        <a:buSzTx/>
                        <a:buFontTx/>
                        <a:buChar char="-"/>
                        <a:tabLst/>
                        <a:defRPr/>
                      </a:pPr>
                      <a:r>
                        <a:rPr lang="en-US" sz="1000" dirty="0">
                          <a:solidFill>
                            <a:schemeClr val="tx1"/>
                          </a:solidFill>
                          <a:latin typeface="Calibri" panose="020F0502020204030204" pitchFamily="34" charset="0"/>
                          <a:cs typeface="Calibri" panose="020F0502020204030204" pitchFamily="34" charset="0"/>
                        </a:rPr>
                        <a:t>Room Status Change via a maid phone</a:t>
                      </a:r>
                    </a:p>
                    <a:p>
                      <a:pPr marL="230188" marR="0" lvl="0" indent="-119063" algn="l" defTabSz="914400" rtl="0" eaLnBrk="1" fontAlgn="ctr" latinLnBrk="0" hangingPunct="1">
                        <a:lnSpc>
                          <a:spcPct val="100000"/>
                        </a:lnSpc>
                        <a:spcBef>
                          <a:spcPts val="0"/>
                        </a:spcBef>
                        <a:spcAft>
                          <a:spcPts val="0"/>
                        </a:spcAft>
                        <a:buClrTx/>
                        <a:buSzTx/>
                        <a:buFontTx/>
                        <a:buChar char="-"/>
                        <a:tabLst/>
                        <a:defRPr/>
                      </a:pPr>
                      <a:endParaRPr lang="en-US" altLang="ko-KR" sz="1000" kern="1200" baseline="0" dirty="0"/>
                    </a:p>
                    <a:p>
                      <a:pPr marL="230188" marR="0" lvl="0" indent="-119063" algn="l" defTabSz="914400" rtl="0" eaLnBrk="1" fontAlgn="ctr" latinLnBrk="1" hangingPunct="1">
                        <a:lnSpc>
                          <a:spcPct val="100000"/>
                        </a:lnSpc>
                        <a:spcBef>
                          <a:spcPts val="0"/>
                        </a:spcBef>
                        <a:spcAft>
                          <a:spcPts val="0"/>
                        </a:spcAft>
                        <a:buClrTx/>
                        <a:buSzTx/>
                        <a:buFontTx/>
                        <a:buChar char="-"/>
                        <a:tabLst/>
                        <a:defRPr/>
                      </a:pPr>
                      <a:endParaRPr lang="en-US" sz="1000" dirty="0"/>
                    </a:p>
                  </a:txBody>
                  <a:tcPr marL="40499" marR="40499" marT="20249" marB="20249" horzOverflow="overflow"/>
                </a:tc>
                <a:tc>
                  <a:txBody>
                    <a:bodyPr/>
                    <a:lstStyle/>
                    <a:p>
                      <a:pPr marL="230188" marR="0" lvl="0" indent="-119063" algn="l" defTabSz="914400" rtl="0" eaLnBrk="1" fontAlgn="ctr" latinLnBrk="1" hangingPunct="1">
                        <a:lnSpc>
                          <a:spcPct val="100000"/>
                        </a:lnSpc>
                        <a:spcBef>
                          <a:spcPts val="0"/>
                        </a:spcBef>
                        <a:spcAft>
                          <a:spcPts val="0"/>
                        </a:spcAft>
                        <a:buClrTx/>
                        <a:buSzTx/>
                        <a:buFontTx/>
                        <a:buChar char="-"/>
                        <a:tabLst/>
                        <a:defRPr/>
                      </a:pPr>
                      <a:endParaRPr lang="en-US" sz="1000" dirty="0"/>
                    </a:p>
                  </a:txBody>
                  <a:tcPr marL="40499" marR="40499" marT="20249" marB="20249" horzOverflow="overflow"/>
                </a:tc>
                <a:tc>
                  <a:txBody>
                    <a:bodyPr/>
                    <a:lstStyle/>
                    <a:p>
                      <a:pPr marL="230188" marR="0" lvl="0" indent="-119063" algn="l" defTabSz="914400" rtl="0" eaLnBrk="1" fontAlgn="ctr" latinLnBrk="1" hangingPunct="1">
                        <a:lnSpc>
                          <a:spcPct val="100000"/>
                        </a:lnSpc>
                        <a:spcBef>
                          <a:spcPts val="0"/>
                        </a:spcBef>
                        <a:spcAft>
                          <a:spcPts val="0"/>
                        </a:spcAft>
                        <a:buClrTx/>
                        <a:buSzTx/>
                        <a:buFontTx/>
                        <a:buChar char="-"/>
                        <a:tabLst/>
                        <a:defRPr/>
                      </a:pPr>
                      <a:endParaRPr lang="en-US" sz="1000" dirty="0"/>
                    </a:p>
                  </a:txBody>
                  <a:tcPr marL="40499" marR="40499" marT="20249" marB="20249" horzOverflow="overflow"/>
                </a:tc>
                <a:extLst>
                  <a:ext uri="{0D108BD9-81ED-4DB2-BD59-A6C34878D82A}">
                    <a16:rowId xmlns:a16="http://schemas.microsoft.com/office/drawing/2014/main" val="10001"/>
                  </a:ext>
                </a:extLst>
              </a:tr>
            </a:tbl>
          </a:graphicData>
        </a:graphic>
      </p:graphicFrame>
      <p:sp>
        <p:nvSpPr>
          <p:cNvPr id="3" name="Title 2"/>
          <p:cNvSpPr>
            <a:spLocks noGrp="1"/>
          </p:cNvSpPr>
          <p:nvPr>
            <p:ph type="title"/>
          </p:nvPr>
        </p:nvSpPr>
        <p:spPr/>
        <p:txBody>
          <a:bodyPr>
            <a:normAutofit/>
          </a:bodyPr>
          <a:lstStyle/>
          <a:p>
            <a:r>
              <a:rPr lang="en-US" altLang="ko-KR" sz="2800" dirty="0"/>
              <a:t>What’s new - Summary</a:t>
            </a:r>
            <a:endParaRPr lang="ko-KR" altLang="en-US" sz="2800" dirty="0"/>
          </a:p>
        </p:txBody>
      </p:sp>
    </p:spTree>
    <p:extLst>
      <p:ext uri="{BB962C8B-B14F-4D97-AF65-F5344CB8AC3E}">
        <p14:creationId xmlns:p14="http://schemas.microsoft.com/office/powerpoint/2010/main" val="1595781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3832385384"/>
              </p:ext>
            </p:extLst>
          </p:nvPr>
        </p:nvGraphicFramePr>
        <p:xfrm>
          <a:off x="175881" y="1187163"/>
          <a:ext cx="8816623" cy="4776490"/>
        </p:xfrm>
        <a:graphic>
          <a:graphicData uri="http://schemas.openxmlformats.org/drawingml/2006/table">
            <a:tbl>
              <a:tblPr firstRow="1" firstCol="1" bandCol="1">
                <a:tableStyleId>{1FECB4D8-DB02-4DC6-A0A2-4F2EBAE1DC90}</a:tableStyleId>
              </a:tblPr>
              <a:tblGrid>
                <a:gridCol w="636919">
                  <a:extLst>
                    <a:ext uri="{9D8B030D-6E8A-4147-A177-3AD203B41FA5}">
                      <a16:colId xmlns:a16="http://schemas.microsoft.com/office/drawing/2014/main" val="4043843957"/>
                    </a:ext>
                  </a:extLst>
                </a:gridCol>
                <a:gridCol w="1625600">
                  <a:extLst>
                    <a:ext uri="{9D8B030D-6E8A-4147-A177-3AD203B41FA5}">
                      <a16:colId xmlns:a16="http://schemas.microsoft.com/office/drawing/2014/main" val="20002"/>
                    </a:ext>
                  </a:extLst>
                </a:gridCol>
                <a:gridCol w="1108364">
                  <a:extLst>
                    <a:ext uri="{9D8B030D-6E8A-4147-A177-3AD203B41FA5}">
                      <a16:colId xmlns:a16="http://schemas.microsoft.com/office/drawing/2014/main" val="1825463668"/>
                    </a:ext>
                  </a:extLst>
                </a:gridCol>
                <a:gridCol w="960581">
                  <a:extLst>
                    <a:ext uri="{9D8B030D-6E8A-4147-A177-3AD203B41FA5}">
                      <a16:colId xmlns:a16="http://schemas.microsoft.com/office/drawing/2014/main" val="2103268091"/>
                    </a:ext>
                  </a:extLst>
                </a:gridCol>
                <a:gridCol w="1976582">
                  <a:extLst>
                    <a:ext uri="{9D8B030D-6E8A-4147-A177-3AD203B41FA5}">
                      <a16:colId xmlns:a16="http://schemas.microsoft.com/office/drawing/2014/main" val="3122088211"/>
                    </a:ext>
                  </a:extLst>
                </a:gridCol>
                <a:gridCol w="1662546">
                  <a:extLst>
                    <a:ext uri="{9D8B030D-6E8A-4147-A177-3AD203B41FA5}">
                      <a16:colId xmlns:a16="http://schemas.microsoft.com/office/drawing/2014/main" val="2841048536"/>
                    </a:ext>
                  </a:extLst>
                </a:gridCol>
                <a:gridCol w="846031">
                  <a:extLst>
                    <a:ext uri="{9D8B030D-6E8A-4147-A177-3AD203B41FA5}">
                      <a16:colId xmlns:a16="http://schemas.microsoft.com/office/drawing/2014/main" val="2393305170"/>
                    </a:ext>
                  </a:extLst>
                </a:gridCol>
              </a:tblGrid>
              <a:tr h="1774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rgbClr val="FFFFFF"/>
                        </a:solidFill>
                        <a:effectLst/>
                        <a:latin typeface="+mn-lt"/>
                        <a:cs typeface="Arial" panose="020B0604020202020204" pitchFamily="34" charset="0"/>
                      </a:endParaRPr>
                    </a:p>
                  </a:txBody>
                  <a:tcPr marL="40499" marR="40499" marT="20249" marB="20249"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dirty="0"/>
                        <a:t>Unified v3.0</a:t>
                      </a:r>
                      <a:endParaRPr lang="en-US" altLang="ko-KR" sz="1100" dirty="0">
                        <a:solidFill>
                          <a:srgbClr val="0000CC"/>
                        </a:solidFill>
                        <a:latin typeface="+mn-lt"/>
                        <a:cs typeface="Arial" panose="020B0604020202020204" pitchFamily="34" charset="0"/>
                      </a:endParaRPr>
                    </a:p>
                  </a:txBody>
                  <a:tcPr marL="40499" marR="40499" marT="20249" marB="2024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dirty="0"/>
                        <a:t>Unified v3.1</a:t>
                      </a:r>
                      <a:endParaRPr lang="en-US" altLang="ko-KR" sz="1100" dirty="0">
                        <a:solidFill>
                          <a:srgbClr val="0000CC"/>
                        </a:solidFill>
                        <a:latin typeface="+mn-lt"/>
                        <a:cs typeface="Arial" panose="020B0604020202020204" pitchFamily="34" charset="0"/>
                      </a:endParaRPr>
                    </a:p>
                  </a:txBody>
                  <a:tcPr marL="40499" marR="40499" marT="20249" marB="2024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dirty="0"/>
                        <a:t>Unified v3.5</a:t>
                      </a:r>
                      <a:endParaRPr lang="en-US" altLang="ko-KR" sz="1100" dirty="0">
                        <a:solidFill>
                          <a:srgbClr val="0000CC"/>
                        </a:solidFill>
                        <a:latin typeface="+mn-lt"/>
                        <a:cs typeface="Arial" panose="020B0604020202020204" pitchFamily="34" charset="0"/>
                      </a:endParaRPr>
                    </a:p>
                  </a:txBody>
                  <a:tcPr marL="40499" marR="40499" marT="20249" marB="2024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dirty="0"/>
                        <a:t>Unified v4.0</a:t>
                      </a:r>
                      <a:endParaRPr lang="en-US" altLang="ko-KR" sz="1100" dirty="0">
                        <a:solidFill>
                          <a:srgbClr val="0000CC"/>
                        </a:solidFill>
                        <a:latin typeface="+mn-lt"/>
                        <a:cs typeface="Arial" panose="020B0604020202020204" pitchFamily="34" charset="0"/>
                      </a:endParaRPr>
                    </a:p>
                  </a:txBody>
                  <a:tcPr marL="40499" marR="40499" marT="20249" marB="2024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dirty="0"/>
                        <a:t>Unified v4.1</a:t>
                      </a:r>
                      <a:endParaRPr lang="en-US" altLang="ko-KR" sz="1100" dirty="0">
                        <a:solidFill>
                          <a:srgbClr val="0000CC"/>
                        </a:solidFill>
                        <a:latin typeface="+mn-lt"/>
                        <a:cs typeface="Arial" panose="020B0604020202020204" pitchFamily="34" charset="0"/>
                      </a:endParaRPr>
                    </a:p>
                  </a:txBody>
                  <a:tcPr marL="40499" marR="40499" marT="20249" marB="2024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dirty="0"/>
                        <a:t>Unified v5.0</a:t>
                      </a:r>
                      <a:endParaRPr lang="en-US" altLang="ko-KR" sz="1100" dirty="0">
                        <a:solidFill>
                          <a:srgbClr val="0000CC"/>
                        </a:solidFill>
                        <a:latin typeface="+mn-lt"/>
                        <a:cs typeface="Arial" panose="020B0604020202020204" pitchFamily="34" charset="0"/>
                      </a:endParaRPr>
                    </a:p>
                  </a:txBody>
                  <a:tcPr marL="40499" marR="40499" marT="20249" marB="20249" anchor="ctr"/>
                </a:tc>
                <a:extLst>
                  <a:ext uri="{0D108BD9-81ED-4DB2-BD59-A6C34878D82A}">
                    <a16:rowId xmlns:a16="http://schemas.microsoft.com/office/drawing/2014/main" val="10000"/>
                  </a:ext>
                </a:extLst>
              </a:tr>
              <a:tr h="1896556">
                <a:tc>
                  <a:txBody>
                    <a:bodyPr/>
                    <a:lstStyle/>
                    <a:p>
                      <a:pPr algn="ctr" latinLnBrk="0"/>
                      <a:r>
                        <a:rPr lang="en-US" sz="1000" dirty="0"/>
                        <a:t>Enhanced Security</a:t>
                      </a:r>
                      <a:endParaRPr lang="en-US" sz="1000" b="1" dirty="0">
                        <a:solidFill>
                          <a:schemeClr val="tx1"/>
                        </a:solidFill>
                        <a:latin typeface="+mn-lt"/>
                        <a:cs typeface="Arial" panose="020B0604020202020204" pitchFamily="34" charset="0"/>
                      </a:endParaRPr>
                    </a:p>
                  </a:txBody>
                  <a:tcPr marL="34284" marR="34284" marT="20249" marB="20249" anchor="ctr"/>
                </a:tc>
                <a:tc>
                  <a:txBody>
                    <a:bodyPr/>
                    <a:lstStyle/>
                    <a:p>
                      <a:pPr marL="111125" marR="0" lvl="0" indent="-111125" algn="l" defTabSz="4598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900" kern="1200" dirty="0"/>
                        <a:t>Access control option to Menu / PGM button</a:t>
                      </a:r>
                    </a:p>
                    <a:p>
                      <a:pPr marL="111125" indent="-111125" latinLnBrk="0">
                        <a:buFont typeface="Arial" panose="020B0604020202020204" pitchFamily="34" charset="0"/>
                        <a:buChar char="•"/>
                      </a:pPr>
                      <a:r>
                        <a:rPr lang="en-US" altLang="ko-KR" sz="900" kern="1200" dirty="0"/>
                        <a:t>Secure Hash Algorithm is changed from SHA1 to SHA2</a:t>
                      </a:r>
                    </a:p>
                    <a:p>
                      <a:pPr marL="111125" indent="-111125" latinLnBrk="0">
                        <a:buFont typeface="Arial" panose="020B0604020202020204" pitchFamily="34" charset="0"/>
                        <a:buChar char="•"/>
                      </a:pPr>
                      <a:r>
                        <a:rPr lang="en-US" altLang="ko-KR" sz="900" kern="1200" dirty="0"/>
                        <a:t>Added default value for Station COS (for requesting countries)</a:t>
                      </a:r>
                    </a:p>
                    <a:p>
                      <a:pPr marL="111125" indent="-111125" latinLnBrk="0">
                        <a:buFont typeface="Arial" panose="020B0604020202020204" pitchFamily="34" charset="0"/>
                        <a:buChar char="•"/>
                      </a:pPr>
                      <a:r>
                        <a:rPr lang="en-US" altLang="ko-KR" sz="900" kern="1200" dirty="0"/>
                        <a:t>Added default value in allow/deny table as for white-list / black-list (for requesting countries)</a:t>
                      </a:r>
                    </a:p>
                    <a:p>
                      <a:pPr marL="111125" indent="-111125" latinLnBrk="0">
                        <a:buFont typeface="Arial" panose="020B0604020202020204" pitchFamily="34" charset="0"/>
                        <a:buChar char="•"/>
                      </a:pPr>
                      <a:r>
                        <a:rPr lang="en-US" altLang="ko-KR" sz="900" kern="1200" dirty="0"/>
                        <a:t>Leave change log for security related settings.</a:t>
                      </a:r>
                      <a:endParaRPr lang="en-US" altLang="ko-KR" sz="900" kern="1200" dirty="0">
                        <a:solidFill>
                          <a:schemeClr val="dk1"/>
                        </a:solidFill>
                        <a:latin typeface="+mn-lt"/>
                        <a:ea typeface="+mn-ea"/>
                        <a:cs typeface="+mn-cs"/>
                      </a:endParaRPr>
                    </a:p>
                  </a:txBody>
                  <a:tcPr marL="40499" marR="40499" marT="20249" marB="20249" horzOverflow="overflow"/>
                </a:tc>
                <a:tc>
                  <a:txBody>
                    <a:bodyPr/>
                    <a:lstStyle/>
                    <a:p>
                      <a:pPr marL="112713" indent="-112713" latinLnBrk="0">
                        <a:buFont typeface="Arial" panose="020B0604020202020204" pitchFamily="34" charset="0"/>
                        <a:buChar char="•"/>
                      </a:pPr>
                      <a:r>
                        <a:rPr kumimoji="0" lang="en-US" altLang="ko-KR" sz="900" u="none" strike="noStrike" kern="1200" cap="none" normalizeH="0" baseline="0" dirty="0">
                          <a:ln>
                            <a:noFill/>
                          </a:ln>
                          <a:effectLst/>
                        </a:rPr>
                        <a:t>AES encryption for database (default off)</a:t>
                      </a:r>
                    </a:p>
                    <a:p>
                      <a:pPr marL="112713" indent="-112713" latinLnBrk="0">
                        <a:buFont typeface="Arial" panose="020B0604020202020204" pitchFamily="34" charset="0"/>
                        <a:buChar char="•"/>
                      </a:pPr>
                      <a:r>
                        <a:rPr kumimoji="0" lang="en-US" altLang="ko-KR" sz="900" u="none" strike="noStrike" kern="1200" cap="none" normalizeH="0" baseline="0" dirty="0">
                          <a:ln>
                            <a:noFill/>
                          </a:ln>
                          <a:effectLst/>
                        </a:rPr>
                        <a:t>AES encryption for voicemail recorded file (default off)</a:t>
                      </a:r>
                      <a:endParaRPr kumimoji="0" lang="en-US" altLang="ko-KR" sz="900" b="1" u="none" strike="noStrike" kern="1200" cap="none" normalizeH="0" baseline="0" dirty="0">
                        <a:ln>
                          <a:noFill/>
                        </a:ln>
                        <a:solidFill>
                          <a:schemeClr val="tx1"/>
                        </a:solidFill>
                        <a:effectLst/>
                        <a:latin typeface="+mn-lt"/>
                        <a:ea typeface="+mn-ea"/>
                        <a:cs typeface="Arial" panose="020B0604020202020204" pitchFamily="34" charset="0"/>
                      </a:endParaRPr>
                    </a:p>
                  </a:txBody>
                  <a:tcPr marL="40499" marR="40499" marT="20249" marB="20249" horzOverflow="overflow"/>
                </a:tc>
                <a:tc>
                  <a:txBody>
                    <a:bodyPr/>
                    <a:lstStyle/>
                    <a:p>
                      <a:pPr marL="111125" indent="-111125" latinLnBrk="0">
                        <a:buFont typeface="Arial" panose="020B0604020202020204" pitchFamily="34" charset="0"/>
                        <a:buChar char="•"/>
                      </a:pPr>
                      <a:r>
                        <a:rPr kumimoji="0" lang="en-US" altLang="ko-KR" sz="900" u="none" strike="noStrike" kern="1200" cap="none" normalizeH="0" baseline="0" dirty="0">
                          <a:ln>
                            <a:noFill/>
                          </a:ln>
                          <a:effectLst/>
                        </a:rPr>
                        <a:t>Strong user password for station web access and </a:t>
                      </a:r>
                      <a:r>
                        <a:rPr kumimoji="0" lang="en-US" altLang="ko-KR" sz="900" u="none" strike="noStrike" kern="1200" cap="none" normalizeH="0" baseline="0" dirty="0" err="1">
                          <a:ln>
                            <a:noFill/>
                          </a:ln>
                          <a:effectLst/>
                        </a:rPr>
                        <a:t>clickcall</a:t>
                      </a:r>
                      <a:endParaRPr kumimoji="0" lang="en-US" altLang="ko-KR" sz="900" u="none" strike="noStrike" kern="1200" cap="none" normalizeH="0" baseline="0" dirty="0">
                        <a:ln>
                          <a:noFill/>
                        </a:ln>
                        <a:effectLst/>
                      </a:endParaRPr>
                    </a:p>
                    <a:p>
                      <a:pPr marL="111125" indent="-111125" latinLnBrk="0">
                        <a:buFont typeface="Arial" panose="020B0604020202020204" pitchFamily="34" charset="0"/>
                        <a:buChar char="•"/>
                      </a:pPr>
                      <a:r>
                        <a:rPr kumimoji="0" lang="en-US" altLang="ko-KR" sz="900" u="none" strike="noStrike" kern="1200" cap="none" normalizeH="0" baseline="0" dirty="0">
                          <a:ln>
                            <a:noFill/>
                          </a:ln>
                          <a:effectLst/>
                        </a:rPr>
                        <a:t>New license file support (encrypted by RSA2048)</a:t>
                      </a:r>
                      <a:endParaRPr kumimoji="0" lang="en-US" altLang="ko-KR" sz="900" b="0" u="none" strike="noStrike" kern="1200" cap="none" normalizeH="0" baseline="0" dirty="0">
                        <a:ln>
                          <a:noFill/>
                        </a:ln>
                        <a:solidFill>
                          <a:schemeClr val="tx1"/>
                        </a:solidFill>
                        <a:effectLst/>
                        <a:latin typeface="+mn-lt"/>
                        <a:ea typeface="+mn-ea"/>
                        <a:cs typeface="Arial" panose="020B0604020202020204" pitchFamily="34" charset="0"/>
                      </a:endParaRPr>
                    </a:p>
                  </a:txBody>
                  <a:tcPr marL="40499" marR="40499" marT="20249" marB="20249" horzOverflow="overflow"/>
                </a:tc>
                <a:tc>
                  <a:txBody>
                    <a:bodyPr/>
                    <a:lstStyle/>
                    <a:p>
                      <a:pPr marL="111125" indent="-111125" latinLnBrk="0">
                        <a:buFont typeface="Arial" panose="020B0604020202020204" pitchFamily="34" charset="0"/>
                        <a:buChar char="•"/>
                      </a:pPr>
                      <a:r>
                        <a:rPr lang="en-US" sz="900" dirty="0"/>
                        <a:t>UCS Premium - Separate UCS Web Admin Port and  Data transfer protocol port for client.</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t>Add an option to show the station number instead of MEX mobile number to caller.</a:t>
                      </a:r>
                    </a:p>
                    <a:p>
                      <a:pPr marL="111125" indent="-111125" latinLnBrk="0">
                        <a:buFont typeface="Arial" panose="020B0604020202020204" pitchFamily="34" charset="0"/>
                        <a:buChar char="•"/>
                      </a:pPr>
                      <a:r>
                        <a:rPr lang="en-US" sz="900" dirty="0"/>
                        <a:t>Allow the SIP license registered for IPCR to be used only for IPCR.</a:t>
                      </a:r>
                    </a:p>
                    <a:p>
                      <a:pPr marL="111125" indent="-111125" latinLnBrk="0">
                        <a:buFont typeface="Arial" panose="020B0604020202020204" pitchFamily="34" charset="0"/>
                        <a:buChar char="•"/>
                      </a:pPr>
                      <a:r>
                        <a:rPr lang="en-US" sz="900" dirty="0"/>
                        <a:t>Standard SRTP for UCP Gateway using 256 encryption key</a:t>
                      </a:r>
                    </a:p>
                    <a:p>
                      <a:pPr marL="111125" indent="-111125" latinLnBrk="0">
                        <a:buFont typeface="Arial" panose="020B0604020202020204" pitchFamily="34" charset="0"/>
                        <a:buChar char="•"/>
                      </a:pPr>
                      <a:r>
                        <a:rPr lang="en-US" sz="900" dirty="0"/>
                        <a:t>Add an option for Remote Web Access Block for UCP Gateway</a:t>
                      </a:r>
                      <a:endParaRPr kumimoji="0" lang="en-US" altLang="ko-KR" sz="900" b="0" u="none" strike="noStrike" kern="1200" cap="none" normalizeH="0" baseline="0" dirty="0">
                        <a:ln>
                          <a:noFill/>
                        </a:ln>
                        <a:solidFill>
                          <a:schemeClr val="tx1"/>
                        </a:solidFill>
                        <a:effectLst/>
                        <a:latin typeface="+mn-lt"/>
                        <a:ea typeface="+mn-ea"/>
                        <a:cs typeface="Arial" panose="020B0604020202020204" pitchFamily="34" charset="0"/>
                      </a:endParaRPr>
                    </a:p>
                  </a:txBody>
                  <a:tcPr marL="40499" marR="40499" marT="20249" marB="20249" horzOverflow="overflow"/>
                </a:tc>
                <a:tc>
                  <a:txBody>
                    <a:bodyPr/>
                    <a:lstStyle/>
                    <a:p>
                      <a:pPr marL="111125" indent="-111125" latinLnBrk="0">
                        <a:buFont typeface="Arial" panose="020B0604020202020204" pitchFamily="34" charset="0"/>
                        <a:buChar char="•"/>
                      </a:pPr>
                      <a:r>
                        <a:rPr kumimoji="0" lang="en-US" altLang="ko-KR" sz="1000" b="0" u="none" strike="noStrike" kern="1200" cap="none" normalizeH="0" baseline="0" dirty="0">
                          <a:ln>
                            <a:noFill/>
                          </a:ln>
                          <a:solidFill>
                            <a:schemeClr val="tx1"/>
                          </a:solidFill>
                          <a:effectLst/>
                          <a:latin typeface="+mn-lt"/>
                          <a:ea typeface="+mn-ea"/>
                          <a:cs typeface="Arial" panose="020B0604020202020204" pitchFamily="34" charset="0"/>
                        </a:rPr>
                        <a:t>Web/Telnet enable/disable</a:t>
                      </a:r>
                    </a:p>
                    <a:p>
                      <a:pPr marL="111125" indent="-111125" latinLnBrk="0">
                        <a:buFont typeface="Arial" panose="020B0604020202020204" pitchFamily="34" charset="0"/>
                        <a:buChar char="•"/>
                      </a:pPr>
                      <a:r>
                        <a:rPr kumimoji="0" lang="en-US" altLang="ko-KR" sz="1000" b="0" u="none" strike="noStrike" kern="1200" cap="none" normalizeH="0" baseline="0" dirty="0">
                          <a:ln>
                            <a:noFill/>
                          </a:ln>
                          <a:solidFill>
                            <a:schemeClr val="tx1"/>
                          </a:solidFill>
                          <a:effectLst/>
                          <a:latin typeface="+mn-lt"/>
                          <a:ea typeface="+mn-ea"/>
                          <a:cs typeface="Arial" panose="020B0604020202020204" pitchFamily="34" charset="0"/>
                        </a:rPr>
                        <a:t>SMTP password digit increase</a:t>
                      </a:r>
                    </a:p>
                    <a:p>
                      <a:pPr marL="111125" indent="-111125" latinLnBrk="0">
                        <a:buFont typeface="Arial" panose="020B0604020202020204" pitchFamily="34" charset="0"/>
                        <a:buChar char="•"/>
                      </a:pPr>
                      <a:r>
                        <a:rPr kumimoji="0" lang="en-US" altLang="ko-KR" sz="1000" b="0" u="none" strike="noStrike" kern="1200" cap="none" normalizeH="0" baseline="0" dirty="0">
                          <a:ln>
                            <a:noFill/>
                          </a:ln>
                          <a:solidFill>
                            <a:schemeClr val="tx1"/>
                          </a:solidFill>
                          <a:effectLst/>
                          <a:latin typeface="+mn-lt"/>
                          <a:ea typeface="+mn-ea"/>
                          <a:cs typeface="Arial" panose="020B0604020202020204" pitchFamily="34" charset="0"/>
                        </a:rPr>
                        <a:t>DSS LED service for specific users</a:t>
                      </a:r>
                    </a:p>
                  </a:txBody>
                  <a:tcPr marL="40499" marR="40499" marT="20249" marB="20249" horzOverflow="overflow"/>
                </a:tc>
                <a:tc>
                  <a:txBody>
                    <a:bodyPr/>
                    <a:lstStyle/>
                    <a:p>
                      <a:pPr marL="111125" indent="-111125" latinLnBrk="0">
                        <a:buFont typeface="Arial" panose="020B0604020202020204" pitchFamily="34" charset="0"/>
                        <a:buChar char="•"/>
                      </a:pPr>
                      <a:endParaRPr kumimoji="0" lang="en-US" altLang="ko-KR" sz="1000" b="0" u="none" strike="noStrike" kern="1200" cap="none" normalizeH="0" baseline="0" dirty="0">
                        <a:ln>
                          <a:noFill/>
                        </a:ln>
                        <a:solidFill>
                          <a:schemeClr val="tx1"/>
                        </a:solidFill>
                        <a:effectLst/>
                        <a:latin typeface="+mn-lt"/>
                        <a:ea typeface="+mn-ea"/>
                        <a:cs typeface="Arial" panose="020B0604020202020204" pitchFamily="34" charset="0"/>
                      </a:endParaRPr>
                    </a:p>
                  </a:txBody>
                  <a:tcPr marL="40499" marR="40499" marT="20249" marB="20249" horzOverflow="overflow"/>
                </a:tc>
                <a:extLst>
                  <a:ext uri="{0D108BD9-81ED-4DB2-BD59-A6C34878D82A}">
                    <a16:rowId xmlns:a16="http://schemas.microsoft.com/office/drawing/2014/main" val="1084596120"/>
                  </a:ext>
                </a:extLst>
              </a:tr>
              <a:tr h="758555">
                <a:tc>
                  <a:txBody>
                    <a:bodyPr/>
                    <a:lstStyle/>
                    <a:p>
                      <a:pPr algn="ctr" latinLnBrk="0"/>
                      <a:r>
                        <a:rPr lang="en-US" sz="1000" dirty="0"/>
                        <a:t>Management</a:t>
                      </a:r>
                      <a:endParaRPr lang="en-US" sz="1000" b="1" dirty="0">
                        <a:solidFill>
                          <a:schemeClr val="tx1"/>
                        </a:solidFill>
                        <a:latin typeface="+mn-lt"/>
                        <a:cs typeface="Arial" panose="020B0604020202020204" pitchFamily="34" charset="0"/>
                      </a:endParaRPr>
                    </a:p>
                  </a:txBody>
                  <a:tcPr marL="60952" marR="60952" marT="30476" marB="30476" anchor="ctr"/>
                </a:tc>
                <a:tc>
                  <a:txBody>
                    <a:bodyPr/>
                    <a:lstStyle/>
                    <a:p>
                      <a:pPr marL="90488" indent="-90488" latinLnBrk="0">
                        <a:buFont typeface="Arial" panose="020B0604020202020204" pitchFamily="34" charset="0"/>
                        <a:buChar char="•"/>
                      </a:pPr>
                      <a:r>
                        <a:rPr lang="en-US" altLang="ko-KR" sz="900" kern="1200" dirty="0"/>
                        <a:t>Web admin enhancement for LDAP attributes</a:t>
                      </a:r>
                    </a:p>
                    <a:p>
                      <a:pPr marL="90488" indent="-90488" latinLnBrk="0">
                        <a:buFont typeface="Arial" panose="020B0604020202020204" pitchFamily="34" charset="0"/>
                        <a:buChar char="•"/>
                      </a:pPr>
                      <a:r>
                        <a:rPr lang="en-US" altLang="ko-KR" sz="900" kern="1200" dirty="0"/>
                        <a:t>Preset</a:t>
                      </a:r>
                      <a:r>
                        <a:rPr lang="en-US" altLang="ko-KR" sz="900" kern="1200" baseline="0" dirty="0"/>
                        <a:t> </a:t>
                      </a:r>
                      <a:r>
                        <a:rPr lang="en-US" altLang="ko-KR" sz="900" kern="1200" dirty="0"/>
                        <a:t>Flexible button is also</a:t>
                      </a:r>
                      <a:r>
                        <a:rPr lang="en-US" altLang="ko-KR" sz="900" kern="1200" baseline="0" dirty="0"/>
                        <a:t> supported </a:t>
                      </a:r>
                      <a:r>
                        <a:rPr lang="en-US" altLang="ko-KR" sz="900" kern="1200" dirty="0"/>
                        <a:t>for UC client</a:t>
                      </a:r>
                      <a:endParaRPr lang="en-US" altLang="ko-KR" sz="900" kern="1200" dirty="0">
                        <a:latin typeface="+mn-lt"/>
                        <a:cs typeface="Arial" panose="020B0604020202020204" pitchFamily="34" charset="0"/>
                      </a:endParaRPr>
                    </a:p>
                  </a:txBody>
                  <a:tcPr marL="40499" marR="40499" marT="20249" marB="20249" horzOverflow="overflow"/>
                </a:tc>
                <a:tc>
                  <a:txBody>
                    <a:bodyPr/>
                    <a:lstStyle/>
                    <a:p>
                      <a:pPr marL="90488" indent="-90488" latinLnBrk="0">
                        <a:buFont typeface="Arial" panose="020B0604020202020204" pitchFamily="34" charset="0"/>
                        <a:buChar char="•"/>
                      </a:pPr>
                      <a:r>
                        <a:rPr lang="en-US" altLang="ko-KR" sz="900" kern="1200" dirty="0"/>
                        <a:t>Trace route tool</a:t>
                      </a:r>
                    </a:p>
                    <a:p>
                      <a:pPr marL="90488" indent="-90488" latinLnBrk="0">
                        <a:buFont typeface="Arial" panose="020B0604020202020204" pitchFamily="34" charset="0"/>
                        <a:buChar char="•"/>
                      </a:pPr>
                      <a:r>
                        <a:rPr lang="en-US" altLang="ko-KR" sz="900" kern="1200" dirty="0"/>
                        <a:t>Web trace option</a:t>
                      </a:r>
                    </a:p>
                    <a:p>
                      <a:pPr marL="90488" indent="-90488" latinLnBrk="0">
                        <a:buFont typeface="Arial" panose="020B0604020202020204" pitchFamily="34" charset="0"/>
                        <a:buChar char="•"/>
                      </a:pPr>
                      <a:r>
                        <a:rPr lang="en-US" altLang="ko-KR" sz="900" kern="1200" dirty="0"/>
                        <a:t>More email alarm notification</a:t>
                      </a:r>
                    </a:p>
                    <a:p>
                      <a:pPr marL="90488" indent="-90488" latinLnBrk="0">
                        <a:buFont typeface="Arial" panose="020B0604020202020204" pitchFamily="34" charset="0"/>
                        <a:buChar char="•"/>
                      </a:pPr>
                      <a:r>
                        <a:rPr lang="en-US" altLang="ko-KR" sz="900" kern="1200" dirty="0"/>
                        <a:t>DECT phone monitor</a:t>
                      </a:r>
                    </a:p>
                  </a:txBody>
                  <a:tcPr marL="40499" marR="40499" marT="20249" marB="20249" horzOverflow="overflow"/>
                </a:tc>
                <a:tc>
                  <a:txBody>
                    <a:bodyPr/>
                    <a:lstStyle/>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900" dirty="0"/>
                        <a:t>Alarm notification support for geographical redundancy failover case</a:t>
                      </a:r>
                    </a:p>
                  </a:txBody>
                  <a:tcPr marL="40499" marR="40499" marT="20249" marB="20249" horzOverflow="overflow"/>
                </a:tc>
                <a:tc>
                  <a:txBody>
                    <a:bodyPr/>
                    <a:lstStyle/>
                    <a:p>
                      <a:pPr marL="111125" indent="-111125" latinLnBrk="0">
                        <a:buFont typeface="Arial" panose="020B0604020202020204" pitchFamily="34" charset="0"/>
                        <a:buChar char="•"/>
                      </a:pPr>
                      <a:r>
                        <a:rPr lang="en-US" sz="900" dirty="0"/>
                        <a:t>System Performance Status Display</a:t>
                      </a:r>
                    </a:p>
                    <a:p>
                      <a:pPr marL="111125" indent="-111125" latinLnBrk="0">
                        <a:buFont typeface="Arial" panose="020B0604020202020204" pitchFamily="34" charset="0"/>
                        <a:buChar char="•"/>
                      </a:pPr>
                      <a:r>
                        <a:rPr lang="en-US" sz="900" dirty="0"/>
                        <a:t>Packet capture for virtual gateways</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t>Web GUI to back-up voice mail greetings and messages (vUCP/eMG100)</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t>SIP Domain Name length (48 </a:t>
                      </a:r>
                      <a:r>
                        <a:rPr lang="en-US" sz="900" dirty="0">
                          <a:sym typeface="Wingdings" panose="05000000000000000000" pitchFamily="2" charset="2"/>
                        </a:rPr>
                        <a:t> 64)</a:t>
                      </a:r>
                      <a:endParaRPr lang="en-US" sz="900" dirty="0"/>
                    </a:p>
                  </a:txBody>
                  <a:tcPr marL="40499" marR="40499" marT="20249" marB="20249" horzOverflow="overflow"/>
                </a:tc>
                <a:tc>
                  <a:txBody>
                    <a:bodyPr/>
                    <a:lstStyle/>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Programming in excel style</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eMG800 time slot full alarm</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Decimal digit for mini-bar charge</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License for 3rd party coloring</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UCP100 SLIU disable option</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eMG800 ISDN clock sync</a:t>
                      </a:r>
                    </a:p>
                  </a:txBody>
                  <a:tcPr marL="40499" marR="40499" marT="20249" marB="20249" horzOverflow="overflow"/>
                </a:tc>
                <a:tc>
                  <a:txBody>
                    <a:bodyPr/>
                    <a:lstStyle/>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p>
                  </a:txBody>
                  <a:tcPr marL="40499" marR="40499" marT="20249" marB="20249" horzOverflow="overflow"/>
                </a:tc>
                <a:extLst>
                  <a:ext uri="{0D108BD9-81ED-4DB2-BD59-A6C34878D82A}">
                    <a16:rowId xmlns:a16="http://schemas.microsoft.com/office/drawing/2014/main" val="1903846879"/>
                  </a:ext>
                </a:extLst>
              </a:tr>
              <a:tr h="758555">
                <a:tc>
                  <a:txBody>
                    <a:bodyPr/>
                    <a:lstStyle/>
                    <a:p>
                      <a:pPr algn="ctr" latinLnBrk="0"/>
                      <a:r>
                        <a:rPr lang="en-US" sz="1000" dirty="0"/>
                        <a:t>Software Assurance</a:t>
                      </a:r>
                      <a:endParaRPr lang="en-US" sz="1000" b="1" dirty="0">
                        <a:solidFill>
                          <a:schemeClr val="tx1"/>
                        </a:solidFill>
                        <a:latin typeface="+mn-lt"/>
                        <a:cs typeface="Arial" panose="020B0604020202020204" pitchFamily="34" charset="0"/>
                      </a:endParaRPr>
                    </a:p>
                  </a:txBody>
                  <a:tcPr marL="34284" marR="34284" marT="17142" marB="17142" anchor="ctr"/>
                </a:tc>
                <a:tc>
                  <a:txBody>
                    <a:bodyPr/>
                    <a:lstStyle/>
                    <a:p>
                      <a:pPr marL="92075" marR="0" lvl="0" indent="-92075"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ko-KR" sz="900" dirty="0"/>
                        <a:t>Newly allowing system attendant to make an outgoing call in limited service mode.</a:t>
                      </a:r>
                      <a:endParaRPr lang="en-US" altLang="ko-KR" sz="900" dirty="0">
                        <a:latin typeface="+mn-lt"/>
                        <a:cs typeface="Arial" panose="020B0604020202020204" pitchFamily="34" charset="0"/>
                      </a:endParaRPr>
                    </a:p>
                  </a:txBody>
                  <a:tcPr marL="40499" marR="40499" marT="20249" marB="20249" horzOverflow="overflow"/>
                </a:tc>
                <a:tc>
                  <a:txBody>
                    <a:bodyPr/>
                    <a:lstStyle/>
                    <a:p>
                      <a:pPr marL="92075" marR="0" lvl="0" indent="-92075"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ko-KR" sz="900" b="1" u="none" strike="noStrike" kern="1200" cap="none" normalizeH="0" baseline="0" dirty="0">
                        <a:ln>
                          <a:noFill/>
                        </a:ln>
                        <a:solidFill>
                          <a:schemeClr val="tx1"/>
                        </a:solidFill>
                        <a:effectLst/>
                        <a:latin typeface="+mn-lt"/>
                        <a:cs typeface="Arial" panose="020B0604020202020204" pitchFamily="34" charset="0"/>
                      </a:endParaRPr>
                    </a:p>
                  </a:txBody>
                  <a:tcPr marL="40499" marR="40499" marT="20249" marB="20249" horzOverflow="overflow"/>
                </a:tc>
                <a:tc>
                  <a:txBody>
                    <a:bodyPr/>
                    <a:lstStyle/>
                    <a:p>
                      <a:pPr marL="92075" marR="0" lvl="0" indent="-92075"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ko-KR" sz="900" b="1" u="none" strike="noStrike" kern="1200" cap="none" normalizeH="0" baseline="0" dirty="0">
                        <a:ln>
                          <a:noFill/>
                        </a:ln>
                        <a:solidFill>
                          <a:schemeClr val="tx1"/>
                        </a:solidFill>
                        <a:effectLst/>
                        <a:latin typeface="+mn-lt"/>
                        <a:cs typeface="Arial" panose="020B0604020202020204" pitchFamily="34" charset="0"/>
                      </a:endParaRPr>
                    </a:p>
                  </a:txBody>
                  <a:tcPr marL="40499" marR="40499" marT="20249" marB="20249" horzOverflow="overflow"/>
                </a:tc>
                <a:tc>
                  <a:txBody>
                    <a:bodyPr/>
                    <a:lstStyle/>
                    <a:p>
                      <a:pPr marL="111125" marR="0" lvl="0" indent="-111125"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ko-KR" sz="900" u="none" strike="noStrike" kern="1200" cap="none" normalizeH="0" baseline="0" dirty="0">
                          <a:ln>
                            <a:noFill/>
                          </a:ln>
                          <a:effectLst/>
                        </a:rPr>
                        <a:t>Virtual UCP</a:t>
                      </a:r>
                      <a:endParaRPr kumimoji="0" lang="en-US" altLang="ko-KR" sz="900" u="none" strike="noStrike" kern="1200" cap="none" normalizeH="0" baseline="30000" dirty="0">
                        <a:ln>
                          <a:noFill/>
                        </a:ln>
                        <a:effectLst/>
                      </a:endParaRPr>
                    </a:p>
                    <a:p>
                      <a:pPr marL="227013" marR="0" lvl="0" indent="-112713" algn="l" defTabSz="914400" rtl="0" eaLnBrk="1" fontAlgn="base" latinLnBrk="0" hangingPunct="1">
                        <a:lnSpc>
                          <a:spcPct val="100000"/>
                        </a:lnSpc>
                        <a:spcBef>
                          <a:spcPct val="0"/>
                        </a:spcBef>
                        <a:spcAft>
                          <a:spcPct val="0"/>
                        </a:spcAft>
                        <a:buClrTx/>
                        <a:buSzTx/>
                        <a:buFontTx/>
                        <a:buChar char="-"/>
                        <a:tabLst/>
                        <a:defRPr/>
                      </a:pPr>
                      <a:r>
                        <a:rPr kumimoji="0" lang="en-US" altLang="ko-KR" sz="900" b="0" u="none" strike="noStrike" kern="1200" cap="none" normalizeH="0" baseline="0" dirty="0">
                          <a:ln>
                            <a:noFill/>
                          </a:ln>
                          <a:effectLst/>
                        </a:rPr>
                        <a:t>Only annual renewal with MNT1 </a:t>
                      </a:r>
                    </a:p>
                    <a:p>
                      <a:pPr marL="114300" marR="0" lvl="0" indent="0" algn="l" defTabSz="914400" rtl="0" eaLnBrk="1" fontAlgn="base" latinLnBrk="0" hangingPunct="1">
                        <a:lnSpc>
                          <a:spcPct val="100000"/>
                        </a:lnSpc>
                        <a:spcBef>
                          <a:spcPct val="0"/>
                        </a:spcBef>
                        <a:spcAft>
                          <a:spcPct val="0"/>
                        </a:spcAft>
                        <a:buClrTx/>
                        <a:buSzTx/>
                        <a:buFontTx/>
                        <a:buNone/>
                        <a:tabLst/>
                        <a:defRPr/>
                      </a:pPr>
                      <a:r>
                        <a:rPr kumimoji="0" lang="en-US" altLang="ko-KR" sz="900" b="0" u="none" strike="noStrike" kern="1200" cap="none" normalizeH="0" baseline="0" dirty="0">
                          <a:ln>
                            <a:noFill/>
                          </a:ln>
                          <a:effectLst/>
                        </a:rPr>
                        <a:t>   .no multi year renewal </a:t>
                      </a:r>
                      <a:r>
                        <a:rPr kumimoji="0" lang="en-US" altLang="ko-KR" sz="900" b="0" u="none" strike="noStrike" kern="1200" cap="none" normalizeH="0" baseline="0" dirty="0">
                          <a:ln>
                            <a:noFill/>
                          </a:ln>
                          <a:effectLst/>
                          <a:sym typeface="Wingdings" panose="05000000000000000000" pitchFamily="2" charset="2"/>
                        </a:rPr>
                        <a:t> </a:t>
                      </a:r>
                      <a:r>
                        <a:rPr kumimoji="0" lang="en-US" altLang="ko-KR" sz="900" b="0" u="none" strike="noStrike" kern="1200" cap="none" normalizeH="0" baseline="0" dirty="0">
                          <a:ln>
                            <a:noFill/>
                          </a:ln>
                          <a:effectLst/>
                        </a:rPr>
                        <a:t>Removed MNT2~5</a:t>
                      </a:r>
                    </a:p>
                    <a:p>
                      <a:pPr marL="114300" marR="0" lvl="0" indent="0" algn="l" defTabSz="914400" rtl="0" eaLnBrk="1" fontAlgn="base" latinLnBrk="0" hangingPunct="1">
                        <a:lnSpc>
                          <a:spcPct val="100000"/>
                        </a:lnSpc>
                        <a:spcBef>
                          <a:spcPct val="0"/>
                        </a:spcBef>
                        <a:spcAft>
                          <a:spcPct val="0"/>
                        </a:spcAft>
                        <a:buClrTx/>
                        <a:buSzTx/>
                        <a:buFontTx/>
                        <a:buNone/>
                        <a:tabLst/>
                        <a:defRPr/>
                      </a:pPr>
                      <a:r>
                        <a:rPr kumimoji="0" lang="en-US" altLang="ko-KR" sz="900" b="0" u="none" strike="noStrike" kern="1200" cap="none" normalizeH="0" baseline="0" dirty="0">
                          <a:ln>
                            <a:noFill/>
                          </a:ln>
                          <a:solidFill>
                            <a:schemeClr val="tx1"/>
                          </a:solidFill>
                          <a:effectLst/>
                          <a:latin typeface="+mn-lt"/>
                          <a:cs typeface="Arial" panose="020B0604020202020204" pitchFamily="34" charset="0"/>
                        </a:rPr>
                        <a:t>   .Out of warranty below 5Y: doubled price</a:t>
                      </a:r>
                    </a:p>
                    <a:p>
                      <a:pPr marL="114300" marR="0" lvl="0" indent="0" algn="l" defTabSz="914400" rtl="0" eaLnBrk="1" fontAlgn="base" latinLnBrk="0" hangingPunct="1">
                        <a:lnSpc>
                          <a:spcPct val="100000"/>
                        </a:lnSpc>
                        <a:spcBef>
                          <a:spcPct val="0"/>
                        </a:spcBef>
                        <a:spcAft>
                          <a:spcPct val="0"/>
                        </a:spcAft>
                        <a:buClrTx/>
                        <a:buSzTx/>
                        <a:buFontTx/>
                        <a:buNone/>
                        <a:tabLst/>
                        <a:defRPr/>
                      </a:pPr>
                      <a:r>
                        <a:rPr kumimoji="0" lang="en-US" altLang="ko-KR" sz="900" b="0" u="none" strike="noStrike" kern="1200" cap="none" normalizeH="0" baseline="0" dirty="0">
                          <a:ln>
                            <a:noFill/>
                          </a:ln>
                          <a:solidFill>
                            <a:schemeClr val="tx1"/>
                          </a:solidFill>
                          <a:effectLst/>
                          <a:latin typeface="+mn-lt"/>
                          <a:cs typeface="Arial" panose="020B0604020202020204" pitchFamily="34" charset="0"/>
                        </a:rPr>
                        <a:t>   .Out of warranty above 5Y: 100% of lic+MNT1</a:t>
                      </a:r>
                    </a:p>
                    <a:p>
                      <a:pPr marL="227013" marR="0" lvl="0" indent="-112713" algn="l" defTabSz="914400" rtl="0" eaLnBrk="1" fontAlgn="base" latinLnBrk="0" hangingPunct="1">
                        <a:lnSpc>
                          <a:spcPct val="100000"/>
                        </a:lnSpc>
                        <a:spcBef>
                          <a:spcPct val="0"/>
                        </a:spcBef>
                        <a:spcAft>
                          <a:spcPct val="0"/>
                        </a:spcAft>
                        <a:buClrTx/>
                        <a:buSzTx/>
                        <a:buFontTx/>
                        <a:buChar char="-"/>
                        <a:tabLst/>
                      </a:pPr>
                      <a:r>
                        <a:rPr kumimoji="0" lang="en-US" altLang="ko-KR" sz="900" b="0" u="none" strike="noStrike" kern="1200" cap="none" normalizeH="0" baseline="0" dirty="0">
                          <a:ln>
                            <a:noFill/>
                          </a:ln>
                          <a:solidFill>
                            <a:schemeClr val="tx1"/>
                          </a:solidFill>
                          <a:effectLst/>
                        </a:rPr>
                        <a:t>MNT1 step pricing by license portal (7 steps by port range)</a:t>
                      </a:r>
                    </a:p>
                  </a:txBody>
                  <a:tcPr marL="40499" marR="40499" marT="20249" marB="20249" horzOverflow="overflow"/>
                </a:tc>
                <a:tc>
                  <a:txBody>
                    <a:bodyPr/>
                    <a:lstStyle/>
                    <a:p>
                      <a:pPr marL="227013" marR="0" lvl="0" indent="-112713" algn="l" defTabSz="914400" rtl="0" eaLnBrk="1" fontAlgn="base" latinLnBrk="0" hangingPunct="1">
                        <a:lnSpc>
                          <a:spcPct val="100000"/>
                        </a:lnSpc>
                        <a:spcBef>
                          <a:spcPct val="0"/>
                        </a:spcBef>
                        <a:spcAft>
                          <a:spcPct val="0"/>
                        </a:spcAft>
                        <a:buClrTx/>
                        <a:buSzTx/>
                        <a:buFontTx/>
                        <a:buChar char="-"/>
                        <a:tabLst/>
                      </a:pPr>
                      <a:endParaRPr kumimoji="0" lang="en-US" altLang="ko-KR" sz="1000" b="0" u="none" strike="noStrike" kern="1200" cap="none" normalizeH="0" baseline="0" dirty="0">
                        <a:ln>
                          <a:noFill/>
                        </a:ln>
                        <a:solidFill>
                          <a:srgbClr val="0000FF"/>
                        </a:solidFill>
                        <a:effectLst/>
                      </a:endParaRPr>
                    </a:p>
                  </a:txBody>
                  <a:tcPr marL="40499" marR="40499" marT="20249" marB="20249" horzOverflow="overflow"/>
                </a:tc>
                <a:tc>
                  <a:txBody>
                    <a:bodyPr/>
                    <a:lstStyle/>
                    <a:p>
                      <a:pPr marL="227013" marR="0" lvl="0" indent="-112713" algn="l" defTabSz="914400" rtl="0" eaLnBrk="1" fontAlgn="base" latinLnBrk="0" hangingPunct="1">
                        <a:lnSpc>
                          <a:spcPct val="100000"/>
                        </a:lnSpc>
                        <a:spcBef>
                          <a:spcPct val="0"/>
                        </a:spcBef>
                        <a:spcAft>
                          <a:spcPct val="0"/>
                        </a:spcAft>
                        <a:buClrTx/>
                        <a:buSzTx/>
                        <a:buFontTx/>
                        <a:buChar char="-"/>
                        <a:tabLst/>
                      </a:pPr>
                      <a:endParaRPr kumimoji="0" lang="en-US" altLang="ko-KR" sz="1000" b="0" u="none" strike="noStrike" kern="1200" cap="none" normalizeH="0" baseline="0" dirty="0">
                        <a:ln>
                          <a:noFill/>
                        </a:ln>
                        <a:solidFill>
                          <a:srgbClr val="0000FF"/>
                        </a:solidFill>
                        <a:effectLst/>
                      </a:endParaRPr>
                    </a:p>
                  </a:txBody>
                  <a:tcPr marL="40499" marR="40499" marT="20249" marB="20249" horzOverflow="overflow"/>
                </a:tc>
                <a:extLst>
                  <a:ext uri="{0D108BD9-81ED-4DB2-BD59-A6C34878D82A}">
                    <a16:rowId xmlns:a16="http://schemas.microsoft.com/office/drawing/2014/main" val="4122051679"/>
                  </a:ext>
                </a:extLst>
              </a:tr>
            </a:tbl>
          </a:graphicData>
        </a:graphic>
      </p:graphicFrame>
      <p:sp>
        <p:nvSpPr>
          <p:cNvPr id="4" name="Title 2"/>
          <p:cNvSpPr>
            <a:spLocks noGrp="1"/>
          </p:cNvSpPr>
          <p:nvPr>
            <p:ph type="title"/>
          </p:nvPr>
        </p:nvSpPr>
        <p:spPr/>
        <p:txBody>
          <a:bodyPr>
            <a:normAutofit/>
          </a:bodyPr>
          <a:lstStyle/>
          <a:p>
            <a:r>
              <a:rPr lang="en-US" altLang="ko-KR" sz="2800" dirty="0"/>
              <a:t>What’s new</a:t>
            </a:r>
            <a:endParaRPr lang="ko-KR" altLang="en-US" sz="2800" dirty="0"/>
          </a:p>
        </p:txBody>
      </p:sp>
    </p:spTree>
    <p:extLst>
      <p:ext uri="{BB962C8B-B14F-4D97-AF65-F5344CB8AC3E}">
        <p14:creationId xmlns:p14="http://schemas.microsoft.com/office/powerpoint/2010/main" val="3987238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p:sp>
      <p:sp>
        <p:nvSpPr>
          <p:cNvPr id="2" name="Title 1"/>
          <p:cNvSpPr>
            <a:spLocks noGrp="1"/>
          </p:cNvSpPr>
          <p:nvPr>
            <p:ph type="title"/>
          </p:nvPr>
        </p:nvSpPr>
        <p:spPr/>
        <p:txBody>
          <a:bodyPr anchor="ctr">
            <a:normAutofit/>
          </a:bodyPr>
          <a:lstStyle/>
          <a:p>
            <a:r>
              <a:rPr lang="en-US" altLang="ko-KR" sz="3200" dirty="0"/>
              <a:t>Unified V5.0 - major features</a:t>
            </a:r>
            <a:endParaRPr lang="ko-KR" altLang="en-US" sz="3200" dirty="0"/>
          </a:p>
        </p:txBody>
      </p:sp>
      <p:sp>
        <p:nvSpPr>
          <p:cNvPr id="3" name="Text Placeholder 2"/>
          <p:cNvSpPr>
            <a:spLocks noGrp="1"/>
          </p:cNvSpPr>
          <p:nvPr>
            <p:ph type="body" sz="quarter" idx="11"/>
          </p:nvPr>
        </p:nvSpPr>
        <p:spPr/>
        <p:txBody>
          <a:bodyPr/>
          <a:lstStyle/>
          <a:p>
            <a:endParaRPr lang="ko-KR" altLang="en-US"/>
          </a:p>
        </p:txBody>
      </p:sp>
      <p:sp>
        <p:nvSpPr>
          <p:cNvPr id="6" name="Text Placeholder 5"/>
          <p:cNvSpPr>
            <a:spLocks noGrp="1"/>
          </p:cNvSpPr>
          <p:nvPr>
            <p:ph type="body" sz="quarter" idx="10"/>
          </p:nvPr>
        </p:nvSpPr>
        <p:spPr/>
        <p:txBody>
          <a:bodyPr>
            <a:normAutofit fontScale="92500" lnSpcReduction="20000"/>
          </a:bodyPr>
          <a:lstStyle/>
          <a:p>
            <a:endParaRPr lang="ko-KR" altLang="en-US"/>
          </a:p>
        </p:txBody>
      </p:sp>
    </p:spTree>
    <p:extLst>
      <p:ext uri="{BB962C8B-B14F-4D97-AF65-F5344CB8AC3E}">
        <p14:creationId xmlns:p14="http://schemas.microsoft.com/office/powerpoint/2010/main" val="3595010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32BC2B9-7F76-4198-8180-E260A31D5E4C}"/>
              </a:ext>
            </a:extLst>
          </p:cNvPr>
          <p:cNvSpPr>
            <a:spLocks noGrp="1"/>
          </p:cNvSpPr>
          <p:nvPr>
            <p:ph idx="1"/>
          </p:nvPr>
        </p:nvSpPr>
        <p:spPr>
          <a:xfrm>
            <a:off x="493442" y="1546854"/>
            <a:ext cx="8515292" cy="4351338"/>
          </a:xfrm>
        </p:spPr>
        <p:txBody>
          <a:bodyPr>
            <a:normAutofit/>
          </a:bodyPr>
          <a:lstStyle/>
          <a:p>
            <a:pPr latinLnBrk="0">
              <a:lnSpc>
                <a:spcPct val="100000"/>
              </a:lnSpc>
            </a:pPr>
            <a:r>
              <a:rPr lang="en-US" sz="2000" dirty="0"/>
              <a:t>Adding single instance vUCP for cost reduction and simple deployment</a:t>
            </a:r>
          </a:p>
          <a:p>
            <a:pPr lvl="1" latinLnBrk="0">
              <a:lnSpc>
                <a:spcPct val="100000"/>
              </a:lnSpc>
            </a:pPr>
            <a:r>
              <a:rPr lang="en-US" sz="1400" dirty="0"/>
              <a:t>Single instance vUCP supports up to 600 system ports. (w/ built-in </a:t>
            </a:r>
            <a:r>
              <a:rPr lang="en-US" sz="1400" dirty="0" err="1"/>
              <a:t>vVOIM</a:t>
            </a:r>
            <a:r>
              <a:rPr lang="en-US" sz="1400" dirty="0"/>
              <a:t>/</a:t>
            </a:r>
            <a:r>
              <a:rPr lang="en-US" sz="1400" dirty="0" err="1"/>
              <a:t>vUVM</a:t>
            </a:r>
            <a:r>
              <a:rPr lang="en-US" sz="1400" dirty="0"/>
              <a:t> gateways)</a:t>
            </a:r>
          </a:p>
          <a:p>
            <a:pPr lvl="1" latinLnBrk="0">
              <a:lnSpc>
                <a:spcPct val="100000"/>
              </a:lnSpc>
            </a:pPr>
            <a:r>
              <a:rPr lang="en-US" sz="1400" dirty="0"/>
              <a:t>Expandable up to 2,400 system ports with external gateways. (w/o built-in </a:t>
            </a:r>
            <a:r>
              <a:rPr lang="en-US" sz="1400" dirty="0" err="1"/>
              <a:t>vVOIM</a:t>
            </a:r>
            <a:r>
              <a:rPr lang="en-US" sz="1400" dirty="0"/>
              <a:t>/</a:t>
            </a:r>
            <a:r>
              <a:rPr lang="en-US" sz="1400" dirty="0" err="1"/>
              <a:t>vUVM</a:t>
            </a:r>
            <a:r>
              <a:rPr lang="en-US" sz="1400" dirty="0"/>
              <a:t> gateways)</a:t>
            </a:r>
          </a:p>
          <a:p>
            <a:pPr lvl="1" latinLnBrk="0">
              <a:lnSpc>
                <a:spcPct val="100000"/>
              </a:lnSpc>
            </a:pPr>
            <a:r>
              <a:rPr lang="en-US" sz="1400" dirty="0"/>
              <a:t>Same vUCP licenses are commonly used for single instance/multi instances vUCP.</a:t>
            </a:r>
          </a:p>
        </p:txBody>
      </p:sp>
      <p:sp>
        <p:nvSpPr>
          <p:cNvPr id="2" name="Title 1"/>
          <p:cNvSpPr>
            <a:spLocks noGrp="1"/>
          </p:cNvSpPr>
          <p:nvPr>
            <p:ph type="title"/>
          </p:nvPr>
        </p:nvSpPr>
        <p:spPr/>
        <p:txBody>
          <a:bodyPr>
            <a:normAutofit/>
          </a:bodyPr>
          <a:lstStyle/>
          <a:p>
            <a:r>
              <a:rPr lang="en-US" altLang="ko-KR" dirty="0"/>
              <a:t>vUCP enhance </a:t>
            </a:r>
            <a:r>
              <a:rPr lang="en-US" altLang="ko-KR" sz="2800" dirty="0"/>
              <a:t>– </a:t>
            </a:r>
            <a:r>
              <a:rPr lang="en-US" altLang="ko-KR" sz="2400" dirty="0"/>
              <a:t>Single Instance vUCP (1/2)</a:t>
            </a:r>
            <a:endParaRPr lang="en-US" altLang="ko-KR" sz="2800" dirty="0"/>
          </a:p>
        </p:txBody>
      </p:sp>
      <p:sp>
        <p:nvSpPr>
          <p:cNvPr id="82" name="TextBox 81">
            <a:extLst>
              <a:ext uri="{FF2B5EF4-FFF2-40B4-BE49-F238E27FC236}">
                <a16:creationId xmlns:a16="http://schemas.microsoft.com/office/drawing/2014/main" id="{915585E4-FFB4-405C-B253-B25BAB842A0C}"/>
              </a:ext>
            </a:extLst>
          </p:cNvPr>
          <p:cNvSpPr txBox="1"/>
          <p:nvPr/>
        </p:nvSpPr>
        <p:spPr>
          <a:xfrm>
            <a:off x="4442809" y="2905841"/>
            <a:ext cx="3775584" cy="984885"/>
          </a:xfrm>
          <a:prstGeom prst="rect">
            <a:avLst/>
          </a:prstGeom>
          <a:noFill/>
        </p:spPr>
        <p:txBody>
          <a:bodyPr wrap="square" rtlCol="0" anchor="t">
            <a:spAutoFit/>
          </a:bodyPr>
          <a:lstStyle/>
          <a:p>
            <a:r>
              <a:rPr lang="en-US" sz="1600" b="1" dirty="0"/>
              <a:t>Single or multi instance installation (V5~)</a:t>
            </a:r>
          </a:p>
          <a:p>
            <a:pPr marL="341313" indent="-171450">
              <a:buFontTx/>
              <a:buChar char="-"/>
            </a:pPr>
            <a:r>
              <a:rPr lang="en-US" sz="1050" dirty="0"/>
              <a:t>Single Instance: up to 600 system port w/ built-in g/w</a:t>
            </a:r>
          </a:p>
          <a:p>
            <a:pPr marL="169863"/>
            <a:r>
              <a:rPr lang="en-US" sz="1050" dirty="0"/>
              <a:t>    . Built-in </a:t>
            </a:r>
            <a:r>
              <a:rPr lang="en-US" sz="1050" dirty="0" err="1"/>
              <a:t>vVOIM</a:t>
            </a:r>
            <a:r>
              <a:rPr lang="en-US" sz="1050" dirty="0"/>
              <a:t> (default 6ch </a:t>
            </a:r>
            <a:r>
              <a:rPr lang="en-US" sz="1050" dirty="0">
                <a:sym typeface="Wingdings" panose="05000000000000000000" pitchFamily="2" charset="2"/>
              </a:rPr>
              <a:t></a:t>
            </a:r>
            <a:r>
              <a:rPr lang="en-US" sz="1050" dirty="0"/>
              <a:t> up to 128ch</a:t>
            </a:r>
          </a:p>
          <a:p>
            <a:pPr marL="169863"/>
            <a:r>
              <a:rPr lang="en-US" sz="1050" dirty="0"/>
              <a:t>    . Built-in </a:t>
            </a:r>
            <a:r>
              <a:rPr lang="en-US" sz="1050" dirty="0" err="1"/>
              <a:t>vUVM</a:t>
            </a:r>
            <a:r>
              <a:rPr lang="en-US" sz="1050" dirty="0"/>
              <a:t> (default 8ch </a:t>
            </a:r>
            <a:r>
              <a:rPr lang="en-US" sz="1050" dirty="0">
                <a:sym typeface="Wingdings" panose="05000000000000000000" pitchFamily="2" charset="2"/>
              </a:rPr>
              <a:t> </a:t>
            </a:r>
            <a:r>
              <a:rPr lang="en-US" sz="1050" dirty="0"/>
              <a:t>up to 64ch)</a:t>
            </a:r>
          </a:p>
          <a:p>
            <a:pPr marL="169863"/>
            <a:r>
              <a:rPr lang="en-US" sz="1050" dirty="0"/>
              <a:t>- Multi Instance: up to 2,400 system port w/o built-in g/w</a:t>
            </a:r>
          </a:p>
        </p:txBody>
      </p:sp>
      <p:sp>
        <p:nvSpPr>
          <p:cNvPr id="71" name="TextBox 70">
            <a:extLst>
              <a:ext uri="{FF2B5EF4-FFF2-40B4-BE49-F238E27FC236}">
                <a16:creationId xmlns:a16="http://schemas.microsoft.com/office/drawing/2014/main" id="{1195127E-8520-4BDD-9727-1FE7381C5BE2}"/>
              </a:ext>
            </a:extLst>
          </p:cNvPr>
          <p:cNvSpPr txBox="1"/>
          <p:nvPr/>
        </p:nvSpPr>
        <p:spPr>
          <a:xfrm>
            <a:off x="7546110" y="784516"/>
            <a:ext cx="1367683" cy="338554"/>
          </a:xfrm>
          <a:prstGeom prst="rect">
            <a:avLst/>
          </a:prstGeom>
          <a:noFill/>
        </p:spPr>
        <p:txBody>
          <a:bodyPr wrap="none" rtlCol="0">
            <a:spAutoFit/>
          </a:bodyPr>
          <a:lstStyle/>
          <a:p>
            <a:pPr algn="ctr"/>
            <a:r>
              <a:rPr lang="en-US" sz="1600" b="1" dirty="0">
                <a:solidFill>
                  <a:srgbClr val="0000CC"/>
                </a:solidFill>
              </a:rPr>
              <a:t>(Unified V5.0)</a:t>
            </a:r>
          </a:p>
        </p:txBody>
      </p:sp>
      <p:sp>
        <p:nvSpPr>
          <p:cNvPr id="37" name="TextBox 36">
            <a:extLst>
              <a:ext uri="{FF2B5EF4-FFF2-40B4-BE49-F238E27FC236}">
                <a16:creationId xmlns:a16="http://schemas.microsoft.com/office/drawing/2014/main" id="{1FE013AD-A39E-48A0-8F80-5BB54522CB5C}"/>
              </a:ext>
            </a:extLst>
          </p:cNvPr>
          <p:cNvSpPr txBox="1"/>
          <p:nvPr/>
        </p:nvSpPr>
        <p:spPr>
          <a:xfrm>
            <a:off x="810025" y="2905841"/>
            <a:ext cx="3253975" cy="823302"/>
          </a:xfrm>
          <a:prstGeom prst="rect">
            <a:avLst/>
          </a:prstGeom>
          <a:noFill/>
        </p:spPr>
        <p:txBody>
          <a:bodyPr wrap="square" rtlCol="0" anchor="t">
            <a:spAutoFit/>
          </a:bodyPr>
          <a:lstStyle/>
          <a:p>
            <a:r>
              <a:rPr lang="en-US" sz="1600" b="1" dirty="0"/>
              <a:t>Multi Instance installation (~V4.1) </a:t>
            </a:r>
          </a:p>
          <a:p>
            <a:endParaRPr lang="en-US" sz="1050" b="1" dirty="0"/>
          </a:p>
          <a:p>
            <a:pPr marL="573088" indent="-114300">
              <a:buFontTx/>
              <a:buChar char="-"/>
            </a:pPr>
            <a:r>
              <a:rPr lang="en-US" sz="1050" dirty="0"/>
              <a:t>System Port: up to 2,400port</a:t>
            </a:r>
          </a:p>
          <a:p>
            <a:pPr marL="573088" indent="-114300">
              <a:buFontTx/>
              <a:buChar char="-"/>
            </a:pPr>
            <a:r>
              <a:rPr lang="en-US" sz="1050" dirty="0"/>
              <a:t>External virtual gateways</a:t>
            </a:r>
          </a:p>
        </p:txBody>
      </p:sp>
      <p:sp>
        <p:nvSpPr>
          <p:cNvPr id="55" name="Cube 54">
            <a:extLst>
              <a:ext uri="{FF2B5EF4-FFF2-40B4-BE49-F238E27FC236}">
                <a16:creationId xmlns:a16="http://schemas.microsoft.com/office/drawing/2014/main" id="{EEE7B5EF-DDEC-4C2E-99B9-52D9696FF57E}"/>
              </a:ext>
            </a:extLst>
          </p:cNvPr>
          <p:cNvSpPr/>
          <p:nvPr/>
        </p:nvSpPr>
        <p:spPr>
          <a:xfrm>
            <a:off x="826858" y="5509915"/>
            <a:ext cx="7749811" cy="492182"/>
          </a:xfrm>
          <a:prstGeom prst="cube">
            <a:avLst>
              <a:gd name="adj" fmla="val 37914"/>
            </a:avLst>
          </a:prstGeom>
          <a:solidFill>
            <a:schemeClr val="accent3">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lstStyle/>
          <a:p>
            <a:pPr algn="ctr"/>
            <a:endParaRPr lang="ko-KR" altLang="en-US" sz="1050" dirty="0">
              <a:solidFill>
                <a:schemeClr val="tx1"/>
              </a:solidFill>
              <a:latin typeface="Calibri" panose="020F0502020204030204" pitchFamily="34" charset="0"/>
            </a:endParaRPr>
          </a:p>
        </p:txBody>
      </p:sp>
      <p:grpSp>
        <p:nvGrpSpPr>
          <p:cNvPr id="15" name="Group 14">
            <a:extLst>
              <a:ext uri="{FF2B5EF4-FFF2-40B4-BE49-F238E27FC236}">
                <a16:creationId xmlns:a16="http://schemas.microsoft.com/office/drawing/2014/main" id="{BDFDBFC4-BB3C-4AF5-B0F0-C96979A521FB}"/>
              </a:ext>
            </a:extLst>
          </p:cNvPr>
          <p:cNvGrpSpPr/>
          <p:nvPr/>
        </p:nvGrpSpPr>
        <p:grpSpPr>
          <a:xfrm>
            <a:off x="4602230" y="4491711"/>
            <a:ext cx="847526" cy="1119539"/>
            <a:chOff x="4826089" y="4491711"/>
            <a:chExt cx="1131289" cy="1119539"/>
          </a:xfrm>
        </p:grpSpPr>
        <p:grpSp>
          <p:nvGrpSpPr>
            <p:cNvPr id="3" name="Group 2">
              <a:extLst>
                <a:ext uri="{FF2B5EF4-FFF2-40B4-BE49-F238E27FC236}">
                  <a16:creationId xmlns:a16="http://schemas.microsoft.com/office/drawing/2014/main" id="{5F8F37F5-F48F-4271-BE83-F03BA005C3BF}"/>
                </a:ext>
              </a:extLst>
            </p:cNvPr>
            <p:cNvGrpSpPr/>
            <p:nvPr/>
          </p:nvGrpSpPr>
          <p:grpSpPr>
            <a:xfrm>
              <a:off x="4826089" y="4491711"/>
              <a:ext cx="1131289" cy="1119539"/>
              <a:chOff x="8407168" y="4144960"/>
              <a:chExt cx="1131289" cy="1277538"/>
            </a:xfrm>
          </p:grpSpPr>
          <p:sp>
            <p:nvSpPr>
              <p:cNvPr id="56" name="Cube 55">
                <a:extLst>
                  <a:ext uri="{FF2B5EF4-FFF2-40B4-BE49-F238E27FC236}">
                    <a16:creationId xmlns:a16="http://schemas.microsoft.com/office/drawing/2014/main" id="{3FB09EBC-6F55-4FD7-A3DE-0AA149165D8F}"/>
                  </a:ext>
                </a:extLst>
              </p:cNvPr>
              <p:cNvSpPr/>
              <p:nvPr/>
            </p:nvSpPr>
            <p:spPr>
              <a:xfrm>
                <a:off x="8407168" y="5029521"/>
                <a:ext cx="1131289" cy="392977"/>
              </a:xfrm>
              <a:prstGeom prst="cube">
                <a:avLst>
                  <a:gd name="adj" fmla="val 41583"/>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lstStyle/>
              <a:p>
                <a:pPr algn="ctr"/>
                <a:r>
                  <a:rPr lang="en-US" altLang="ko-KR" sz="1050" dirty="0" err="1">
                    <a:solidFill>
                      <a:schemeClr val="tx1"/>
                    </a:solidFill>
                    <a:latin typeface="Calibri" panose="020F0502020204030204" pitchFamily="34" charset="0"/>
                  </a:rPr>
                  <a:t>vCore</a:t>
                </a:r>
                <a:endParaRPr lang="ko-KR" altLang="en-US" sz="1050" dirty="0">
                  <a:solidFill>
                    <a:schemeClr val="tx1"/>
                  </a:solidFill>
                  <a:latin typeface="Calibri" panose="020F0502020204030204" pitchFamily="34" charset="0"/>
                </a:endParaRPr>
              </a:p>
            </p:txBody>
          </p:sp>
          <p:sp>
            <p:nvSpPr>
              <p:cNvPr id="57" name="Cube 56">
                <a:extLst>
                  <a:ext uri="{FF2B5EF4-FFF2-40B4-BE49-F238E27FC236}">
                    <a16:creationId xmlns:a16="http://schemas.microsoft.com/office/drawing/2014/main" id="{68EB917F-8CEA-4D0E-9A03-B0DB17C8BD63}"/>
                  </a:ext>
                </a:extLst>
              </p:cNvPr>
              <p:cNvSpPr/>
              <p:nvPr/>
            </p:nvSpPr>
            <p:spPr>
              <a:xfrm>
                <a:off x="8407168" y="4144960"/>
                <a:ext cx="1131287" cy="1007873"/>
              </a:xfrm>
              <a:prstGeom prst="cube">
                <a:avLst>
                  <a:gd name="adj" fmla="val 16312"/>
                </a:avLst>
              </a:prstGeom>
              <a:solidFill>
                <a:srgbClr val="00B05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b"/>
              <a:lstStyle/>
              <a:p>
                <a:endParaRPr lang="en-US" altLang="ko-KR" sz="1200" dirty="0">
                  <a:solidFill>
                    <a:schemeClr val="tx1"/>
                  </a:solidFill>
                  <a:latin typeface="Calibri" panose="020F0502020204030204" pitchFamily="34" charset="0"/>
                </a:endParaRPr>
              </a:p>
              <a:p>
                <a:r>
                  <a:rPr lang="en-US" altLang="ko-KR" sz="1050" dirty="0">
                    <a:solidFill>
                      <a:schemeClr val="tx1"/>
                    </a:solidFill>
                    <a:latin typeface="Calibri" panose="020F0502020204030204" pitchFamily="34" charset="0"/>
                  </a:rPr>
                  <a:t>vUCP CS</a:t>
                </a:r>
                <a:endParaRPr lang="ko-KR" altLang="en-US" sz="1050" dirty="0">
                  <a:solidFill>
                    <a:schemeClr val="tx1"/>
                  </a:solidFill>
                  <a:latin typeface="Calibri" panose="020F0502020204030204" pitchFamily="34" charset="0"/>
                </a:endParaRPr>
              </a:p>
            </p:txBody>
          </p:sp>
        </p:grpSp>
        <p:sp>
          <p:nvSpPr>
            <p:cNvPr id="67" name="Cube 66">
              <a:extLst>
                <a:ext uri="{FF2B5EF4-FFF2-40B4-BE49-F238E27FC236}">
                  <a16:creationId xmlns:a16="http://schemas.microsoft.com/office/drawing/2014/main" id="{DE198BCD-09FA-4421-8C81-64AA83E65D27}"/>
                </a:ext>
              </a:extLst>
            </p:cNvPr>
            <p:cNvSpPr/>
            <p:nvPr/>
          </p:nvSpPr>
          <p:spPr>
            <a:xfrm>
              <a:off x="5219510" y="4853498"/>
              <a:ext cx="242277" cy="468513"/>
            </a:xfrm>
            <a:prstGeom prst="cub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a:r>
                <a:rPr lang="en-US" altLang="ko-KR" sz="1050" dirty="0" err="1">
                  <a:solidFill>
                    <a:schemeClr val="tx1"/>
                  </a:solidFill>
                  <a:latin typeface="Calibri" panose="020F0502020204030204" pitchFamily="34" charset="0"/>
                </a:rPr>
                <a:t>vVOIM</a:t>
              </a:r>
              <a:endParaRPr lang="en-US" altLang="ko-KR" sz="1050" dirty="0">
                <a:solidFill>
                  <a:schemeClr val="tx1"/>
                </a:solidFill>
                <a:latin typeface="Calibri" panose="020F0502020204030204" pitchFamily="34" charset="0"/>
              </a:endParaRPr>
            </a:p>
          </p:txBody>
        </p:sp>
        <p:sp>
          <p:nvSpPr>
            <p:cNvPr id="68" name="Cube 67">
              <a:extLst>
                <a:ext uri="{FF2B5EF4-FFF2-40B4-BE49-F238E27FC236}">
                  <a16:creationId xmlns:a16="http://schemas.microsoft.com/office/drawing/2014/main" id="{1FEAE1EB-40FB-45DD-9A95-3FCAE870E570}"/>
                </a:ext>
              </a:extLst>
            </p:cNvPr>
            <p:cNvSpPr/>
            <p:nvPr/>
          </p:nvSpPr>
          <p:spPr>
            <a:xfrm>
              <a:off x="5518394" y="4947510"/>
              <a:ext cx="242277" cy="374485"/>
            </a:xfrm>
            <a:prstGeom prst="cub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a:r>
                <a:rPr lang="en-US" altLang="ko-KR" sz="1050" dirty="0" err="1">
                  <a:solidFill>
                    <a:schemeClr val="tx1"/>
                  </a:solidFill>
                  <a:latin typeface="Calibri" panose="020F0502020204030204" pitchFamily="34" charset="0"/>
                </a:rPr>
                <a:t>vUVM</a:t>
              </a:r>
              <a:endParaRPr lang="ko-KR" altLang="en-US" sz="1050" dirty="0">
                <a:solidFill>
                  <a:schemeClr val="tx1"/>
                </a:solidFill>
                <a:latin typeface="Calibri" panose="020F0502020204030204" pitchFamily="34" charset="0"/>
              </a:endParaRPr>
            </a:p>
          </p:txBody>
        </p:sp>
        <p:sp>
          <p:nvSpPr>
            <p:cNvPr id="69" name="Rectangle: Rounded Corners 68">
              <a:extLst>
                <a:ext uri="{FF2B5EF4-FFF2-40B4-BE49-F238E27FC236}">
                  <a16:creationId xmlns:a16="http://schemas.microsoft.com/office/drawing/2014/main" id="{EF8EB50D-DD21-4BA0-9A1F-9F1E7422EE95}"/>
                </a:ext>
              </a:extLst>
            </p:cNvPr>
            <p:cNvSpPr/>
            <p:nvPr/>
          </p:nvSpPr>
          <p:spPr>
            <a:xfrm>
              <a:off x="5163899" y="4819510"/>
              <a:ext cx="715647" cy="514167"/>
            </a:xfrm>
            <a:prstGeom prst="round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lstStyle/>
            <a:p>
              <a:endParaRPr lang="en-US" sz="1050" dirty="0" err="1">
                <a:solidFill>
                  <a:schemeClr val="tx1"/>
                </a:solidFill>
                <a:latin typeface="Calibri" panose="020F0502020204030204" pitchFamily="34" charset="0"/>
              </a:endParaRPr>
            </a:p>
          </p:txBody>
        </p:sp>
      </p:grpSp>
      <p:pic>
        <p:nvPicPr>
          <p:cNvPr id="80" name="Picture 2" descr="awsì ëí ì´ë¯¸ì§ ê²ìê²°ê³¼">
            <a:extLst>
              <a:ext uri="{FF2B5EF4-FFF2-40B4-BE49-F238E27FC236}">
                <a16:creationId xmlns:a16="http://schemas.microsoft.com/office/drawing/2014/main" id="{6A9E9610-064F-4C52-8806-25BFF98FD7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144" t="32676" r="18889" b="29953"/>
          <a:stretch/>
        </p:blipFill>
        <p:spPr bwMode="auto">
          <a:xfrm>
            <a:off x="4509909" y="5760586"/>
            <a:ext cx="499862" cy="186729"/>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descr="vmwareì ëí ì´ë¯¸ì§ ê²ìê²°ê³¼">
            <a:extLst>
              <a:ext uri="{FF2B5EF4-FFF2-40B4-BE49-F238E27FC236}">
                <a16:creationId xmlns:a16="http://schemas.microsoft.com/office/drawing/2014/main" id="{8F220A85-A485-4FB3-BEDE-417D7734FE10}"/>
              </a:ext>
            </a:extLst>
          </p:cNvPr>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145021" y="5735465"/>
            <a:ext cx="608067" cy="23697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A36D487C-ECE9-4A2D-BCBC-306606D289AE}"/>
              </a:ext>
            </a:extLst>
          </p:cNvPr>
          <p:cNvGrpSpPr/>
          <p:nvPr/>
        </p:nvGrpSpPr>
        <p:grpSpPr>
          <a:xfrm>
            <a:off x="1262356" y="4158286"/>
            <a:ext cx="1676810" cy="1452964"/>
            <a:chOff x="1234647" y="4158286"/>
            <a:chExt cx="2238227" cy="1452964"/>
          </a:xfrm>
        </p:grpSpPr>
        <p:grpSp>
          <p:nvGrpSpPr>
            <p:cNvPr id="13" name="Group 12">
              <a:extLst>
                <a:ext uri="{FF2B5EF4-FFF2-40B4-BE49-F238E27FC236}">
                  <a16:creationId xmlns:a16="http://schemas.microsoft.com/office/drawing/2014/main" id="{01DB6681-6003-4479-A565-69092ECA8ACF}"/>
                </a:ext>
              </a:extLst>
            </p:cNvPr>
            <p:cNvGrpSpPr/>
            <p:nvPr/>
          </p:nvGrpSpPr>
          <p:grpSpPr>
            <a:xfrm>
              <a:off x="1807136" y="4679077"/>
              <a:ext cx="1665738" cy="932172"/>
              <a:chOff x="1807135" y="4679077"/>
              <a:chExt cx="2111645" cy="932172"/>
            </a:xfrm>
          </p:grpSpPr>
          <p:grpSp>
            <p:nvGrpSpPr>
              <p:cNvPr id="7" name="Group 6">
                <a:extLst>
                  <a:ext uri="{FF2B5EF4-FFF2-40B4-BE49-F238E27FC236}">
                    <a16:creationId xmlns:a16="http://schemas.microsoft.com/office/drawing/2014/main" id="{AB65B64E-10B1-4E1B-B117-5D56E04BB572}"/>
                  </a:ext>
                </a:extLst>
              </p:cNvPr>
              <p:cNvGrpSpPr/>
              <p:nvPr/>
            </p:nvGrpSpPr>
            <p:grpSpPr>
              <a:xfrm>
                <a:off x="1807135" y="4679088"/>
                <a:ext cx="471810" cy="932161"/>
                <a:chOff x="2111701" y="4358781"/>
                <a:chExt cx="546383" cy="1063716"/>
              </a:xfrm>
            </p:grpSpPr>
            <p:sp>
              <p:nvSpPr>
                <p:cNvPr id="62" name="Cube 61">
                  <a:extLst>
                    <a:ext uri="{FF2B5EF4-FFF2-40B4-BE49-F238E27FC236}">
                      <a16:creationId xmlns:a16="http://schemas.microsoft.com/office/drawing/2014/main" id="{62817660-75A4-44D6-80BC-E30D0591F15A}"/>
                    </a:ext>
                  </a:extLst>
                </p:cNvPr>
                <p:cNvSpPr/>
                <p:nvPr/>
              </p:nvSpPr>
              <p:spPr>
                <a:xfrm>
                  <a:off x="2111701" y="5117708"/>
                  <a:ext cx="546383" cy="304789"/>
                </a:xfrm>
                <a:prstGeom prst="cube">
                  <a:avLst>
                    <a:gd name="adj" fmla="val 35006"/>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r>
                    <a:rPr lang="en-US" altLang="ko-KR" sz="1000" dirty="0" err="1">
                      <a:solidFill>
                        <a:schemeClr val="tx1"/>
                      </a:solidFill>
                      <a:latin typeface="Calibri" panose="020F0502020204030204" pitchFamily="34" charset="0"/>
                    </a:rPr>
                    <a:t>vCore</a:t>
                  </a:r>
                  <a:endParaRPr lang="ko-KR" altLang="en-US" sz="1000" dirty="0">
                    <a:solidFill>
                      <a:schemeClr val="tx1"/>
                    </a:solidFill>
                    <a:latin typeface="Calibri" panose="020F0502020204030204" pitchFamily="34" charset="0"/>
                  </a:endParaRPr>
                </a:p>
              </p:txBody>
            </p:sp>
            <p:sp>
              <p:nvSpPr>
                <p:cNvPr id="63" name="Cube 62">
                  <a:extLst>
                    <a:ext uri="{FF2B5EF4-FFF2-40B4-BE49-F238E27FC236}">
                      <a16:creationId xmlns:a16="http://schemas.microsoft.com/office/drawing/2014/main" id="{33A2CDB3-C23A-4AE7-AFD6-F07DBDBFECFC}"/>
                    </a:ext>
                  </a:extLst>
                </p:cNvPr>
                <p:cNvSpPr/>
                <p:nvPr/>
              </p:nvSpPr>
              <p:spPr>
                <a:xfrm>
                  <a:off x="2111701" y="4358781"/>
                  <a:ext cx="546383" cy="834206"/>
                </a:xfrm>
                <a:prstGeom prst="cub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a:r>
                    <a:rPr lang="en-US" altLang="ko-KR" sz="1000" dirty="0" err="1">
                      <a:solidFill>
                        <a:schemeClr val="tx1"/>
                      </a:solidFill>
                      <a:latin typeface="Calibri" panose="020F0502020204030204" pitchFamily="34" charset="0"/>
                    </a:rPr>
                    <a:t>vVOIM</a:t>
                  </a:r>
                  <a:endParaRPr lang="ko-KR" altLang="en-US" sz="1000" dirty="0">
                    <a:solidFill>
                      <a:schemeClr val="tx1"/>
                    </a:solidFill>
                    <a:latin typeface="Calibri" panose="020F0502020204030204" pitchFamily="34" charset="0"/>
                  </a:endParaRPr>
                </a:p>
              </p:txBody>
            </p:sp>
          </p:grpSp>
          <p:grpSp>
            <p:nvGrpSpPr>
              <p:cNvPr id="8" name="Group 7">
                <a:extLst>
                  <a:ext uri="{FF2B5EF4-FFF2-40B4-BE49-F238E27FC236}">
                    <a16:creationId xmlns:a16="http://schemas.microsoft.com/office/drawing/2014/main" id="{9B18425F-AB79-4C2D-82B3-DE97E975F2BA}"/>
                  </a:ext>
                </a:extLst>
              </p:cNvPr>
              <p:cNvGrpSpPr/>
              <p:nvPr/>
            </p:nvGrpSpPr>
            <p:grpSpPr>
              <a:xfrm>
                <a:off x="2343078" y="4679077"/>
                <a:ext cx="471810" cy="932172"/>
                <a:chOff x="2732354" y="4358768"/>
                <a:chExt cx="546383" cy="1063729"/>
              </a:xfrm>
            </p:grpSpPr>
            <p:sp>
              <p:nvSpPr>
                <p:cNvPr id="59" name="Cube 58">
                  <a:extLst>
                    <a:ext uri="{FF2B5EF4-FFF2-40B4-BE49-F238E27FC236}">
                      <a16:creationId xmlns:a16="http://schemas.microsoft.com/office/drawing/2014/main" id="{5862B535-3B11-4E2F-96A2-5CAF03A29AB6}"/>
                    </a:ext>
                  </a:extLst>
                </p:cNvPr>
                <p:cNvSpPr/>
                <p:nvPr/>
              </p:nvSpPr>
              <p:spPr>
                <a:xfrm>
                  <a:off x="2732354" y="5117708"/>
                  <a:ext cx="546383" cy="304789"/>
                </a:xfrm>
                <a:prstGeom prst="cube">
                  <a:avLst>
                    <a:gd name="adj" fmla="val 35006"/>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r>
                    <a:rPr lang="en-US" altLang="ko-KR" sz="1000" dirty="0" err="1">
                      <a:solidFill>
                        <a:schemeClr val="tx1"/>
                      </a:solidFill>
                      <a:latin typeface="Calibri" panose="020F0502020204030204" pitchFamily="34" charset="0"/>
                    </a:rPr>
                    <a:t>vCore</a:t>
                  </a:r>
                  <a:endParaRPr lang="ko-KR" altLang="en-US" sz="1000" dirty="0">
                    <a:solidFill>
                      <a:schemeClr val="tx1"/>
                    </a:solidFill>
                    <a:latin typeface="Calibri" panose="020F0502020204030204" pitchFamily="34" charset="0"/>
                  </a:endParaRPr>
                </a:p>
              </p:txBody>
            </p:sp>
            <p:sp>
              <p:nvSpPr>
                <p:cNvPr id="64" name="Cube 63">
                  <a:extLst>
                    <a:ext uri="{FF2B5EF4-FFF2-40B4-BE49-F238E27FC236}">
                      <a16:creationId xmlns:a16="http://schemas.microsoft.com/office/drawing/2014/main" id="{AF2D825E-072A-4F9A-9893-6F0D30726E4A}"/>
                    </a:ext>
                  </a:extLst>
                </p:cNvPr>
                <p:cNvSpPr/>
                <p:nvPr/>
              </p:nvSpPr>
              <p:spPr>
                <a:xfrm>
                  <a:off x="2732354" y="4358768"/>
                  <a:ext cx="546383" cy="834203"/>
                </a:xfrm>
                <a:prstGeom prst="cub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a:r>
                    <a:rPr lang="en-US" altLang="ko-KR" sz="1000" dirty="0" err="1">
                      <a:solidFill>
                        <a:schemeClr val="tx1"/>
                      </a:solidFill>
                      <a:latin typeface="Calibri" panose="020F0502020204030204" pitchFamily="34" charset="0"/>
                    </a:rPr>
                    <a:t>vUVM</a:t>
                  </a:r>
                  <a:endParaRPr lang="ko-KR" altLang="en-US" sz="1000" dirty="0">
                    <a:solidFill>
                      <a:schemeClr val="tx1"/>
                    </a:solidFill>
                    <a:latin typeface="Calibri" panose="020F0502020204030204" pitchFamily="34" charset="0"/>
                  </a:endParaRPr>
                </a:p>
              </p:txBody>
            </p:sp>
          </p:grpSp>
          <p:grpSp>
            <p:nvGrpSpPr>
              <p:cNvPr id="10" name="Group 9">
                <a:extLst>
                  <a:ext uri="{FF2B5EF4-FFF2-40B4-BE49-F238E27FC236}">
                    <a16:creationId xmlns:a16="http://schemas.microsoft.com/office/drawing/2014/main" id="{C8DF7DDF-36E4-4161-B985-FAB3550957CE}"/>
                  </a:ext>
                </a:extLst>
              </p:cNvPr>
              <p:cNvGrpSpPr/>
              <p:nvPr/>
            </p:nvGrpSpPr>
            <p:grpSpPr>
              <a:xfrm>
                <a:off x="3446970" y="4679077"/>
                <a:ext cx="471810" cy="932172"/>
                <a:chOff x="4010724" y="4358768"/>
                <a:chExt cx="546383" cy="1063729"/>
              </a:xfrm>
            </p:grpSpPr>
            <p:sp>
              <p:nvSpPr>
                <p:cNvPr id="61" name="Cube 60">
                  <a:extLst>
                    <a:ext uri="{FF2B5EF4-FFF2-40B4-BE49-F238E27FC236}">
                      <a16:creationId xmlns:a16="http://schemas.microsoft.com/office/drawing/2014/main" id="{CD5B7F8B-0BF5-4AF6-8177-EB74960F0AE6}"/>
                    </a:ext>
                  </a:extLst>
                </p:cNvPr>
                <p:cNvSpPr/>
                <p:nvPr/>
              </p:nvSpPr>
              <p:spPr>
                <a:xfrm>
                  <a:off x="4010724" y="5117708"/>
                  <a:ext cx="546383" cy="304789"/>
                </a:xfrm>
                <a:prstGeom prst="cube">
                  <a:avLst>
                    <a:gd name="adj" fmla="val 35006"/>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r>
                    <a:rPr lang="en-US" altLang="ko-KR" sz="1000" dirty="0" err="1">
                      <a:solidFill>
                        <a:schemeClr val="tx1"/>
                      </a:solidFill>
                      <a:latin typeface="Calibri" panose="020F0502020204030204" pitchFamily="34" charset="0"/>
                    </a:rPr>
                    <a:t>vCore</a:t>
                  </a:r>
                  <a:endParaRPr lang="ko-KR" altLang="en-US" sz="1000" dirty="0">
                    <a:solidFill>
                      <a:schemeClr val="tx1"/>
                    </a:solidFill>
                    <a:latin typeface="Calibri" panose="020F0502020204030204" pitchFamily="34" charset="0"/>
                  </a:endParaRPr>
                </a:p>
              </p:txBody>
            </p:sp>
            <p:sp>
              <p:nvSpPr>
                <p:cNvPr id="66" name="Cube 65">
                  <a:extLst>
                    <a:ext uri="{FF2B5EF4-FFF2-40B4-BE49-F238E27FC236}">
                      <a16:creationId xmlns:a16="http://schemas.microsoft.com/office/drawing/2014/main" id="{4B71CB13-656D-47AE-A460-A8E5FF9A1234}"/>
                    </a:ext>
                  </a:extLst>
                </p:cNvPr>
                <p:cNvSpPr/>
                <p:nvPr/>
              </p:nvSpPr>
              <p:spPr>
                <a:xfrm>
                  <a:off x="4010724" y="4358768"/>
                  <a:ext cx="546383" cy="834203"/>
                </a:xfrm>
                <a:prstGeom prst="cub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a:r>
                    <a:rPr lang="en-US" altLang="ko-KR" sz="1000" dirty="0" err="1">
                      <a:solidFill>
                        <a:schemeClr val="tx1"/>
                      </a:solidFill>
                      <a:latin typeface="Calibri" panose="020F0502020204030204" pitchFamily="34" charset="0"/>
                    </a:rPr>
                    <a:t>vVOIMT</a:t>
                  </a:r>
                  <a:endParaRPr lang="ko-KR" altLang="en-US" sz="1000" baseline="30000" dirty="0">
                    <a:solidFill>
                      <a:srgbClr val="0000CC"/>
                    </a:solidFill>
                    <a:latin typeface="Calibri" panose="020F0502020204030204" pitchFamily="34" charset="0"/>
                  </a:endParaRPr>
                </a:p>
              </p:txBody>
            </p:sp>
          </p:grpSp>
          <p:grpSp>
            <p:nvGrpSpPr>
              <p:cNvPr id="11" name="Group 10">
                <a:extLst>
                  <a:ext uri="{FF2B5EF4-FFF2-40B4-BE49-F238E27FC236}">
                    <a16:creationId xmlns:a16="http://schemas.microsoft.com/office/drawing/2014/main" id="{FEBB1DB1-BD12-4096-90B9-EEA4F65E1711}"/>
                  </a:ext>
                </a:extLst>
              </p:cNvPr>
              <p:cNvGrpSpPr/>
              <p:nvPr/>
            </p:nvGrpSpPr>
            <p:grpSpPr>
              <a:xfrm>
                <a:off x="2873835" y="4679077"/>
                <a:ext cx="476773" cy="932172"/>
                <a:chOff x="3146574" y="4358768"/>
                <a:chExt cx="552130" cy="1063729"/>
              </a:xfrm>
            </p:grpSpPr>
            <p:sp>
              <p:nvSpPr>
                <p:cNvPr id="60" name="Cube 59">
                  <a:extLst>
                    <a:ext uri="{FF2B5EF4-FFF2-40B4-BE49-F238E27FC236}">
                      <a16:creationId xmlns:a16="http://schemas.microsoft.com/office/drawing/2014/main" id="{836C9731-E8D3-493D-9613-865857B4148E}"/>
                    </a:ext>
                  </a:extLst>
                </p:cNvPr>
                <p:cNvSpPr/>
                <p:nvPr/>
              </p:nvSpPr>
              <p:spPr>
                <a:xfrm>
                  <a:off x="3146574" y="5117708"/>
                  <a:ext cx="546383" cy="304789"/>
                </a:xfrm>
                <a:prstGeom prst="cube">
                  <a:avLst>
                    <a:gd name="adj" fmla="val 35006"/>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r>
                    <a:rPr lang="en-US" altLang="ko-KR" sz="1000" dirty="0" err="1">
                      <a:solidFill>
                        <a:schemeClr val="tx1"/>
                      </a:solidFill>
                      <a:latin typeface="Calibri" panose="020F0502020204030204" pitchFamily="34" charset="0"/>
                    </a:rPr>
                    <a:t>vCore</a:t>
                  </a:r>
                  <a:endParaRPr lang="ko-KR" altLang="en-US" sz="1000" dirty="0">
                    <a:solidFill>
                      <a:schemeClr val="tx1"/>
                    </a:solidFill>
                    <a:latin typeface="Calibri" panose="020F0502020204030204" pitchFamily="34" charset="0"/>
                  </a:endParaRPr>
                </a:p>
              </p:txBody>
            </p:sp>
            <p:sp>
              <p:nvSpPr>
                <p:cNvPr id="65" name="Cube 64">
                  <a:extLst>
                    <a:ext uri="{FF2B5EF4-FFF2-40B4-BE49-F238E27FC236}">
                      <a16:creationId xmlns:a16="http://schemas.microsoft.com/office/drawing/2014/main" id="{11845777-6A06-4907-AB15-C48DEE3BD247}"/>
                    </a:ext>
                  </a:extLst>
                </p:cNvPr>
                <p:cNvSpPr/>
                <p:nvPr/>
              </p:nvSpPr>
              <p:spPr>
                <a:xfrm>
                  <a:off x="3152321" y="4358768"/>
                  <a:ext cx="546383" cy="834203"/>
                </a:xfrm>
                <a:prstGeom prst="cub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a:r>
                    <a:rPr lang="en-US" altLang="ko-KR" sz="1000" dirty="0" err="1">
                      <a:solidFill>
                        <a:schemeClr val="tx1"/>
                      </a:solidFill>
                      <a:latin typeface="Calibri" panose="020F0502020204030204" pitchFamily="34" charset="0"/>
                    </a:rPr>
                    <a:t>vMCIM</a:t>
                  </a:r>
                  <a:endParaRPr lang="ko-KR" altLang="en-US" sz="1000" dirty="0">
                    <a:solidFill>
                      <a:schemeClr val="tx1"/>
                    </a:solidFill>
                    <a:latin typeface="Calibri" panose="020F0502020204030204" pitchFamily="34" charset="0"/>
                  </a:endParaRPr>
                </a:p>
              </p:txBody>
            </p:sp>
          </p:grpSp>
        </p:grpSp>
        <p:grpSp>
          <p:nvGrpSpPr>
            <p:cNvPr id="5" name="Group 4">
              <a:extLst>
                <a:ext uri="{FF2B5EF4-FFF2-40B4-BE49-F238E27FC236}">
                  <a16:creationId xmlns:a16="http://schemas.microsoft.com/office/drawing/2014/main" id="{A35BC2C0-6E24-4BA0-9B7C-6C5F70404F9D}"/>
                </a:ext>
              </a:extLst>
            </p:cNvPr>
            <p:cNvGrpSpPr/>
            <p:nvPr/>
          </p:nvGrpSpPr>
          <p:grpSpPr>
            <a:xfrm>
              <a:off x="1234647" y="4158286"/>
              <a:ext cx="486276" cy="1452964"/>
              <a:chOff x="1248300" y="3764478"/>
              <a:chExt cx="563135" cy="1658019"/>
            </a:xfrm>
          </p:grpSpPr>
          <p:sp>
            <p:nvSpPr>
              <p:cNvPr id="31" name="Cube 30">
                <a:extLst>
                  <a:ext uri="{FF2B5EF4-FFF2-40B4-BE49-F238E27FC236}">
                    <a16:creationId xmlns:a16="http://schemas.microsoft.com/office/drawing/2014/main" id="{78834644-C74A-4B30-BE5A-E66ED7E4C643}"/>
                  </a:ext>
                </a:extLst>
              </p:cNvPr>
              <p:cNvSpPr/>
              <p:nvPr/>
            </p:nvSpPr>
            <p:spPr>
              <a:xfrm>
                <a:off x="1248300" y="5117708"/>
                <a:ext cx="546383" cy="304789"/>
              </a:xfrm>
              <a:prstGeom prst="cube">
                <a:avLst>
                  <a:gd name="adj" fmla="val 35006"/>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r>
                  <a:rPr lang="en-US" altLang="ko-KR" sz="1000" dirty="0" err="1">
                    <a:solidFill>
                      <a:schemeClr val="tx1"/>
                    </a:solidFill>
                    <a:latin typeface="Calibri" panose="020F0502020204030204" pitchFamily="34" charset="0"/>
                  </a:rPr>
                  <a:t>vCore</a:t>
                </a:r>
                <a:endParaRPr lang="ko-KR" altLang="en-US" sz="1000" dirty="0">
                  <a:solidFill>
                    <a:schemeClr val="tx1"/>
                  </a:solidFill>
                  <a:latin typeface="Calibri" panose="020F0502020204030204" pitchFamily="34" charset="0"/>
                </a:endParaRPr>
              </a:p>
            </p:txBody>
          </p:sp>
          <p:sp>
            <p:nvSpPr>
              <p:cNvPr id="30" name="Cube 29">
                <a:extLst>
                  <a:ext uri="{FF2B5EF4-FFF2-40B4-BE49-F238E27FC236}">
                    <a16:creationId xmlns:a16="http://schemas.microsoft.com/office/drawing/2014/main" id="{79D6AA64-3129-432B-A097-1A55F78D9633}"/>
                  </a:ext>
                </a:extLst>
              </p:cNvPr>
              <p:cNvSpPr/>
              <p:nvPr/>
            </p:nvSpPr>
            <p:spPr>
              <a:xfrm>
                <a:off x="1265052" y="3764478"/>
                <a:ext cx="546383" cy="1388355"/>
              </a:xfrm>
              <a:prstGeom prst="cube">
                <a:avLst>
                  <a:gd name="adj" fmla="val 16312"/>
                </a:avLst>
              </a:prstGeom>
              <a:solidFill>
                <a:srgbClr val="92D05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b"/>
              <a:lstStyle/>
              <a:p>
                <a:endParaRPr lang="en-US" altLang="ko-KR" sz="1200" dirty="0">
                  <a:solidFill>
                    <a:schemeClr val="tx1"/>
                  </a:solidFill>
                  <a:latin typeface="Calibri" panose="020F0502020204030204" pitchFamily="34" charset="0"/>
                </a:endParaRPr>
              </a:p>
              <a:p>
                <a:r>
                  <a:rPr lang="en-US" altLang="ko-KR" sz="1050" dirty="0">
                    <a:solidFill>
                      <a:schemeClr val="tx1"/>
                    </a:solidFill>
                    <a:latin typeface="Calibri" panose="020F0502020204030204" pitchFamily="34" charset="0"/>
                  </a:rPr>
                  <a:t>vUCP CS</a:t>
                </a:r>
                <a:endParaRPr lang="ko-KR" altLang="en-US" sz="1050" dirty="0">
                  <a:solidFill>
                    <a:schemeClr val="tx1"/>
                  </a:solidFill>
                  <a:latin typeface="Calibri" panose="020F0502020204030204" pitchFamily="34" charset="0"/>
                </a:endParaRPr>
              </a:p>
            </p:txBody>
          </p:sp>
        </p:grpSp>
      </p:grpSp>
      <p:grpSp>
        <p:nvGrpSpPr>
          <p:cNvPr id="16" name="Group 15">
            <a:extLst>
              <a:ext uri="{FF2B5EF4-FFF2-40B4-BE49-F238E27FC236}">
                <a16:creationId xmlns:a16="http://schemas.microsoft.com/office/drawing/2014/main" id="{D3C4138D-2C08-4E62-978D-5D655CB570E7}"/>
              </a:ext>
            </a:extLst>
          </p:cNvPr>
          <p:cNvGrpSpPr/>
          <p:nvPr/>
        </p:nvGrpSpPr>
        <p:grpSpPr>
          <a:xfrm>
            <a:off x="5837060" y="4082472"/>
            <a:ext cx="847526" cy="1528778"/>
            <a:chOff x="6286851" y="4082472"/>
            <a:chExt cx="1131289" cy="1528778"/>
          </a:xfrm>
        </p:grpSpPr>
        <p:grpSp>
          <p:nvGrpSpPr>
            <p:cNvPr id="36" name="Group 35">
              <a:extLst>
                <a:ext uri="{FF2B5EF4-FFF2-40B4-BE49-F238E27FC236}">
                  <a16:creationId xmlns:a16="http://schemas.microsoft.com/office/drawing/2014/main" id="{3CBB4A65-0B24-4AD2-8D87-03031E89A80D}"/>
                </a:ext>
              </a:extLst>
            </p:cNvPr>
            <p:cNvGrpSpPr/>
            <p:nvPr/>
          </p:nvGrpSpPr>
          <p:grpSpPr>
            <a:xfrm>
              <a:off x="6286851" y="4082472"/>
              <a:ext cx="1131289" cy="1528778"/>
              <a:chOff x="8407168" y="4144960"/>
              <a:chExt cx="1131289" cy="1277538"/>
            </a:xfrm>
          </p:grpSpPr>
          <p:sp>
            <p:nvSpPr>
              <p:cNvPr id="38" name="Cube 37">
                <a:extLst>
                  <a:ext uri="{FF2B5EF4-FFF2-40B4-BE49-F238E27FC236}">
                    <a16:creationId xmlns:a16="http://schemas.microsoft.com/office/drawing/2014/main" id="{C7774DE4-DC5B-47F0-80C7-186589AB2C01}"/>
                  </a:ext>
                </a:extLst>
              </p:cNvPr>
              <p:cNvSpPr/>
              <p:nvPr/>
            </p:nvSpPr>
            <p:spPr>
              <a:xfrm>
                <a:off x="8407168" y="5029521"/>
                <a:ext cx="1131289" cy="392977"/>
              </a:xfrm>
              <a:prstGeom prst="cube">
                <a:avLst>
                  <a:gd name="adj" fmla="val 41583"/>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lstStyle/>
              <a:p>
                <a:pPr algn="ctr"/>
                <a:r>
                  <a:rPr lang="en-US" altLang="ko-KR" sz="1050" dirty="0" err="1">
                    <a:solidFill>
                      <a:schemeClr val="tx1"/>
                    </a:solidFill>
                    <a:latin typeface="Calibri" panose="020F0502020204030204" pitchFamily="34" charset="0"/>
                  </a:rPr>
                  <a:t>vCore</a:t>
                </a:r>
                <a:endParaRPr lang="ko-KR" altLang="en-US" sz="1050" dirty="0">
                  <a:solidFill>
                    <a:schemeClr val="tx1"/>
                  </a:solidFill>
                  <a:latin typeface="Calibri" panose="020F0502020204030204" pitchFamily="34" charset="0"/>
                </a:endParaRPr>
              </a:p>
            </p:txBody>
          </p:sp>
          <p:sp>
            <p:nvSpPr>
              <p:cNvPr id="39" name="Cube 38">
                <a:extLst>
                  <a:ext uri="{FF2B5EF4-FFF2-40B4-BE49-F238E27FC236}">
                    <a16:creationId xmlns:a16="http://schemas.microsoft.com/office/drawing/2014/main" id="{556EFB52-59FA-441B-883F-3C2235737540}"/>
                  </a:ext>
                </a:extLst>
              </p:cNvPr>
              <p:cNvSpPr/>
              <p:nvPr/>
            </p:nvSpPr>
            <p:spPr>
              <a:xfrm>
                <a:off x="8407168" y="4144960"/>
                <a:ext cx="1131287" cy="1007873"/>
              </a:xfrm>
              <a:prstGeom prst="cube">
                <a:avLst>
                  <a:gd name="adj" fmla="val 16312"/>
                </a:avLst>
              </a:prstGeom>
              <a:solidFill>
                <a:srgbClr val="00B05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b"/>
              <a:lstStyle/>
              <a:p>
                <a:endParaRPr lang="en-US" altLang="ko-KR" sz="1200" dirty="0">
                  <a:solidFill>
                    <a:schemeClr val="tx1"/>
                  </a:solidFill>
                  <a:latin typeface="Calibri" panose="020F0502020204030204" pitchFamily="34" charset="0"/>
                </a:endParaRPr>
              </a:p>
              <a:p>
                <a:r>
                  <a:rPr lang="en-US" altLang="ko-KR" sz="1050" dirty="0">
                    <a:solidFill>
                      <a:schemeClr val="tx1"/>
                    </a:solidFill>
                    <a:latin typeface="Calibri" panose="020F0502020204030204" pitchFamily="34" charset="0"/>
                  </a:rPr>
                  <a:t>vUCP CS</a:t>
                </a:r>
                <a:endParaRPr lang="ko-KR" altLang="en-US" sz="1050" dirty="0">
                  <a:solidFill>
                    <a:schemeClr val="tx1"/>
                  </a:solidFill>
                  <a:latin typeface="Calibri" panose="020F0502020204030204" pitchFamily="34" charset="0"/>
                </a:endParaRPr>
              </a:p>
            </p:txBody>
          </p:sp>
        </p:grpSp>
        <p:sp>
          <p:nvSpPr>
            <p:cNvPr id="40" name="Cube 39">
              <a:extLst>
                <a:ext uri="{FF2B5EF4-FFF2-40B4-BE49-F238E27FC236}">
                  <a16:creationId xmlns:a16="http://schemas.microsoft.com/office/drawing/2014/main" id="{C87CDBC5-0594-47BA-A1C5-DA5744A420D7}"/>
                </a:ext>
              </a:extLst>
            </p:cNvPr>
            <p:cNvSpPr/>
            <p:nvPr/>
          </p:nvSpPr>
          <p:spPr>
            <a:xfrm>
              <a:off x="6680272" y="4853498"/>
              <a:ext cx="242277" cy="468513"/>
            </a:xfrm>
            <a:prstGeom prst="cub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a:r>
                <a:rPr lang="en-US" altLang="ko-KR" sz="1050" dirty="0" err="1">
                  <a:solidFill>
                    <a:schemeClr val="tx1"/>
                  </a:solidFill>
                  <a:latin typeface="Calibri" panose="020F0502020204030204" pitchFamily="34" charset="0"/>
                </a:rPr>
                <a:t>vVOIM</a:t>
              </a:r>
              <a:endParaRPr lang="en-US" altLang="ko-KR" sz="1050" dirty="0">
                <a:solidFill>
                  <a:schemeClr val="tx1"/>
                </a:solidFill>
                <a:latin typeface="Calibri" panose="020F0502020204030204" pitchFamily="34" charset="0"/>
              </a:endParaRPr>
            </a:p>
          </p:txBody>
        </p:sp>
        <p:sp>
          <p:nvSpPr>
            <p:cNvPr id="41" name="Cube 40">
              <a:extLst>
                <a:ext uri="{FF2B5EF4-FFF2-40B4-BE49-F238E27FC236}">
                  <a16:creationId xmlns:a16="http://schemas.microsoft.com/office/drawing/2014/main" id="{B36975EA-6610-4899-9FE3-3046E500BF99}"/>
                </a:ext>
              </a:extLst>
            </p:cNvPr>
            <p:cNvSpPr/>
            <p:nvPr/>
          </p:nvSpPr>
          <p:spPr>
            <a:xfrm>
              <a:off x="6979156" y="4947510"/>
              <a:ext cx="242277" cy="374485"/>
            </a:xfrm>
            <a:prstGeom prst="cub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a:r>
                <a:rPr lang="en-US" altLang="ko-KR" sz="1050" dirty="0" err="1">
                  <a:solidFill>
                    <a:schemeClr val="tx1"/>
                  </a:solidFill>
                  <a:latin typeface="Calibri" panose="020F0502020204030204" pitchFamily="34" charset="0"/>
                </a:rPr>
                <a:t>vUVM</a:t>
              </a:r>
              <a:endParaRPr lang="ko-KR" altLang="en-US" sz="1050" dirty="0">
                <a:solidFill>
                  <a:schemeClr val="tx1"/>
                </a:solidFill>
                <a:latin typeface="Calibri" panose="020F0502020204030204" pitchFamily="34" charset="0"/>
              </a:endParaRPr>
            </a:p>
          </p:txBody>
        </p:sp>
        <p:sp>
          <p:nvSpPr>
            <p:cNvPr id="42" name="Rectangle: Rounded Corners 41">
              <a:extLst>
                <a:ext uri="{FF2B5EF4-FFF2-40B4-BE49-F238E27FC236}">
                  <a16:creationId xmlns:a16="http://schemas.microsoft.com/office/drawing/2014/main" id="{E63724B2-FACA-4023-ABF0-F260D77B723C}"/>
                </a:ext>
              </a:extLst>
            </p:cNvPr>
            <p:cNvSpPr/>
            <p:nvPr/>
          </p:nvSpPr>
          <p:spPr>
            <a:xfrm>
              <a:off x="6624661" y="4819510"/>
              <a:ext cx="715647" cy="514167"/>
            </a:xfrm>
            <a:prstGeom prst="roundRect">
              <a:avLst/>
            </a:prstGeom>
            <a:solidFill>
              <a:srgbClr val="A6A6A6">
                <a:alpha val="80000"/>
              </a:srgbClr>
            </a:solid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lstStyle/>
            <a:p>
              <a:r>
                <a:rPr lang="en-US" sz="1050" dirty="0">
                  <a:solidFill>
                    <a:schemeClr val="tx1"/>
                  </a:solidFill>
                  <a:latin typeface="Calibri" panose="020F0502020204030204" pitchFamily="34" charset="0"/>
                </a:rPr>
                <a:t>Disable</a:t>
              </a:r>
            </a:p>
          </p:txBody>
        </p:sp>
      </p:grpSp>
      <p:grpSp>
        <p:nvGrpSpPr>
          <p:cNvPr id="44" name="Group 43">
            <a:extLst>
              <a:ext uri="{FF2B5EF4-FFF2-40B4-BE49-F238E27FC236}">
                <a16:creationId xmlns:a16="http://schemas.microsoft.com/office/drawing/2014/main" id="{24A8F5FA-8D48-4FC1-B742-69D8E72E3E4A}"/>
              </a:ext>
            </a:extLst>
          </p:cNvPr>
          <p:cNvGrpSpPr/>
          <p:nvPr/>
        </p:nvGrpSpPr>
        <p:grpSpPr>
          <a:xfrm>
            <a:off x="6755163" y="4679077"/>
            <a:ext cx="1247919" cy="932172"/>
            <a:chOff x="1807135" y="4679077"/>
            <a:chExt cx="2111645" cy="932172"/>
          </a:xfrm>
        </p:grpSpPr>
        <p:grpSp>
          <p:nvGrpSpPr>
            <p:cNvPr id="45" name="Group 44">
              <a:extLst>
                <a:ext uri="{FF2B5EF4-FFF2-40B4-BE49-F238E27FC236}">
                  <a16:creationId xmlns:a16="http://schemas.microsoft.com/office/drawing/2014/main" id="{03219E87-69CF-4960-BDD1-0CD6D71355AE}"/>
                </a:ext>
              </a:extLst>
            </p:cNvPr>
            <p:cNvGrpSpPr/>
            <p:nvPr/>
          </p:nvGrpSpPr>
          <p:grpSpPr>
            <a:xfrm>
              <a:off x="1807135" y="4679088"/>
              <a:ext cx="471810" cy="932161"/>
              <a:chOff x="2111701" y="4358781"/>
              <a:chExt cx="546383" cy="1063716"/>
            </a:xfrm>
          </p:grpSpPr>
          <p:sp>
            <p:nvSpPr>
              <p:cNvPr id="58" name="Cube 57">
                <a:extLst>
                  <a:ext uri="{FF2B5EF4-FFF2-40B4-BE49-F238E27FC236}">
                    <a16:creationId xmlns:a16="http://schemas.microsoft.com/office/drawing/2014/main" id="{56E3DC50-FEA2-4F11-A7A0-9A5C1BFC5CE9}"/>
                  </a:ext>
                </a:extLst>
              </p:cNvPr>
              <p:cNvSpPr/>
              <p:nvPr/>
            </p:nvSpPr>
            <p:spPr>
              <a:xfrm>
                <a:off x="2111701" y="5117708"/>
                <a:ext cx="546383" cy="304789"/>
              </a:xfrm>
              <a:prstGeom prst="cube">
                <a:avLst>
                  <a:gd name="adj" fmla="val 35006"/>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r>
                  <a:rPr lang="en-US" altLang="ko-KR" sz="1000" dirty="0" err="1">
                    <a:solidFill>
                      <a:schemeClr val="tx1"/>
                    </a:solidFill>
                    <a:latin typeface="Calibri" panose="020F0502020204030204" pitchFamily="34" charset="0"/>
                  </a:rPr>
                  <a:t>vCore</a:t>
                </a:r>
                <a:endParaRPr lang="ko-KR" altLang="en-US" sz="1000" dirty="0">
                  <a:solidFill>
                    <a:schemeClr val="tx1"/>
                  </a:solidFill>
                  <a:latin typeface="Calibri" panose="020F0502020204030204" pitchFamily="34" charset="0"/>
                </a:endParaRPr>
              </a:p>
            </p:txBody>
          </p:sp>
          <p:sp>
            <p:nvSpPr>
              <p:cNvPr id="70" name="Cube 69">
                <a:extLst>
                  <a:ext uri="{FF2B5EF4-FFF2-40B4-BE49-F238E27FC236}">
                    <a16:creationId xmlns:a16="http://schemas.microsoft.com/office/drawing/2014/main" id="{6B5722FA-87C0-43B5-B477-5DAE6788020F}"/>
                  </a:ext>
                </a:extLst>
              </p:cNvPr>
              <p:cNvSpPr/>
              <p:nvPr/>
            </p:nvSpPr>
            <p:spPr>
              <a:xfrm>
                <a:off x="2111701" y="4358781"/>
                <a:ext cx="546383" cy="834206"/>
              </a:xfrm>
              <a:prstGeom prst="cub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a:r>
                  <a:rPr lang="en-US" altLang="ko-KR" sz="1000" dirty="0" err="1">
                    <a:solidFill>
                      <a:schemeClr val="tx1"/>
                    </a:solidFill>
                    <a:latin typeface="Calibri" panose="020F0502020204030204" pitchFamily="34" charset="0"/>
                  </a:rPr>
                  <a:t>vVOIM</a:t>
                </a:r>
                <a:endParaRPr lang="ko-KR" altLang="en-US" sz="1000" dirty="0">
                  <a:solidFill>
                    <a:schemeClr val="tx1"/>
                  </a:solidFill>
                  <a:latin typeface="Calibri" panose="020F0502020204030204" pitchFamily="34" charset="0"/>
                </a:endParaRPr>
              </a:p>
            </p:txBody>
          </p:sp>
        </p:grpSp>
        <p:grpSp>
          <p:nvGrpSpPr>
            <p:cNvPr id="46" name="Group 45">
              <a:extLst>
                <a:ext uri="{FF2B5EF4-FFF2-40B4-BE49-F238E27FC236}">
                  <a16:creationId xmlns:a16="http://schemas.microsoft.com/office/drawing/2014/main" id="{675A0A5B-19FF-47C0-8B02-16D568D91980}"/>
                </a:ext>
              </a:extLst>
            </p:cNvPr>
            <p:cNvGrpSpPr/>
            <p:nvPr/>
          </p:nvGrpSpPr>
          <p:grpSpPr>
            <a:xfrm>
              <a:off x="2343078" y="4679077"/>
              <a:ext cx="471810" cy="932172"/>
              <a:chOff x="2732354" y="4358768"/>
              <a:chExt cx="546383" cy="1063729"/>
            </a:xfrm>
          </p:grpSpPr>
          <p:sp>
            <p:nvSpPr>
              <p:cNvPr id="53" name="Cube 52">
                <a:extLst>
                  <a:ext uri="{FF2B5EF4-FFF2-40B4-BE49-F238E27FC236}">
                    <a16:creationId xmlns:a16="http://schemas.microsoft.com/office/drawing/2014/main" id="{7A5B44A3-B7EF-48F4-BD47-B7316BDE054F}"/>
                  </a:ext>
                </a:extLst>
              </p:cNvPr>
              <p:cNvSpPr/>
              <p:nvPr/>
            </p:nvSpPr>
            <p:spPr>
              <a:xfrm>
                <a:off x="2732354" y="5117708"/>
                <a:ext cx="546383" cy="304789"/>
              </a:xfrm>
              <a:prstGeom prst="cube">
                <a:avLst>
                  <a:gd name="adj" fmla="val 35006"/>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r>
                  <a:rPr lang="en-US" altLang="ko-KR" sz="1000" dirty="0" err="1">
                    <a:solidFill>
                      <a:schemeClr val="tx1"/>
                    </a:solidFill>
                    <a:latin typeface="Calibri" panose="020F0502020204030204" pitchFamily="34" charset="0"/>
                  </a:rPr>
                  <a:t>vCore</a:t>
                </a:r>
                <a:endParaRPr lang="ko-KR" altLang="en-US" sz="1000" dirty="0">
                  <a:solidFill>
                    <a:schemeClr val="tx1"/>
                  </a:solidFill>
                  <a:latin typeface="Calibri" panose="020F0502020204030204" pitchFamily="34" charset="0"/>
                </a:endParaRPr>
              </a:p>
            </p:txBody>
          </p:sp>
          <p:sp>
            <p:nvSpPr>
              <p:cNvPr id="54" name="Cube 53">
                <a:extLst>
                  <a:ext uri="{FF2B5EF4-FFF2-40B4-BE49-F238E27FC236}">
                    <a16:creationId xmlns:a16="http://schemas.microsoft.com/office/drawing/2014/main" id="{7A869324-7941-49CC-8976-19B5AD17EC1E}"/>
                  </a:ext>
                </a:extLst>
              </p:cNvPr>
              <p:cNvSpPr/>
              <p:nvPr/>
            </p:nvSpPr>
            <p:spPr>
              <a:xfrm>
                <a:off x="2732354" y="4358768"/>
                <a:ext cx="546383" cy="834203"/>
              </a:xfrm>
              <a:prstGeom prst="cub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a:r>
                  <a:rPr lang="en-US" altLang="ko-KR" sz="1000" dirty="0" err="1">
                    <a:solidFill>
                      <a:schemeClr val="tx1"/>
                    </a:solidFill>
                    <a:latin typeface="Calibri" panose="020F0502020204030204" pitchFamily="34" charset="0"/>
                  </a:rPr>
                  <a:t>vUVM</a:t>
                </a:r>
                <a:endParaRPr lang="ko-KR" altLang="en-US" sz="1000" dirty="0">
                  <a:solidFill>
                    <a:schemeClr val="tx1"/>
                  </a:solidFill>
                  <a:latin typeface="Calibri" panose="020F0502020204030204" pitchFamily="34" charset="0"/>
                </a:endParaRPr>
              </a:p>
            </p:txBody>
          </p:sp>
        </p:grpSp>
        <p:grpSp>
          <p:nvGrpSpPr>
            <p:cNvPr id="47" name="Group 46">
              <a:extLst>
                <a:ext uri="{FF2B5EF4-FFF2-40B4-BE49-F238E27FC236}">
                  <a16:creationId xmlns:a16="http://schemas.microsoft.com/office/drawing/2014/main" id="{69127898-58B0-495F-BB20-BC56CF7671E9}"/>
                </a:ext>
              </a:extLst>
            </p:cNvPr>
            <p:cNvGrpSpPr/>
            <p:nvPr/>
          </p:nvGrpSpPr>
          <p:grpSpPr>
            <a:xfrm>
              <a:off x="3446970" y="4679077"/>
              <a:ext cx="471810" cy="932172"/>
              <a:chOff x="4010724" y="4358768"/>
              <a:chExt cx="546383" cy="1063729"/>
            </a:xfrm>
          </p:grpSpPr>
          <p:sp>
            <p:nvSpPr>
              <p:cNvPr id="51" name="Cube 50">
                <a:extLst>
                  <a:ext uri="{FF2B5EF4-FFF2-40B4-BE49-F238E27FC236}">
                    <a16:creationId xmlns:a16="http://schemas.microsoft.com/office/drawing/2014/main" id="{84A57C74-6376-4C28-98BA-1E7F69603205}"/>
                  </a:ext>
                </a:extLst>
              </p:cNvPr>
              <p:cNvSpPr/>
              <p:nvPr/>
            </p:nvSpPr>
            <p:spPr>
              <a:xfrm>
                <a:off x="4010724" y="5117708"/>
                <a:ext cx="546383" cy="304789"/>
              </a:xfrm>
              <a:prstGeom prst="cube">
                <a:avLst>
                  <a:gd name="adj" fmla="val 35006"/>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r>
                  <a:rPr lang="en-US" altLang="ko-KR" sz="1000" dirty="0" err="1">
                    <a:solidFill>
                      <a:schemeClr val="tx1"/>
                    </a:solidFill>
                    <a:latin typeface="Calibri" panose="020F0502020204030204" pitchFamily="34" charset="0"/>
                  </a:rPr>
                  <a:t>vCore</a:t>
                </a:r>
                <a:endParaRPr lang="ko-KR" altLang="en-US" sz="1000" dirty="0">
                  <a:solidFill>
                    <a:schemeClr val="tx1"/>
                  </a:solidFill>
                  <a:latin typeface="Calibri" panose="020F0502020204030204" pitchFamily="34" charset="0"/>
                </a:endParaRPr>
              </a:p>
            </p:txBody>
          </p:sp>
          <p:sp>
            <p:nvSpPr>
              <p:cNvPr id="52" name="Cube 51">
                <a:extLst>
                  <a:ext uri="{FF2B5EF4-FFF2-40B4-BE49-F238E27FC236}">
                    <a16:creationId xmlns:a16="http://schemas.microsoft.com/office/drawing/2014/main" id="{EB513021-9377-4946-B5C3-1B7BF0FF4476}"/>
                  </a:ext>
                </a:extLst>
              </p:cNvPr>
              <p:cNvSpPr/>
              <p:nvPr/>
            </p:nvSpPr>
            <p:spPr>
              <a:xfrm>
                <a:off x="4010724" y="4358768"/>
                <a:ext cx="546383" cy="834203"/>
              </a:xfrm>
              <a:prstGeom prst="cub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a:r>
                  <a:rPr lang="en-US" altLang="ko-KR" sz="1000" dirty="0" err="1">
                    <a:solidFill>
                      <a:schemeClr val="tx1"/>
                    </a:solidFill>
                    <a:latin typeface="Calibri" panose="020F0502020204030204" pitchFamily="34" charset="0"/>
                  </a:rPr>
                  <a:t>vVOIMT</a:t>
                </a:r>
                <a:endParaRPr lang="ko-KR" altLang="en-US" sz="1000" baseline="30000" dirty="0">
                  <a:solidFill>
                    <a:srgbClr val="0000CC"/>
                  </a:solidFill>
                  <a:latin typeface="Calibri" panose="020F0502020204030204" pitchFamily="34" charset="0"/>
                </a:endParaRPr>
              </a:p>
            </p:txBody>
          </p:sp>
        </p:grpSp>
        <p:grpSp>
          <p:nvGrpSpPr>
            <p:cNvPr id="48" name="Group 47">
              <a:extLst>
                <a:ext uri="{FF2B5EF4-FFF2-40B4-BE49-F238E27FC236}">
                  <a16:creationId xmlns:a16="http://schemas.microsoft.com/office/drawing/2014/main" id="{894674DF-18A5-47EF-B92D-1FA6450B6E93}"/>
                </a:ext>
              </a:extLst>
            </p:cNvPr>
            <p:cNvGrpSpPr/>
            <p:nvPr/>
          </p:nvGrpSpPr>
          <p:grpSpPr>
            <a:xfrm>
              <a:off x="2873835" y="4679077"/>
              <a:ext cx="476773" cy="932172"/>
              <a:chOff x="3146574" y="4358768"/>
              <a:chExt cx="552130" cy="1063729"/>
            </a:xfrm>
          </p:grpSpPr>
          <p:sp>
            <p:nvSpPr>
              <p:cNvPr id="49" name="Cube 48">
                <a:extLst>
                  <a:ext uri="{FF2B5EF4-FFF2-40B4-BE49-F238E27FC236}">
                    <a16:creationId xmlns:a16="http://schemas.microsoft.com/office/drawing/2014/main" id="{DB7D613C-1A85-42D5-93A7-713C3C8A0529}"/>
                  </a:ext>
                </a:extLst>
              </p:cNvPr>
              <p:cNvSpPr/>
              <p:nvPr/>
            </p:nvSpPr>
            <p:spPr>
              <a:xfrm>
                <a:off x="3146574" y="5117708"/>
                <a:ext cx="546383" cy="304789"/>
              </a:xfrm>
              <a:prstGeom prst="cube">
                <a:avLst>
                  <a:gd name="adj" fmla="val 35006"/>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r>
                  <a:rPr lang="en-US" altLang="ko-KR" sz="1000" dirty="0" err="1">
                    <a:solidFill>
                      <a:schemeClr val="tx1"/>
                    </a:solidFill>
                    <a:latin typeface="Calibri" panose="020F0502020204030204" pitchFamily="34" charset="0"/>
                  </a:rPr>
                  <a:t>vCore</a:t>
                </a:r>
                <a:endParaRPr lang="ko-KR" altLang="en-US" sz="1000" dirty="0">
                  <a:solidFill>
                    <a:schemeClr val="tx1"/>
                  </a:solidFill>
                  <a:latin typeface="Calibri" panose="020F0502020204030204" pitchFamily="34" charset="0"/>
                </a:endParaRPr>
              </a:p>
            </p:txBody>
          </p:sp>
          <p:sp>
            <p:nvSpPr>
              <p:cNvPr id="50" name="Cube 49">
                <a:extLst>
                  <a:ext uri="{FF2B5EF4-FFF2-40B4-BE49-F238E27FC236}">
                    <a16:creationId xmlns:a16="http://schemas.microsoft.com/office/drawing/2014/main" id="{F66464FA-6F2A-4537-B8A9-7D8253C27A4A}"/>
                  </a:ext>
                </a:extLst>
              </p:cNvPr>
              <p:cNvSpPr/>
              <p:nvPr/>
            </p:nvSpPr>
            <p:spPr>
              <a:xfrm>
                <a:off x="3152321" y="4358768"/>
                <a:ext cx="546383" cy="834203"/>
              </a:xfrm>
              <a:prstGeom prst="cub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a:r>
                  <a:rPr lang="en-US" altLang="ko-KR" sz="1000" dirty="0" err="1">
                    <a:solidFill>
                      <a:schemeClr val="tx1"/>
                    </a:solidFill>
                    <a:latin typeface="Calibri" panose="020F0502020204030204" pitchFamily="34" charset="0"/>
                  </a:rPr>
                  <a:t>vMCIM</a:t>
                </a:r>
                <a:endParaRPr lang="ko-KR" altLang="en-US" sz="1000" dirty="0">
                  <a:solidFill>
                    <a:schemeClr val="tx1"/>
                  </a:solidFill>
                  <a:latin typeface="Calibri" panose="020F0502020204030204" pitchFamily="34" charset="0"/>
                </a:endParaRPr>
              </a:p>
            </p:txBody>
          </p:sp>
        </p:grpSp>
      </p:grpSp>
      <p:sp>
        <p:nvSpPr>
          <p:cNvPr id="18" name="TextBox 17">
            <a:extLst>
              <a:ext uri="{FF2B5EF4-FFF2-40B4-BE49-F238E27FC236}">
                <a16:creationId xmlns:a16="http://schemas.microsoft.com/office/drawing/2014/main" id="{5A874746-0BDC-4EDB-99D7-9C32FCF38FF5}"/>
              </a:ext>
            </a:extLst>
          </p:cNvPr>
          <p:cNvSpPr txBox="1"/>
          <p:nvPr/>
        </p:nvSpPr>
        <p:spPr>
          <a:xfrm>
            <a:off x="4592604" y="4423953"/>
            <a:ext cx="984565" cy="246221"/>
          </a:xfrm>
          <a:prstGeom prst="rect">
            <a:avLst/>
          </a:prstGeom>
          <a:noFill/>
        </p:spPr>
        <p:txBody>
          <a:bodyPr wrap="none" rtlCol="0">
            <a:spAutoFit/>
          </a:bodyPr>
          <a:lstStyle/>
          <a:p>
            <a:r>
              <a:rPr lang="en-US" sz="1000" b="1" dirty="0"/>
              <a:t>Up to 600ports</a:t>
            </a:r>
          </a:p>
        </p:txBody>
      </p:sp>
      <p:sp>
        <p:nvSpPr>
          <p:cNvPr id="72" name="TextBox 71">
            <a:extLst>
              <a:ext uri="{FF2B5EF4-FFF2-40B4-BE49-F238E27FC236}">
                <a16:creationId xmlns:a16="http://schemas.microsoft.com/office/drawing/2014/main" id="{C649F4AC-692A-4CF4-B671-F22FC25EEC99}"/>
              </a:ext>
            </a:extLst>
          </p:cNvPr>
          <p:cNvSpPr txBox="1"/>
          <p:nvPr/>
        </p:nvSpPr>
        <p:spPr>
          <a:xfrm>
            <a:off x="5758738" y="4026719"/>
            <a:ext cx="1083951" cy="246221"/>
          </a:xfrm>
          <a:prstGeom prst="rect">
            <a:avLst/>
          </a:prstGeom>
          <a:noFill/>
        </p:spPr>
        <p:txBody>
          <a:bodyPr wrap="none" rtlCol="0">
            <a:spAutoFit/>
          </a:bodyPr>
          <a:lstStyle/>
          <a:p>
            <a:r>
              <a:rPr lang="en-US" sz="1000" b="1" dirty="0"/>
              <a:t>Up to 2,400ports</a:t>
            </a:r>
          </a:p>
        </p:txBody>
      </p:sp>
    </p:spTree>
    <p:extLst>
      <p:ext uri="{BB962C8B-B14F-4D97-AF65-F5344CB8AC3E}">
        <p14:creationId xmlns:p14="http://schemas.microsoft.com/office/powerpoint/2010/main" val="1240986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0DA86053-1A5C-44E5-8821-0B98CD2D5278}"/>
              </a:ext>
            </a:extLst>
          </p:cNvPr>
          <p:cNvSpPr/>
          <p:nvPr/>
        </p:nvSpPr>
        <p:spPr>
          <a:xfrm>
            <a:off x="3412606" y="3253707"/>
            <a:ext cx="5303931" cy="2771707"/>
          </a:xfrm>
          <a:prstGeom prst="roundRect">
            <a:avLst>
              <a:gd name="adj" fmla="val 7388"/>
            </a:avLst>
          </a:prstGeom>
          <a:solidFill>
            <a:schemeClr val="accent6">
              <a:lumMod val="10000"/>
              <a:lumOff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7" name="Rectangle: Rounded Corners 26">
            <a:extLst>
              <a:ext uri="{FF2B5EF4-FFF2-40B4-BE49-F238E27FC236}">
                <a16:creationId xmlns:a16="http://schemas.microsoft.com/office/drawing/2014/main" id="{E241BFA7-EC9C-46B2-AA9A-A52065A16DA8}"/>
              </a:ext>
            </a:extLst>
          </p:cNvPr>
          <p:cNvSpPr/>
          <p:nvPr/>
        </p:nvSpPr>
        <p:spPr>
          <a:xfrm>
            <a:off x="3524674" y="4393449"/>
            <a:ext cx="1609227" cy="1294181"/>
          </a:xfrm>
          <a:prstGeom prst="roundRect">
            <a:avLst>
              <a:gd name="adj" fmla="val 4543"/>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88" name="Rectangle: Rounded Corners 187">
            <a:extLst>
              <a:ext uri="{FF2B5EF4-FFF2-40B4-BE49-F238E27FC236}">
                <a16:creationId xmlns:a16="http://schemas.microsoft.com/office/drawing/2014/main" id="{7CAC109A-641A-4AAC-BDBC-12B17F1B90EE}"/>
              </a:ext>
            </a:extLst>
          </p:cNvPr>
          <p:cNvSpPr/>
          <p:nvPr/>
        </p:nvSpPr>
        <p:spPr>
          <a:xfrm>
            <a:off x="521518" y="3253707"/>
            <a:ext cx="1824196" cy="2771707"/>
          </a:xfrm>
          <a:prstGeom prst="roundRect">
            <a:avLst>
              <a:gd name="adj" fmla="val 7388"/>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84" name="Content Placeholder 3">
            <a:extLst>
              <a:ext uri="{FF2B5EF4-FFF2-40B4-BE49-F238E27FC236}">
                <a16:creationId xmlns:a16="http://schemas.microsoft.com/office/drawing/2014/main" id="{AC70A395-7DE1-45CF-A6D8-D373F0FBFEB7}"/>
              </a:ext>
            </a:extLst>
          </p:cNvPr>
          <p:cNvSpPr>
            <a:spLocks noGrp="1"/>
          </p:cNvSpPr>
          <p:nvPr>
            <p:ph idx="1"/>
          </p:nvPr>
        </p:nvSpPr>
        <p:spPr>
          <a:xfrm>
            <a:off x="493442" y="1546854"/>
            <a:ext cx="8401668" cy="4351338"/>
          </a:xfrm>
        </p:spPr>
        <p:txBody>
          <a:bodyPr>
            <a:normAutofit/>
          </a:bodyPr>
          <a:lstStyle/>
          <a:p>
            <a:pPr latinLnBrk="0">
              <a:lnSpc>
                <a:spcPct val="100000"/>
              </a:lnSpc>
            </a:pPr>
            <a:r>
              <a:rPr lang="en-US" sz="2000" dirty="0"/>
              <a:t>Installed vUCP (below 600ports) can migrate to single instance vUCP</a:t>
            </a:r>
          </a:p>
          <a:p>
            <a:pPr latinLnBrk="0">
              <a:lnSpc>
                <a:spcPct val="100000"/>
              </a:lnSpc>
            </a:pPr>
            <a:r>
              <a:rPr lang="en-US" sz="2000" dirty="0"/>
              <a:t>Single instance vUCP can be expandable above 600ports</a:t>
            </a:r>
            <a:endParaRPr lang="en-US" sz="1400" dirty="0"/>
          </a:p>
        </p:txBody>
      </p:sp>
      <p:sp>
        <p:nvSpPr>
          <p:cNvPr id="2" name="Title 1"/>
          <p:cNvSpPr>
            <a:spLocks noGrp="1"/>
          </p:cNvSpPr>
          <p:nvPr>
            <p:ph type="title"/>
          </p:nvPr>
        </p:nvSpPr>
        <p:spPr/>
        <p:txBody>
          <a:bodyPr/>
          <a:lstStyle/>
          <a:p>
            <a:r>
              <a:rPr lang="en-US" altLang="ko-KR" dirty="0"/>
              <a:t>vUCP enhance – </a:t>
            </a:r>
            <a:r>
              <a:rPr lang="en-US" altLang="ko-KR" sz="2400" dirty="0"/>
              <a:t>Single Instance vUCP (2/2)</a:t>
            </a:r>
            <a:endParaRPr lang="en-US" altLang="ko-KR" dirty="0"/>
          </a:p>
        </p:txBody>
      </p:sp>
      <p:sp>
        <p:nvSpPr>
          <p:cNvPr id="133" name="TextBox 132">
            <a:extLst>
              <a:ext uri="{FF2B5EF4-FFF2-40B4-BE49-F238E27FC236}">
                <a16:creationId xmlns:a16="http://schemas.microsoft.com/office/drawing/2014/main" id="{F4602649-2B5A-475D-B9E8-8D430E91B42B}"/>
              </a:ext>
            </a:extLst>
          </p:cNvPr>
          <p:cNvSpPr txBox="1"/>
          <p:nvPr/>
        </p:nvSpPr>
        <p:spPr>
          <a:xfrm>
            <a:off x="-133706" y="2581498"/>
            <a:ext cx="3213136" cy="584775"/>
          </a:xfrm>
          <a:prstGeom prst="rect">
            <a:avLst/>
          </a:prstGeom>
          <a:noFill/>
        </p:spPr>
        <p:txBody>
          <a:bodyPr wrap="square" rtlCol="0">
            <a:spAutoFit/>
          </a:bodyPr>
          <a:lstStyle/>
          <a:p>
            <a:pPr algn="ctr"/>
            <a:r>
              <a:rPr lang="en-US" sz="1600" b="1" u="sng" dirty="0"/>
              <a:t>Multi virtual instances</a:t>
            </a:r>
          </a:p>
          <a:p>
            <a:pPr algn="ctr"/>
            <a:r>
              <a:rPr lang="en-US" sz="1600" b="1" u="sng" dirty="0"/>
              <a:t>(~ Unified SW V4.1)</a:t>
            </a:r>
          </a:p>
        </p:txBody>
      </p:sp>
      <p:sp>
        <p:nvSpPr>
          <p:cNvPr id="134" name="TextBox 133">
            <a:extLst>
              <a:ext uri="{FF2B5EF4-FFF2-40B4-BE49-F238E27FC236}">
                <a16:creationId xmlns:a16="http://schemas.microsoft.com/office/drawing/2014/main" id="{9A07BD33-B8A2-4165-AD1B-32E2EFD7FD61}"/>
              </a:ext>
            </a:extLst>
          </p:cNvPr>
          <p:cNvSpPr txBox="1"/>
          <p:nvPr/>
        </p:nvSpPr>
        <p:spPr>
          <a:xfrm>
            <a:off x="4415243" y="2581498"/>
            <a:ext cx="3213136" cy="584775"/>
          </a:xfrm>
          <a:prstGeom prst="rect">
            <a:avLst/>
          </a:prstGeom>
          <a:noFill/>
        </p:spPr>
        <p:txBody>
          <a:bodyPr wrap="square" rtlCol="0">
            <a:spAutoFit/>
          </a:bodyPr>
          <a:lstStyle/>
          <a:p>
            <a:pPr algn="ctr"/>
            <a:r>
              <a:rPr lang="en-US" sz="1600" b="1" u="sng" dirty="0"/>
              <a:t>Single / Multi virtual instances</a:t>
            </a:r>
          </a:p>
          <a:p>
            <a:pPr algn="ctr"/>
            <a:r>
              <a:rPr lang="en-US" sz="1600" b="1" u="sng" dirty="0"/>
              <a:t>(Unified SW V5.0~)</a:t>
            </a:r>
          </a:p>
        </p:txBody>
      </p:sp>
      <p:sp>
        <p:nvSpPr>
          <p:cNvPr id="160" name="Rectangle 159">
            <a:extLst>
              <a:ext uri="{FF2B5EF4-FFF2-40B4-BE49-F238E27FC236}">
                <a16:creationId xmlns:a16="http://schemas.microsoft.com/office/drawing/2014/main" id="{06EB6AEA-2BE0-47AC-A322-BAA13A899C18}"/>
              </a:ext>
            </a:extLst>
          </p:cNvPr>
          <p:cNvSpPr/>
          <p:nvPr/>
        </p:nvSpPr>
        <p:spPr>
          <a:xfrm>
            <a:off x="5241017" y="4946046"/>
            <a:ext cx="484524" cy="512814"/>
          </a:xfrm>
          <a:prstGeom prst="rect">
            <a:avLst/>
          </a:prstGeom>
          <a:solidFill>
            <a:schemeClr val="accent6">
              <a:lumMod val="25000"/>
              <a:lumOff val="7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000" dirty="0" err="1">
              <a:solidFill>
                <a:schemeClr val="tx1"/>
              </a:solidFill>
            </a:endParaRPr>
          </a:p>
        </p:txBody>
      </p:sp>
      <p:sp>
        <p:nvSpPr>
          <p:cNvPr id="159" name="Rectangle 158">
            <a:extLst>
              <a:ext uri="{FF2B5EF4-FFF2-40B4-BE49-F238E27FC236}">
                <a16:creationId xmlns:a16="http://schemas.microsoft.com/office/drawing/2014/main" id="{CF2FCBFF-BB6D-4D1E-A155-093CB5FAB7DE}"/>
              </a:ext>
            </a:extLst>
          </p:cNvPr>
          <p:cNvSpPr/>
          <p:nvPr/>
        </p:nvSpPr>
        <p:spPr>
          <a:xfrm>
            <a:off x="1796636" y="4852273"/>
            <a:ext cx="484522" cy="612731"/>
          </a:xfrm>
          <a:prstGeom prst="rect">
            <a:avLst/>
          </a:prstGeom>
          <a:solidFill>
            <a:schemeClr val="accent6">
              <a:lumMod val="25000"/>
              <a:lumOff val="7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000" dirty="0" err="1">
              <a:solidFill>
                <a:schemeClr val="tx1"/>
              </a:solidFill>
            </a:endParaRPr>
          </a:p>
        </p:txBody>
      </p:sp>
      <p:sp>
        <p:nvSpPr>
          <p:cNvPr id="158" name="Rectangle 157">
            <a:extLst>
              <a:ext uri="{FF2B5EF4-FFF2-40B4-BE49-F238E27FC236}">
                <a16:creationId xmlns:a16="http://schemas.microsoft.com/office/drawing/2014/main" id="{B48BF7E8-C479-45B5-967F-DA658644D39F}"/>
              </a:ext>
            </a:extLst>
          </p:cNvPr>
          <p:cNvSpPr/>
          <p:nvPr/>
        </p:nvSpPr>
        <p:spPr>
          <a:xfrm>
            <a:off x="1218180" y="4705339"/>
            <a:ext cx="484522" cy="759664"/>
          </a:xfrm>
          <a:prstGeom prst="rect">
            <a:avLst/>
          </a:prstGeom>
          <a:solidFill>
            <a:schemeClr val="accent6">
              <a:lumMod val="25000"/>
              <a:lumOff val="7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000" dirty="0" err="1">
              <a:solidFill>
                <a:schemeClr val="tx1"/>
              </a:solidFill>
            </a:endParaRPr>
          </a:p>
        </p:txBody>
      </p:sp>
      <p:sp>
        <p:nvSpPr>
          <p:cNvPr id="8" name="TextBox 7">
            <a:extLst>
              <a:ext uri="{FF2B5EF4-FFF2-40B4-BE49-F238E27FC236}">
                <a16:creationId xmlns:a16="http://schemas.microsoft.com/office/drawing/2014/main" id="{92042D83-750E-4856-9281-BC4065C52E04}"/>
              </a:ext>
            </a:extLst>
          </p:cNvPr>
          <p:cNvSpPr txBox="1"/>
          <p:nvPr/>
        </p:nvSpPr>
        <p:spPr>
          <a:xfrm>
            <a:off x="521517" y="5465005"/>
            <a:ext cx="622286" cy="246221"/>
          </a:xfrm>
          <a:prstGeom prst="rect">
            <a:avLst/>
          </a:prstGeom>
          <a:noFill/>
        </p:spPr>
        <p:txBody>
          <a:bodyPr wrap="none" rtlCol="0">
            <a:spAutoFit/>
          </a:bodyPr>
          <a:lstStyle/>
          <a:p>
            <a:pPr algn="ctr"/>
            <a:r>
              <a:rPr lang="en-US" sz="1000" b="1" dirty="0"/>
              <a:t>vUCP CS</a:t>
            </a:r>
          </a:p>
        </p:txBody>
      </p:sp>
      <p:sp>
        <p:nvSpPr>
          <p:cNvPr id="9" name="Rectangle 8">
            <a:extLst>
              <a:ext uri="{FF2B5EF4-FFF2-40B4-BE49-F238E27FC236}">
                <a16:creationId xmlns:a16="http://schemas.microsoft.com/office/drawing/2014/main" id="{7DDFE0B7-6D95-47B9-9DC9-7B339C1219A1}"/>
              </a:ext>
            </a:extLst>
          </p:cNvPr>
          <p:cNvSpPr/>
          <p:nvPr/>
        </p:nvSpPr>
        <p:spPr>
          <a:xfrm>
            <a:off x="590401" y="5356029"/>
            <a:ext cx="484522" cy="140923"/>
          </a:xfrm>
          <a:prstGeom prst="rect">
            <a:avLst/>
          </a:prstGeom>
          <a:solidFill>
            <a:schemeClr val="accent4">
              <a:lumMod val="60000"/>
              <a:lumOff val="40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000" dirty="0">
                <a:solidFill>
                  <a:schemeClr val="tx1"/>
                </a:solidFill>
              </a:rPr>
              <a:t>50ports</a:t>
            </a:r>
          </a:p>
        </p:txBody>
      </p:sp>
      <p:sp>
        <p:nvSpPr>
          <p:cNvPr id="72" name="Rectangle 71">
            <a:extLst>
              <a:ext uri="{FF2B5EF4-FFF2-40B4-BE49-F238E27FC236}">
                <a16:creationId xmlns:a16="http://schemas.microsoft.com/office/drawing/2014/main" id="{4F33F1D6-FC32-4367-AF25-341A9A977395}"/>
              </a:ext>
            </a:extLst>
          </p:cNvPr>
          <p:cNvSpPr/>
          <p:nvPr/>
        </p:nvSpPr>
        <p:spPr>
          <a:xfrm>
            <a:off x="1153118" y="5356029"/>
            <a:ext cx="484522" cy="140923"/>
          </a:xfrm>
          <a:prstGeom prst="rect">
            <a:avLst/>
          </a:prstGeom>
          <a:solidFill>
            <a:schemeClr val="accent4">
              <a:lumMod val="60000"/>
              <a:lumOff val="40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00" dirty="0">
                <a:solidFill>
                  <a:schemeClr val="tx1"/>
                </a:solidFill>
              </a:rPr>
              <a:t>6ch</a:t>
            </a:r>
          </a:p>
        </p:txBody>
      </p:sp>
      <p:sp>
        <p:nvSpPr>
          <p:cNvPr id="73" name="Rectangle 72">
            <a:extLst>
              <a:ext uri="{FF2B5EF4-FFF2-40B4-BE49-F238E27FC236}">
                <a16:creationId xmlns:a16="http://schemas.microsoft.com/office/drawing/2014/main" id="{60D3539F-E091-42E6-BF6B-C37E245E8FAA}"/>
              </a:ext>
            </a:extLst>
          </p:cNvPr>
          <p:cNvSpPr/>
          <p:nvPr/>
        </p:nvSpPr>
        <p:spPr>
          <a:xfrm>
            <a:off x="1753711" y="5356029"/>
            <a:ext cx="484522" cy="140923"/>
          </a:xfrm>
          <a:prstGeom prst="rect">
            <a:avLst/>
          </a:prstGeom>
          <a:solidFill>
            <a:schemeClr val="accent4">
              <a:lumMod val="60000"/>
              <a:lumOff val="40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00" dirty="0">
                <a:solidFill>
                  <a:schemeClr val="tx1"/>
                </a:solidFill>
              </a:rPr>
              <a:t>8ch</a:t>
            </a:r>
          </a:p>
        </p:txBody>
      </p:sp>
      <p:sp>
        <p:nvSpPr>
          <p:cNvPr id="74" name="Rectangle 73">
            <a:extLst>
              <a:ext uri="{FF2B5EF4-FFF2-40B4-BE49-F238E27FC236}">
                <a16:creationId xmlns:a16="http://schemas.microsoft.com/office/drawing/2014/main" id="{386ECE87-4802-4415-94CE-4180A81ADEDC}"/>
              </a:ext>
            </a:extLst>
          </p:cNvPr>
          <p:cNvSpPr/>
          <p:nvPr/>
        </p:nvSpPr>
        <p:spPr>
          <a:xfrm>
            <a:off x="590401" y="3828975"/>
            <a:ext cx="484522" cy="1527056"/>
          </a:xfrm>
          <a:prstGeom prst="rect">
            <a:avLst/>
          </a:prstGeom>
          <a:solidFill>
            <a:schemeClr val="accent6">
              <a:lumMod val="25000"/>
              <a:lumOff val="7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000" dirty="0" err="1">
              <a:solidFill>
                <a:schemeClr val="tx1"/>
              </a:solidFill>
            </a:endParaRPr>
          </a:p>
        </p:txBody>
      </p:sp>
      <p:sp>
        <p:nvSpPr>
          <p:cNvPr id="75" name="Rectangle 74">
            <a:extLst>
              <a:ext uri="{FF2B5EF4-FFF2-40B4-BE49-F238E27FC236}">
                <a16:creationId xmlns:a16="http://schemas.microsoft.com/office/drawing/2014/main" id="{374EBE8F-3F89-4AD4-98EA-C40BA72E7D8C}"/>
              </a:ext>
            </a:extLst>
          </p:cNvPr>
          <p:cNvSpPr/>
          <p:nvPr/>
        </p:nvSpPr>
        <p:spPr>
          <a:xfrm>
            <a:off x="1153118" y="4745860"/>
            <a:ext cx="484522" cy="610171"/>
          </a:xfrm>
          <a:prstGeom prst="rect">
            <a:avLst/>
          </a:prstGeom>
          <a:solidFill>
            <a:schemeClr val="accent6">
              <a:lumMod val="25000"/>
              <a:lumOff val="7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000" dirty="0" err="1">
              <a:solidFill>
                <a:schemeClr val="tx1"/>
              </a:solidFill>
            </a:endParaRPr>
          </a:p>
        </p:txBody>
      </p:sp>
      <p:sp>
        <p:nvSpPr>
          <p:cNvPr id="76" name="Rectangle 75">
            <a:extLst>
              <a:ext uri="{FF2B5EF4-FFF2-40B4-BE49-F238E27FC236}">
                <a16:creationId xmlns:a16="http://schemas.microsoft.com/office/drawing/2014/main" id="{35101BDD-B1D0-4D54-9C4B-044C64876A6A}"/>
              </a:ext>
            </a:extLst>
          </p:cNvPr>
          <p:cNvSpPr/>
          <p:nvPr/>
        </p:nvSpPr>
        <p:spPr>
          <a:xfrm>
            <a:off x="1753711" y="4892715"/>
            <a:ext cx="484522" cy="463315"/>
          </a:xfrm>
          <a:prstGeom prst="rect">
            <a:avLst/>
          </a:prstGeom>
          <a:solidFill>
            <a:schemeClr val="accent6">
              <a:lumMod val="25000"/>
              <a:lumOff val="7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000" dirty="0" err="1">
              <a:solidFill>
                <a:schemeClr val="tx1"/>
              </a:solidFill>
            </a:endParaRPr>
          </a:p>
        </p:txBody>
      </p:sp>
      <p:sp>
        <p:nvSpPr>
          <p:cNvPr id="77" name="Rectangle 76">
            <a:extLst>
              <a:ext uri="{FF2B5EF4-FFF2-40B4-BE49-F238E27FC236}">
                <a16:creationId xmlns:a16="http://schemas.microsoft.com/office/drawing/2014/main" id="{72D5588E-404F-4C87-954B-8B930AFCB15C}"/>
              </a:ext>
            </a:extLst>
          </p:cNvPr>
          <p:cNvSpPr/>
          <p:nvPr/>
        </p:nvSpPr>
        <p:spPr>
          <a:xfrm>
            <a:off x="3629214" y="5356029"/>
            <a:ext cx="485339" cy="140923"/>
          </a:xfrm>
          <a:prstGeom prst="rect">
            <a:avLst/>
          </a:prstGeom>
          <a:solidFill>
            <a:schemeClr val="accent4">
              <a:lumMod val="60000"/>
              <a:lumOff val="40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00" dirty="0">
                <a:solidFill>
                  <a:schemeClr val="tx1"/>
                </a:solidFill>
              </a:rPr>
              <a:t>50ports</a:t>
            </a:r>
          </a:p>
        </p:txBody>
      </p:sp>
      <p:sp>
        <p:nvSpPr>
          <p:cNvPr id="78" name="Rectangle 77">
            <a:extLst>
              <a:ext uri="{FF2B5EF4-FFF2-40B4-BE49-F238E27FC236}">
                <a16:creationId xmlns:a16="http://schemas.microsoft.com/office/drawing/2014/main" id="{A150F05E-9539-4E9F-8B31-11FA2EF07AE0}"/>
              </a:ext>
            </a:extLst>
          </p:cNvPr>
          <p:cNvSpPr/>
          <p:nvPr/>
        </p:nvSpPr>
        <p:spPr>
          <a:xfrm>
            <a:off x="3629213" y="4467503"/>
            <a:ext cx="484524" cy="888528"/>
          </a:xfrm>
          <a:prstGeom prst="rect">
            <a:avLst/>
          </a:prstGeom>
          <a:solidFill>
            <a:schemeClr val="accent6">
              <a:lumMod val="25000"/>
              <a:lumOff val="7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000" dirty="0" err="1">
              <a:solidFill>
                <a:schemeClr val="tx1"/>
              </a:solidFill>
            </a:endParaRPr>
          </a:p>
        </p:txBody>
      </p:sp>
      <p:sp>
        <p:nvSpPr>
          <p:cNvPr id="79" name="Rectangle 78">
            <a:extLst>
              <a:ext uri="{FF2B5EF4-FFF2-40B4-BE49-F238E27FC236}">
                <a16:creationId xmlns:a16="http://schemas.microsoft.com/office/drawing/2014/main" id="{8FAC4D0E-C8B1-4310-A55B-F50204173C19}"/>
              </a:ext>
            </a:extLst>
          </p:cNvPr>
          <p:cNvSpPr/>
          <p:nvPr/>
        </p:nvSpPr>
        <p:spPr>
          <a:xfrm>
            <a:off x="4113738" y="5356029"/>
            <a:ext cx="485339" cy="140923"/>
          </a:xfrm>
          <a:prstGeom prst="rect">
            <a:avLst/>
          </a:prstGeom>
          <a:solidFill>
            <a:schemeClr val="accent4">
              <a:lumMod val="60000"/>
              <a:lumOff val="40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00" dirty="0">
                <a:solidFill>
                  <a:schemeClr val="tx1"/>
                </a:solidFill>
              </a:rPr>
              <a:t>6ch</a:t>
            </a:r>
          </a:p>
        </p:txBody>
      </p:sp>
      <p:sp>
        <p:nvSpPr>
          <p:cNvPr id="107" name="Rectangle 106">
            <a:extLst>
              <a:ext uri="{FF2B5EF4-FFF2-40B4-BE49-F238E27FC236}">
                <a16:creationId xmlns:a16="http://schemas.microsoft.com/office/drawing/2014/main" id="{125C670D-16AF-4A02-A2B9-7DA020D9837F}"/>
              </a:ext>
            </a:extLst>
          </p:cNvPr>
          <p:cNvSpPr/>
          <p:nvPr/>
        </p:nvSpPr>
        <p:spPr>
          <a:xfrm>
            <a:off x="4598262" y="5356029"/>
            <a:ext cx="485339" cy="140923"/>
          </a:xfrm>
          <a:prstGeom prst="rect">
            <a:avLst/>
          </a:prstGeom>
          <a:solidFill>
            <a:schemeClr val="accent4">
              <a:lumMod val="60000"/>
              <a:lumOff val="40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00" dirty="0">
                <a:solidFill>
                  <a:schemeClr val="tx1"/>
                </a:solidFill>
              </a:rPr>
              <a:t>8ch</a:t>
            </a:r>
          </a:p>
        </p:txBody>
      </p:sp>
      <p:sp>
        <p:nvSpPr>
          <p:cNvPr id="108" name="Rectangle 107">
            <a:extLst>
              <a:ext uri="{FF2B5EF4-FFF2-40B4-BE49-F238E27FC236}">
                <a16:creationId xmlns:a16="http://schemas.microsoft.com/office/drawing/2014/main" id="{12AF6EAC-D5A5-4862-B408-C36D48AE97E7}"/>
              </a:ext>
            </a:extLst>
          </p:cNvPr>
          <p:cNvSpPr/>
          <p:nvPr/>
        </p:nvSpPr>
        <p:spPr>
          <a:xfrm>
            <a:off x="4114144" y="4984138"/>
            <a:ext cx="484524" cy="371891"/>
          </a:xfrm>
          <a:prstGeom prst="rect">
            <a:avLst/>
          </a:prstGeom>
          <a:solidFill>
            <a:schemeClr val="accent6">
              <a:lumMod val="25000"/>
              <a:lumOff val="7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000" dirty="0" err="1">
              <a:solidFill>
                <a:schemeClr val="tx1"/>
              </a:solidFill>
            </a:endParaRPr>
          </a:p>
        </p:txBody>
      </p:sp>
      <p:sp>
        <p:nvSpPr>
          <p:cNvPr id="109" name="Rectangle 108">
            <a:extLst>
              <a:ext uri="{FF2B5EF4-FFF2-40B4-BE49-F238E27FC236}">
                <a16:creationId xmlns:a16="http://schemas.microsoft.com/office/drawing/2014/main" id="{4EC43B9B-93BC-4D5F-846A-208587091E71}"/>
              </a:ext>
            </a:extLst>
          </p:cNvPr>
          <p:cNvSpPr/>
          <p:nvPr/>
        </p:nvSpPr>
        <p:spPr>
          <a:xfrm>
            <a:off x="4597447" y="5176638"/>
            <a:ext cx="484524" cy="179392"/>
          </a:xfrm>
          <a:prstGeom prst="rect">
            <a:avLst/>
          </a:prstGeom>
          <a:solidFill>
            <a:schemeClr val="accent6">
              <a:lumMod val="25000"/>
              <a:lumOff val="7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000" dirty="0" err="1">
              <a:solidFill>
                <a:schemeClr val="tx1"/>
              </a:solidFill>
            </a:endParaRPr>
          </a:p>
        </p:txBody>
      </p:sp>
      <p:sp>
        <p:nvSpPr>
          <p:cNvPr id="10" name="TextBox 9">
            <a:extLst>
              <a:ext uri="{FF2B5EF4-FFF2-40B4-BE49-F238E27FC236}">
                <a16:creationId xmlns:a16="http://schemas.microsoft.com/office/drawing/2014/main" id="{47E140B5-C03A-4820-A8BF-0848BAFD09B7}"/>
              </a:ext>
            </a:extLst>
          </p:cNvPr>
          <p:cNvSpPr txBox="1"/>
          <p:nvPr/>
        </p:nvSpPr>
        <p:spPr>
          <a:xfrm>
            <a:off x="1199315" y="4755057"/>
            <a:ext cx="373936" cy="163022"/>
          </a:xfrm>
          <a:prstGeom prst="rect">
            <a:avLst/>
          </a:prstGeom>
          <a:noFill/>
        </p:spPr>
        <p:txBody>
          <a:bodyPr wrap="none" rtlCol="0">
            <a:spAutoFit/>
          </a:bodyPr>
          <a:lstStyle/>
          <a:p>
            <a:pPr algn="ctr"/>
            <a:r>
              <a:rPr lang="en-US" sz="1000" dirty="0"/>
              <a:t>248ch</a:t>
            </a:r>
          </a:p>
        </p:txBody>
      </p:sp>
      <p:cxnSp>
        <p:nvCxnSpPr>
          <p:cNvPr id="12" name="Straight Arrow Connector 11">
            <a:extLst>
              <a:ext uri="{FF2B5EF4-FFF2-40B4-BE49-F238E27FC236}">
                <a16:creationId xmlns:a16="http://schemas.microsoft.com/office/drawing/2014/main" id="{724A9944-5A47-4CD1-9377-C6E43E7D40CB}"/>
              </a:ext>
            </a:extLst>
          </p:cNvPr>
          <p:cNvCxnSpPr/>
          <p:nvPr/>
        </p:nvCxnSpPr>
        <p:spPr>
          <a:xfrm flipV="1">
            <a:off x="1386284" y="4975487"/>
            <a:ext cx="0" cy="299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D21FE0F3-3C9B-47B5-8CF8-4F9B3FD8CDC6}"/>
              </a:ext>
            </a:extLst>
          </p:cNvPr>
          <p:cNvCxnSpPr>
            <a:cxnSpLocks/>
          </p:cNvCxnSpPr>
          <p:nvPr/>
        </p:nvCxnSpPr>
        <p:spPr>
          <a:xfrm flipV="1">
            <a:off x="836850" y="4131627"/>
            <a:ext cx="0" cy="11429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36224E98-7F6C-4CFB-BAE4-EED86D177C03}"/>
              </a:ext>
            </a:extLst>
          </p:cNvPr>
          <p:cNvSpPr txBox="1"/>
          <p:nvPr/>
        </p:nvSpPr>
        <p:spPr>
          <a:xfrm>
            <a:off x="626097" y="3769829"/>
            <a:ext cx="417454" cy="321570"/>
          </a:xfrm>
          <a:prstGeom prst="rect">
            <a:avLst/>
          </a:prstGeom>
          <a:noFill/>
        </p:spPr>
        <p:txBody>
          <a:bodyPr wrap="none" rtlCol="0">
            <a:spAutoFit/>
          </a:bodyPr>
          <a:lstStyle/>
          <a:p>
            <a:pPr algn="ctr"/>
            <a:r>
              <a:rPr lang="en-US" sz="1000" dirty="0"/>
              <a:t>2,400</a:t>
            </a:r>
          </a:p>
          <a:p>
            <a:pPr algn="ctr"/>
            <a:r>
              <a:rPr lang="en-US" sz="1000" dirty="0"/>
              <a:t>ports</a:t>
            </a:r>
          </a:p>
        </p:txBody>
      </p:sp>
      <p:sp>
        <p:nvSpPr>
          <p:cNvPr id="114" name="TextBox 113">
            <a:extLst>
              <a:ext uri="{FF2B5EF4-FFF2-40B4-BE49-F238E27FC236}">
                <a16:creationId xmlns:a16="http://schemas.microsoft.com/office/drawing/2014/main" id="{61DC98EE-B47C-4C75-9A79-A2B13B8F4B63}"/>
              </a:ext>
            </a:extLst>
          </p:cNvPr>
          <p:cNvSpPr txBox="1"/>
          <p:nvPr/>
        </p:nvSpPr>
        <p:spPr>
          <a:xfrm>
            <a:off x="1820647" y="4907904"/>
            <a:ext cx="373936" cy="163022"/>
          </a:xfrm>
          <a:prstGeom prst="rect">
            <a:avLst/>
          </a:prstGeom>
          <a:noFill/>
        </p:spPr>
        <p:txBody>
          <a:bodyPr wrap="none" rtlCol="0">
            <a:spAutoFit/>
          </a:bodyPr>
          <a:lstStyle/>
          <a:p>
            <a:pPr algn="ctr"/>
            <a:r>
              <a:rPr lang="en-US" sz="1000" dirty="0"/>
              <a:t>144ch</a:t>
            </a:r>
          </a:p>
        </p:txBody>
      </p:sp>
      <p:sp>
        <p:nvSpPr>
          <p:cNvPr id="115" name="TextBox 114">
            <a:extLst>
              <a:ext uri="{FF2B5EF4-FFF2-40B4-BE49-F238E27FC236}">
                <a16:creationId xmlns:a16="http://schemas.microsoft.com/office/drawing/2014/main" id="{AE722FE6-0EBF-4FC5-BEC8-58A24753240B}"/>
              </a:ext>
            </a:extLst>
          </p:cNvPr>
          <p:cNvSpPr txBox="1"/>
          <p:nvPr/>
        </p:nvSpPr>
        <p:spPr>
          <a:xfrm>
            <a:off x="3631344" y="4447069"/>
            <a:ext cx="485808" cy="163022"/>
          </a:xfrm>
          <a:prstGeom prst="rect">
            <a:avLst/>
          </a:prstGeom>
          <a:noFill/>
        </p:spPr>
        <p:txBody>
          <a:bodyPr wrap="none" rtlCol="0">
            <a:spAutoFit/>
          </a:bodyPr>
          <a:lstStyle/>
          <a:p>
            <a:pPr algn="ctr"/>
            <a:r>
              <a:rPr lang="en-US" sz="1000" dirty="0"/>
              <a:t>600ports</a:t>
            </a:r>
          </a:p>
        </p:txBody>
      </p:sp>
      <p:cxnSp>
        <p:nvCxnSpPr>
          <p:cNvPr id="116" name="Straight Arrow Connector 115">
            <a:extLst>
              <a:ext uri="{FF2B5EF4-FFF2-40B4-BE49-F238E27FC236}">
                <a16:creationId xmlns:a16="http://schemas.microsoft.com/office/drawing/2014/main" id="{0F2A96A6-2115-428F-BE83-4F0C98D926CD}"/>
              </a:ext>
            </a:extLst>
          </p:cNvPr>
          <p:cNvCxnSpPr>
            <a:cxnSpLocks/>
          </p:cNvCxnSpPr>
          <p:nvPr/>
        </p:nvCxnSpPr>
        <p:spPr>
          <a:xfrm flipV="1">
            <a:off x="3880709" y="4703085"/>
            <a:ext cx="0" cy="571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CF534F24-5373-460A-9B7E-D9834460426C}"/>
              </a:ext>
            </a:extLst>
          </p:cNvPr>
          <p:cNvCxnSpPr>
            <a:cxnSpLocks/>
          </p:cNvCxnSpPr>
          <p:nvPr/>
        </p:nvCxnSpPr>
        <p:spPr>
          <a:xfrm flipV="1">
            <a:off x="1983588" y="5048780"/>
            <a:ext cx="0" cy="225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9AAF2FCA-FA31-4E73-97E1-F05E49D17742}"/>
              </a:ext>
            </a:extLst>
          </p:cNvPr>
          <p:cNvSpPr txBox="1"/>
          <p:nvPr/>
        </p:nvSpPr>
        <p:spPr>
          <a:xfrm>
            <a:off x="4154831" y="4970011"/>
            <a:ext cx="373936" cy="163022"/>
          </a:xfrm>
          <a:prstGeom prst="rect">
            <a:avLst/>
          </a:prstGeom>
          <a:noFill/>
        </p:spPr>
        <p:txBody>
          <a:bodyPr wrap="none" rtlCol="0">
            <a:spAutoFit/>
          </a:bodyPr>
          <a:lstStyle/>
          <a:p>
            <a:pPr algn="ctr"/>
            <a:r>
              <a:rPr lang="en-US" sz="1000" dirty="0"/>
              <a:t>128ch</a:t>
            </a:r>
          </a:p>
        </p:txBody>
      </p:sp>
      <p:sp>
        <p:nvSpPr>
          <p:cNvPr id="119" name="TextBox 118">
            <a:extLst>
              <a:ext uri="{FF2B5EF4-FFF2-40B4-BE49-F238E27FC236}">
                <a16:creationId xmlns:a16="http://schemas.microsoft.com/office/drawing/2014/main" id="{D2FD8663-C962-4CCB-BB34-9EC07D4A9196}"/>
              </a:ext>
            </a:extLst>
          </p:cNvPr>
          <p:cNvSpPr txBox="1"/>
          <p:nvPr/>
        </p:nvSpPr>
        <p:spPr>
          <a:xfrm>
            <a:off x="4649120" y="5170084"/>
            <a:ext cx="381178" cy="197889"/>
          </a:xfrm>
          <a:prstGeom prst="rect">
            <a:avLst/>
          </a:prstGeom>
          <a:noFill/>
        </p:spPr>
        <p:txBody>
          <a:bodyPr wrap="none" rtlCol="0">
            <a:spAutoFit/>
          </a:bodyPr>
          <a:lstStyle/>
          <a:p>
            <a:pPr algn="ctr"/>
            <a:r>
              <a:rPr lang="en-US" sz="1000" dirty="0"/>
              <a:t>64ch</a:t>
            </a:r>
          </a:p>
        </p:txBody>
      </p:sp>
      <p:sp>
        <p:nvSpPr>
          <p:cNvPr id="17" name="TextBox 16">
            <a:extLst>
              <a:ext uri="{FF2B5EF4-FFF2-40B4-BE49-F238E27FC236}">
                <a16:creationId xmlns:a16="http://schemas.microsoft.com/office/drawing/2014/main" id="{B18BDD1F-0C06-4937-8276-AE824A19E642}"/>
              </a:ext>
            </a:extLst>
          </p:cNvPr>
          <p:cNvSpPr txBox="1"/>
          <p:nvPr/>
        </p:nvSpPr>
        <p:spPr>
          <a:xfrm>
            <a:off x="3413398" y="3279318"/>
            <a:ext cx="1903085" cy="892552"/>
          </a:xfrm>
          <a:prstGeom prst="rect">
            <a:avLst/>
          </a:prstGeom>
          <a:noFill/>
        </p:spPr>
        <p:txBody>
          <a:bodyPr wrap="none" rtlCol="0">
            <a:spAutoFit/>
          </a:bodyPr>
          <a:lstStyle/>
          <a:p>
            <a:pPr marL="115888" indent="-115888">
              <a:buFont typeface="Arial" panose="020B0604020202020204" pitchFamily="34" charset="0"/>
              <a:buChar char="•"/>
            </a:pPr>
            <a:r>
              <a:rPr lang="en-US" sz="1200" b="1" dirty="0"/>
              <a:t>Below 600 system ports</a:t>
            </a:r>
          </a:p>
          <a:p>
            <a:pPr marL="171450" indent="-114300">
              <a:buFontTx/>
              <a:buChar char="-"/>
            </a:pPr>
            <a:r>
              <a:rPr lang="en-US" sz="1000" dirty="0"/>
              <a:t>Up to 600 system ports</a:t>
            </a:r>
          </a:p>
          <a:p>
            <a:pPr marL="171450" indent="-114300">
              <a:buFontTx/>
              <a:buChar char="-"/>
            </a:pPr>
            <a:r>
              <a:rPr lang="en-US" sz="1000" dirty="0"/>
              <a:t>Up to 128 </a:t>
            </a:r>
            <a:r>
              <a:rPr lang="en-US" sz="1000" dirty="0" err="1"/>
              <a:t>vVOIM</a:t>
            </a:r>
            <a:r>
              <a:rPr lang="en-US" sz="1000" dirty="0"/>
              <a:t> channels</a:t>
            </a:r>
          </a:p>
          <a:p>
            <a:pPr marL="171450" indent="-114300">
              <a:buFontTx/>
              <a:buChar char="-"/>
            </a:pPr>
            <a:r>
              <a:rPr lang="en-US" sz="1000" dirty="0"/>
              <a:t>Up to 64 </a:t>
            </a:r>
            <a:r>
              <a:rPr lang="en-US" sz="1000" dirty="0" err="1"/>
              <a:t>vUVM</a:t>
            </a:r>
            <a:r>
              <a:rPr lang="en-US" sz="1000" dirty="0"/>
              <a:t> channels</a:t>
            </a:r>
          </a:p>
          <a:p>
            <a:pPr marL="171450" indent="-114300">
              <a:buFontTx/>
              <a:buChar char="-"/>
            </a:pPr>
            <a:r>
              <a:rPr lang="en-US" sz="1000" dirty="0"/>
              <a:t>Add external virtual gateways</a:t>
            </a:r>
            <a:endParaRPr lang="en-US" sz="1200" dirty="0"/>
          </a:p>
        </p:txBody>
      </p:sp>
      <p:sp>
        <p:nvSpPr>
          <p:cNvPr id="137" name="Rectangle 136">
            <a:extLst>
              <a:ext uri="{FF2B5EF4-FFF2-40B4-BE49-F238E27FC236}">
                <a16:creationId xmlns:a16="http://schemas.microsoft.com/office/drawing/2014/main" id="{6C67E530-BD26-4620-8FB0-0D4E485A86DC}"/>
              </a:ext>
            </a:extLst>
          </p:cNvPr>
          <p:cNvSpPr/>
          <p:nvPr/>
        </p:nvSpPr>
        <p:spPr>
          <a:xfrm>
            <a:off x="5193391" y="4984138"/>
            <a:ext cx="484524" cy="512814"/>
          </a:xfrm>
          <a:prstGeom prst="rect">
            <a:avLst/>
          </a:prstGeom>
          <a:solidFill>
            <a:schemeClr val="accent6">
              <a:lumMod val="25000"/>
              <a:lumOff val="7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000" dirty="0" err="1">
              <a:solidFill>
                <a:schemeClr val="tx1"/>
              </a:solidFill>
            </a:endParaRPr>
          </a:p>
        </p:txBody>
      </p:sp>
      <p:sp>
        <p:nvSpPr>
          <p:cNvPr id="138" name="TextBox 137">
            <a:extLst>
              <a:ext uri="{FF2B5EF4-FFF2-40B4-BE49-F238E27FC236}">
                <a16:creationId xmlns:a16="http://schemas.microsoft.com/office/drawing/2014/main" id="{73E87960-FBE0-4173-88CC-088C3481A610}"/>
              </a:ext>
            </a:extLst>
          </p:cNvPr>
          <p:cNvSpPr txBox="1"/>
          <p:nvPr/>
        </p:nvSpPr>
        <p:spPr>
          <a:xfrm>
            <a:off x="5134143" y="5043708"/>
            <a:ext cx="603021" cy="445251"/>
          </a:xfrm>
          <a:prstGeom prst="rect">
            <a:avLst/>
          </a:prstGeom>
          <a:noFill/>
        </p:spPr>
        <p:txBody>
          <a:bodyPr wrap="none" rtlCol="0">
            <a:spAutoFit/>
          </a:bodyPr>
          <a:lstStyle/>
          <a:p>
            <a:pPr algn="ctr"/>
            <a:r>
              <a:rPr lang="en-US" sz="1000" dirty="0"/>
              <a:t>External</a:t>
            </a:r>
          </a:p>
          <a:p>
            <a:pPr algn="ctr"/>
            <a:r>
              <a:rPr lang="en-US" sz="1000" dirty="0"/>
              <a:t>Virtual </a:t>
            </a:r>
          </a:p>
          <a:p>
            <a:pPr algn="ctr"/>
            <a:r>
              <a:rPr lang="en-US" sz="1000" dirty="0"/>
              <a:t>Gateways</a:t>
            </a:r>
          </a:p>
        </p:txBody>
      </p:sp>
      <p:sp>
        <p:nvSpPr>
          <p:cNvPr id="150" name="TextBox 149">
            <a:extLst>
              <a:ext uri="{FF2B5EF4-FFF2-40B4-BE49-F238E27FC236}">
                <a16:creationId xmlns:a16="http://schemas.microsoft.com/office/drawing/2014/main" id="{9C5BE846-D220-4CEB-92EE-B1EF6567B6DE}"/>
              </a:ext>
            </a:extLst>
          </p:cNvPr>
          <p:cNvSpPr txBox="1"/>
          <p:nvPr/>
        </p:nvSpPr>
        <p:spPr>
          <a:xfrm>
            <a:off x="6726715" y="3279318"/>
            <a:ext cx="1832553" cy="430887"/>
          </a:xfrm>
          <a:prstGeom prst="rect">
            <a:avLst/>
          </a:prstGeom>
          <a:noFill/>
        </p:spPr>
        <p:txBody>
          <a:bodyPr wrap="none" rtlCol="0">
            <a:spAutoFit/>
          </a:bodyPr>
          <a:lstStyle/>
          <a:p>
            <a:pPr marL="115888" indent="-115888">
              <a:buFont typeface="Arial" panose="020B0604020202020204" pitchFamily="34" charset="0"/>
              <a:buChar char="•"/>
            </a:pPr>
            <a:r>
              <a:rPr lang="en-US" sz="1200" b="1" dirty="0"/>
              <a:t>601~2,400 ports</a:t>
            </a:r>
          </a:p>
          <a:p>
            <a:pPr marL="171450" indent="-114300">
              <a:buFontTx/>
              <a:buChar char="-"/>
            </a:pPr>
            <a:r>
              <a:rPr lang="en-US" sz="1000" dirty="0"/>
              <a:t>Only with external gateways</a:t>
            </a:r>
          </a:p>
        </p:txBody>
      </p:sp>
      <p:sp>
        <p:nvSpPr>
          <p:cNvPr id="151" name="TextBox 150">
            <a:extLst>
              <a:ext uri="{FF2B5EF4-FFF2-40B4-BE49-F238E27FC236}">
                <a16:creationId xmlns:a16="http://schemas.microsoft.com/office/drawing/2014/main" id="{1F1F4D64-B816-4165-B2FD-D8E0C3F8E32E}"/>
              </a:ext>
            </a:extLst>
          </p:cNvPr>
          <p:cNvSpPr txBox="1"/>
          <p:nvPr/>
        </p:nvSpPr>
        <p:spPr>
          <a:xfrm>
            <a:off x="1123768" y="5465005"/>
            <a:ext cx="553357" cy="246221"/>
          </a:xfrm>
          <a:prstGeom prst="rect">
            <a:avLst/>
          </a:prstGeom>
          <a:noFill/>
        </p:spPr>
        <p:txBody>
          <a:bodyPr wrap="none" rtlCol="0">
            <a:spAutoFit/>
          </a:bodyPr>
          <a:lstStyle/>
          <a:p>
            <a:pPr algn="ctr"/>
            <a:r>
              <a:rPr lang="en-US" sz="1000" b="1" dirty="0" err="1"/>
              <a:t>vVOIM</a:t>
            </a:r>
            <a:endParaRPr lang="en-US" sz="1000" b="1" dirty="0"/>
          </a:p>
        </p:txBody>
      </p:sp>
      <p:sp>
        <p:nvSpPr>
          <p:cNvPr id="152" name="TextBox 151">
            <a:extLst>
              <a:ext uri="{FF2B5EF4-FFF2-40B4-BE49-F238E27FC236}">
                <a16:creationId xmlns:a16="http://schemas.microsoft.com/office/drawing/2014/main" id="{40CE943E-AEBB-4148-AB37-7E35AA99DF9C}"/>
              </a:ext>
            </a:extLst>
          </p:cNvPr>
          <p:cNvSpPr txBox="1"/>
          <p:nvPr/>
        </p:nvSpPr>
        <p:spPr>
          <a:xfrm>
            <a:off x="1698418" y="5465005"/>
            <a:ext cx="545342" cy="246221"/>
          </a:xfrm>
          <a:prstGeom prst="rect">
            <a:avLst/>
          </a:prstGeom>
          <a:noFill/>
        </p:spPr>
        <p:txBody>
          <a:bodyPr wrap="none" rtlCol="0">
            <a:spAutoFit/>
          </a:bodyPr>
          <a:lstStyle/>
          <a:p>
            <a:pPr algn="ctr"/>
            <a:r>
              <a:rPr lang="en-US" sz="1000" b="1" dirty="0"/>
              <a:t> </a:t>
            </a:r>
            <a:r>
              <a:rPr lang="en-US" sz="1000" b="1" dirty="0" err="1"/>
              <a:t>vUVM</a:t>
            </a:r>
            <a:endParaRPr lang="en-US" sz="1000" b="1" dirty="0"/>
          </a:p>
        </p:txBody>
      </p:sp>
      <p:sp>
        <p:nvSpPr>
          <p:cNvPr id="153" name="TextBox 152">
            <a:extLst>
              <a:ext uri="{FF2B5EF4-FFF2-40B4-BE49-F238E27FC236}">
                <a16:creationId xmlns:a16="http://schemas.microsoft.com/office/drawing/2014/main" id="{5BCA125C-9A45-4857-AD0F-2058F63357F3}"/>
              </a:ext>
            </a:extLst>
          </p:cNvPr>
          <p:cNvSpPr txBox="1"/>
          <p:nvPr/>
        </p:nvSpPr>
        <p:spPr>
          <a:xfrm>
            <a:off x="3521139" y="5465005"/>
            <a:ext cx="651140" cy="246221"/>
          </a:xfrm>
          <a:prstGeom prst="rect">
            <a:avLst/>
          </a:prstGeom>
          <a:noFill/>
        </p:spPr>
        <p:txBody>
          <a:bodyPr wrap="none" rtlCol="0">
            <a:spAutoFit/>
          </a:bodyPr>
          <a:lstStyle/>
          <a:p>
            <a:pPr algn="ctr"/>
            <a:r>
              <a:rPr lang="en-US" sz="1000" b="1" dirty="0"/>
              <a:t> vUCP CS</a:t>
            </a:r>
          </a:p>
        </p:txBody>
      </p:sp>
      <p:sp>
        <p:nvSpPr>
          <p:cNvPr id="154" name="TextBox 153">
            <a:extLst>
              <a:ext uri="{FF2B5EF4-FFF2-40B4-BE49-F238E27FC236}">
                <a16:creationId xmlns:a16="http://schemas.microsoft.com/office/drawing/2014/main" id="{A7B97C79-BD43-43B0-9DB5-05643B5386BF}"/>
              </a:ext>
            </a:extLst>
          </p:cNvPr>
          <p:cNvSpPr txBox="1"/>
          <p:nvPr/>
        </p:nvSpPr>
        <p:spPr>
          <a:xfrm>
            <a:off x="4085469" y="5465005"/>
            <a:ext cx="582211" cy="246221"/>
          </a:xfrm>
          <a:prstGeom prst="rect">
            <a:avLst/>
          </a:prstGeom>
          <a:noFill/>
        </p:spPr>
        <p:txBody>
          <a:bodyPr wrap="none" rtlCol="0">
            <a:spAutoFit/>
          </a:bodyPr>
          <a:lstStyle/>
          <a:p>
            <a:pPr algn="ctr"/>
            <a:r>
              <a:rPr lang="en-US" sz="1000" b="1" dirty="0"/>
              <a:t> </a:t>
            </a:r>
            <a:r>
              <a:rPr lang="en-US" sz="1000" b="1" dirty="0" err="1"/>
              <a:t>vVOIM</a:t>
            </a:r>
            <a:endParaRPr lang="en-US" sz="1000" b="1" dirty="0"/>
          </a:p>
        </p:txBody>
      </p:sp>
      <p:sp>
        <p:nvSpPr>
          <p:cNvPr id="155" name="TextBox 154">
            <a:extLst>
              <a:ext uri="{FF2B5EF4-FFF2-40B4-BE49-F238E27FC236}">
                <a16:creationId xmlns:a16="http://schemas.microsoft.com/office/drawing/2014/main" id="{1A98EA47-A788-47CE-85B7-96E55F55F88F}"/>
              </a:ext>
            </a:extLst>
          </p:cNvPr>
          <p:cNvSpPr txBox="1"/>
          <p:nvPr/>
        </p:nvSpPr>
        <p:spPr>
          <a:xfrm>
            <a:off x="4539480" y="5465005"/>
            <a:ext cx="545342" cy="246221"/>
          </a:xfrm>
          <a:prstGeom prst="rect">
            <a:avLst/>
          </a:prstGeom>
          <a:noFill/>
        </p:spPr>
        <p:txBody>
          <a:bodyPr wrap="none" rtlCol="0">
            <a:spAutoFit/>
          </a:bodyPr>
          <a:lstStyle/>
          <a:p>
            <a:pPr algn="ctr"/>
            <a:r>
              <a:rPr lang="en-US" sz="1000" b="1" dirty="0"/>
              <a:t> </a:t>
            </a:r>
            <a:r>
              <a:rPr lang="en-US" sz="1000" b="1" dirty="0" err="1"/>
              <a:t>vUVM</a:t>
            </a:r>
            <a:endParaRPr lang="en-US" sz="1000" b="1" dirty="0"/>
          </a:p>
        </p:txBody>
      </p:sp>
      <p:sp>
        <p:nvSpPr>
          <p:cNvPr id="156" name="TextBox 155">
            <a:extLst>
              <a:ext uri="{FF2B5EF4-FFF2-40B4-BE49-F238E27FC236}">
                <a16:creationId xmlns:a16="http://schemas.microsoft.com/office/drawing/2014/main" id="{0EBDABC1-E5FA-4C4F-8BFE-619AC50F1039}"/>
              </a:ext>
            </a:extLst>
          </p:cNvPr>
          <p:cNvSpPr txBox="1"/>
          <p:nvPr/>
        </p:nvSpPr>
        <p:spPr>
          <a:xfrm>
            <a:off x="710993" y="5675567"/>
            <a:ext cx="1471878" cy="276999"/>
          </a:xfrm>
          <a:prstGeom prst="rect">
            <a:avLst/>
          </a:prstGeom>
          <a:noFill/>
        </p:spPr>
        <p:txBody>
          <a:bodyPr wrap="none" rtlCol="0">
            <a:spAutoFit/>
          </a:bodyPr>
          <a:lstStyle/>
          <a:p>
            <a:pPr algn="ctr"/>
            <a:r>
              <a:rPr lang="en-US" sz="1200" b="1" dirty="0"/>
              <a:t>Multi instance vUCP</a:t>
            </a:r>
          </a:p>
        </p:txBody>
      </p:sp>
      <p:sp>
        <p:nvSpPr>
          <p:cNvPr id="157" name="TextBox 156">
            <a:extLst>
              <a:ext uri="{FF2B5EF4-FFF2-40B4-BE49-F238E27FC236}">
                <a16:creationId xmlns:a16="http://schemas.microsoft.com/office/drawing/2014/main" id="{8D28B383-712D-4D2D-9AFB-B06D245784E3}"/>
              </a:ext>
            </a:extLst>
          </p:cNvPr>
          <p:cNvSpPr txBox="1"/>
          <p:nvPr/>
        </p:nvSpPr>
        <p:spPr>
          <a:xfrm>
            <a:off x="3798055" y="5675567"/>
            <a:ext cx="1138453" cy="276999"/>
          </a:xfrm>
          <a:prstGeom prst="rect">
            <a:avLst/>
          </a:prstGeom>
          <a:noFill/>
        </p:spPr>
        <p:txBody>
          <a:bodyPr wrap="none" rtlCol="0">
            <a:spAutoFit/>
          </a:bodyPr>
          <a:lstStyle/>
          <a:p>
            <a:pPr algn="ctr"/>
            <a:r>
              <a:rPr lang="en-US" sz="1200" b="1" dirty="0"/>
              <a:t>Single Instance</a:t>
            </a:r>
          </a:p>
        </p:txBody>
      </p:sp>
      <p:sp>
        <p:nvSpPr>
          <p:cNvPr id="161" name="Rectangle 160">
            <a:extLst>
              <a:ext uri="{FF2B5EF4-FFF2-40B4-BE49-F238E27FC236}">
                <a16:creationId xmlns:a16="http://schemas.microsoft.com/office/drawing/2014/main" id="{0C12E972-2037-407D-8429-E8FF91C9913D}"/>
              </a:ext>
            </a:extLst>
          </p:cNvPr>
          <p:cNvSpPr/>
          <p:nvPr/>
        </p:nvSpPr>
        <p:spPr>
          <a:xfrm>
            <a:off x="8120984" y="4852273"/>
            <a:ext cx="484522" cy="612731"/>
          </a:xfrm>
          <a:prstGeom prst="rect">
            <a:avLst/>
          </a:prstGeom>
          <a:solidFill>
            <a:schemeClr val="accent6">
              <a:lumMod val="25000"/>
              <a:lumOff val="7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000" dirty="0" err="1">
              <a:solidFill>
                <a:schemeClr val="tx1"/>
              </a:solidFill>
            </a:endParaRPr>
          </a:p>
        </p:txBody>
      </p:sp>
      <p:sp>
        <p:nvSpPr>
          <p:cNvPr id="162" name="Rectangle 161">
            <a:extLst>
              <a:ext uri="{FF2B5EF4-FFF2-40B4-BE49-F238E27FC236}">
                <a16:creationId xmlns:a16="http://schemas.microsoft.com/office/drawing/2014/main" id="{4760F54A-A242-44EF-BDB0-5DBB58D8CDEA}"/>
              </a:ext>
            </a:extLst>
          </p:cNvPr>
          <p:cNvSpPr/>
          <p:nvPr/>
        </p:nvSpPr>
        <p:spPr>
          <a:xfrm>
            <a:off x="7542529" y="4705339"/>
            <a:ext cx="484522" cy="759664"/>
          </a:xfrm>
          <a:prstGeom prst="rect">
            <a:avLst/>
          </a:prstGeom>
          <a:solidFill>
            <a:schemeClr val="accent6">
              <a:lumMod val="25000"/>
              <a:lumOff val="7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000" dirty="0" err="1">
              <a:solidFill>
                <a:schemeClr val="tx1"/>
              </a:solidFill>
            </a:endParaRPr>
          </a:p>
        </p:txBody>
      </p:sp>
      <p:sp>
        <p:nvSpPr>
          <p:cNvPr id="163" name="TextBox 162">
            <a:extLst>
              <a:ext uri="{FF2B5EF4-FFF2-40B4-BE49-F238E27FC236}">
                <a16:creationId xmlns:a16="http://schemas.microsoft.com/office/drawing/2014/main" id="{582F672A-C4F8-4560-AEAF-FD53A6A3C5DC}"/>
              </a:ext>
            </a:extLst>
          </p:cNvPr>
          <p:cNvSpPr txBox="1"/>
          <p:nvPr/>
        </p:nvSpPr>
        <p:spPr>
          <a:xfrm>
            <a:off x="6807988" y="5465005"/>
            <a:ext cx="622286" cy="246221"/>
          </a:xfrm>
          <a:prstGeom prst="rect">
            <a:avLst/>
          </a:prstGeom>
          <a:noFill/>
        </p:spPr>
        <p:txBody>
          <a:bodyPr wrap="none" rtlCol="0">
            <a:spAutoFit/>
          </a:bodyPr>
          <a:lstStyle/>
          <a:p>
            <a:pPr algn="ctr"/>
            <a:r>
              <a:rPr lang="en-US" sz="1000" b="1" dirty="0"/>
              <a:t>vUCP CS</a:t>
            </a:r>
          </a:p>
        </p:txBody>
      </p:sp>
      <p:sp>
        <p:nvSpPr>
          <p:cNvPr id="164" name="Rectangle 163">
            <a:extLst>
              <a:ext uri="{FF2B5EF4-FFF2-40B4-BE49-F238E27FC236}">
                <a16:creationId xmlns:a16="http://schemas.microsoft.com/office/drawing/2014/main" id="{853772A6-03AA-47BA-A793-A88E10286541}"/>
              </a:ext>
            </a:extLst>
          </p:cNvPr>
          <p:cNvSpPr/>
          <p:nvPr/>
        </p:nvSpPr>
        <p:spPr>
          <a:xfrm>
            <a:off x="6876872" y="5356029"/>
            <a:ext cx="484522" cy="140923"/>
          </a:xfrm>
          <a:prstGeom prst="rect">
            <a:avLst/>
          </a:prstGeom>
          <a:solidFill>
            <a:schemeClr val="accent4">
              <a:lumMod val="60000"/>
              <a:lumOff val="40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000" dirty="0">
                <a:solidFill>
                  <a:schemeClr val="tx1"/>
                </a:solidFill>
              </a:rPr>
              <a:t>50ports</a:t>
            </a:r>
          </a:p>
        </p:txBody>
      </p:sp>
      <p:sp>
        <p:nvSpPr>
          <p:cNvPr id="165" name="Rectangle 164">
            <a:extLst>
              <a:ext uri="{FF2B5EF4-FFF2-40B4-BE49-F238E27FC236}">
                <a16:creationId xmlns:a16="http://schemas.microsoft.com/office/drawing/2014/main" id="{A3EBB526-ACF9-455B-880C-8FAF93E8CD95}"/>
              </a:ext>
            </a:extLst>
          </p:cNvPr>
          <p:cNvSpPr/>
          <p:nvPr/>
        </p:nvSpPr>
        <p:spPr>
          <a:xfrm>
            <a:off x="7477466" y="5356029"/>
            <a:ext cx="484522" cy="140923"/>
          </a:xfrm>
          <a:prstGeom prst="rect">
            <a:avLst/>
          </a:prstGeom>
          <a:solidFill>
            <a:schemeClr val="accent4">
              <a:lumMod val="60000"/>
              <a:lumOff val="40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00" dirty="0">
                <a:solidFill>
                  <a:schemeClr val="tx1"/>
                </a:solidFill>
              </a:rPr>
              <a:t>6ch</a:t>
            </a:r>
          </a:p>
        </p:txBody>
      </p:sp>
      <p:sp>
        <p:nvSpPr>
          <p:cNvPr id="166" name="Rectangle 165">
            <a:extLst>
              <a:ext uri="{FF2B5EF4-FFF2-40B4-BE49-F238E27FC236}">
                <a16:creationId xmlns:a16="http://schemas.microsoft.com/office/drawing/2014/main" id="{CDD55FE3-275A-44EB-8C3E-ED02BBB58962}"/>
              </a:ext>
            </a:extLst>
          </p:cNvPr>
          <p:cNvSpPr/>
          <p:nvPr/>
        </p:nvSpPr>
        <p:spPr>
          <a:xfrm>
            <a:off x="8078060" y="5356029"/>
            <a:ext cx="484522" cy="140923"/>
          </a:xfrm>
          <a:prstGeom prst="rect">
            <a:avLst/>
          </a:prstGeom>
          <a:solidFill>
            <a:schemeClr val="accent4">
              <a:lumMod val="60000"/>
              <a:lumOff val="40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00" dirty="0">
                <a:solidFill>
                  <a:schemeClr val="tx1"/>
                </a:solidFill>
              </a:rPr>
              <a:t>8ch</a:t>
            </a:r>
          </a:p>
        </p:txBody>
      </p:sp>
      <p:sp>
        <p:nvSpPr>
          <p:cNvPr id="167" name="Rectangle 166">
            <a:extLst>
              <a:ext uri="{FF2B5EF4-FFF2-40B4-BE49-F238E27FC236}">
                <a16:creationId xmlns:a16="http://schemas.microsoft.com/office/drawing/2014/main" id="{744D7D7E-D41D-485B-B16D-89E69742EC77}"/>
              </a:ext>
            </a:extLst>
          </p:cNvPr>
          <p:cNvSpPr/>
          <p:nvPr/>
        </p:nvSpPr>
        <p:spPr>
          <a:xfrm>
            <a:off x="6876872" y="3828975"/>
            <a:ext cx="484522" cy="1527056"/>
          </a:xfrm>
          <a:prstGeom prst="rect">
            <a:avLst/>
          </a:prstGeom>
          <a:solidFill>
            <a:schemeClr val="accent6">
              <a:lumMod val="25000"/>
              <a:lumOff val="7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000" dirty="0" err="1">
              <a:solidFill>
                <a:schemeClr val="tx1"/>
              </a:solidFill>
            </a:endParaRPr>
          </a:p>
        </p:txBody>
      </p:sp>
      <p:sp>
        <p:nvSpPr>
          <p:cNvPr id="168" name="Rectangle 167">
            <a:extLst>
              <a:ext uri="{FF2B5EF4-FFF2-40B4-BE49-F238E27FC236}">
                <a16:creationId xmlns:a16="http://schemas.microsoft.com/office/drawing/2014/main" id="{64F37CBE-5A5F-43B5-9B7E-63FD6FB65CC5}"/>
              </a:ext>
            </a:extLst>
          </p:cNvPr>
          <p:cNvSpPr/>
          <p:nvPr/>
        </p:nvSpPr>
        <p:spPr>
          <a:xfrm>
            <a:off x="7477466" y="4745860"/>
            <a:ext cx="484522" cy="610171"/>
          </a:xfrm>
          <a:prstGeom prst="rect">
            <a:avLst/>
          </a:prstGeom>
          <a:solidFill>
            <a:schemeClr val="accent6">
              <a:lumMod val="25000"/>
              <a:lumOff val="7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000" dirty="0" err="1">
              <a:solidFill>
                <a:schemeClr val="tx1"/>
              </a:solidFill>
            </a:endParaRPr>
          </a:p>
        </p:txBody>
      </p:sp>
      <p:sp>
        <p:nvSpPr>
          <p:cNvPr id="169" name="Rectangle 168">
            <a:extLst>
              <a:ext uri="{FF2B5EF4-FFF2-40B4-BE49-F238E27FC236}">
                <a16:creationId xmlns:a16="http://schemas.microsoft.com/office/drawing/2014/main" id="{E32FEF3B-2C57-4A85-8F55-B3FE12458B23}"/>
              </a:ext>
            </a:extLst>
          </p:cNvPr>
          <p:cNvSpPr/>
          <p:nvPr/>
        </p:nvSpPr>
        <p:spPr>
          <a:xfrm>
            <a:off x="8078060" y="4892715"/>
            <a:ext cx="484522" cy="463315"/>
          </a:xfrm>
          <a:prstGeom prst="rect">
            <a:avLst/>
          </a:prstGeom>
          <a:solidFill>
            <a:schemeClr val="accent6">
              <a:lumMod val="25000"/>
              <a:lumOff val="7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000" dirty="0" err="1">
              <a:solidFill>
                <a:schemeClr val="tx1"/>
              </a:solidFill>
            </a:endParaRPr>
          </a:p>
        </p:txBody>
      </p:sp>
      <p:sp>
        <p:nvSpPr>
          <p:cNvPr id="170" name="TextBox 169">
            <a:extLst>
              <a:ext uri="{FF2B5EF4-FFF2-40B4-BE49-F238E27FC236}">
                <a16:creationId xmlns:a16="http://schemas.microsoft.com/office/drawing/2014/main" id="{0E417352-4F36-4825-A291-B94DAA870BA3}"/>
              </a:ext>
            </a:extLst>
          </p:cNvPr>
          <p:cNvSpPr txBox="1"/>
          <p:nvPr/>
        </p:nvSpPr>
        <p:spPr>
          <a:xfrm>
            <a:off x="7523663" y="4755056"/>
            <a:ext cx="373936" cy="163022"/>
          </a:xfrm>
          <a:prstGeom prst="rect">
            <a:avLst/>
          </a:prstGeom>
          <a:noFill/>
        </p:spPr>
        <p:txBody>
          <a:bodyPr wrap="none" rtlCol="0">
            <a:spAutoFit/>
          </a:bodyPr>
          <a:lstStyle/>
          <a:p>
            <a:pPr algn="ctr"/>
            <a:r>
              <a:rPr lang="en-US" sz="1000" dirty="0"/>
              <a:t>248ch</a:t>
            </a:r>
          </a:p>
        </p:txBody>
      </p:sp>
      <p:cxnSp>
        <p:nvCxnSpPr>
          <p:cNvPr id="171" name="Straight Arrow Connector 170">
            <a:extLst>
              <a:ext uri="{FF2B5EF4-FFF2-40B4-BE49-F238E27FC236}">
                <a16:creationId xmlns:a16="http://schemas.microsoft.com/office/drawing/2014/main" id="{9B0F4ADE-2F29-44A2-818B-005C9911A033}"/>
              </a:ext>
            </a:extLst>
          </p:cNvPr>
          <p:cNvCxnSpPr/>
          <p:nvPr/>
        </p:nvCxnSpPr>
        <p:spPr>
          <a:xfrm flipV="1">
            <a:off x="7710632" y="4975487"/>
            <a:ext cx="0" cy="299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20B367BC-6D3A-4FA5-B9C5-C3B23E8624B8}"/>
              </a:ext>
            </a:extLst>
          </p:cNvPr>
          <p:cNvCxnSpPr>
            <a:cxnSpLocks/>
          </p:cNvCxnSpPr>
          <p:nvPr/>
        </p:nvCxnSpPr>
        <p:spPr>
          <a:xfrm flipV="1">
            <a:off x="7102614" y="4131627"/>
            <a:ext cx="0" cy="11429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6E3CE01F-3CE8-4C62-AF55-C7F718679BEE}"/>
              </a:ext>
            </a:extLst>
          </p:cNvPr>
          <p:cNvSpPr txBox="1"/>
          <p:nvPr/>
        </p:nvSpPr>
        <p:spPr>
          <a:xfrm>
            <a:off x="6912569" y="3769829"/>
            <a:ext cx="417454" cy="321570"/>
          </a:xfrm>
          <a:prstGeom prst="rect">
            <a:avLst/>
          </a:prstGeom>
          <a:noFill/>
        </p:spPr>
        <p:txBody>
          <a:bodyPr wrap="none" rtlCol="0">
            <a:spAutoFit/>
          </a:bodyPr>
          <a:lstStyle/>
          <a:p>
            <a:pPr algn="ctr"/>
            <a:r>
              <a:rPr lang="en-US" sz="1000" dirty="0"/>
              <a:t>2,400</a:t>
            </a:r>
          </a:p>
          <a:p>
            <a:pPr algn="ctr"/>
            <a:r>
              <a:rPr lang="en-US" sz="1000" dirty="0"/>
              <a:t>ports</a:t>
            </a:r>
          </a:p>
        </p:txBody>
      </p:sp>
      <p:sp>
        <p:nvSpPr>
          <p:cNvPr id="174" name="TextBox 173">
            <a:extLst>
              <a:ext uri="{FF2B5EF4-FFF2-40B4-BE49-F238E27FC236}">
                <a16:creationId xmlns:a16="http://schemas.microsoft.com/office/drawing/2014/main" id="{4689D405-1C58-4743-B81C-9D4BFF43C7F6}"/>
              </a:ext>
            </a:extLst>
          </p:cNvPr>
          <p:cNvSpPr txBox="1"/>
          <p:nvPr/>
        </p:nvSpPr>
        <p:spPr>
          <a:xfrm>
            <a:off x="8144996" y="4907903"/>
            <a:ext cx="373936" cy="163022"/>
          </a:xfrm>
          <a:prstGeom prst="rect">
            <a:avLst/>
          </a:prstGeom>
          <a:noFill/>
        </p:spPr>
        <p:txBody>
          <a:bodyPr wrap="none" rtlCol="0">
            <a:spAutoFit/>
          </a:bodyPr>
          <a:lstStyle/>
          <a:p>
            <a:pPr algn="ctr"/>
            <a:r>
              <a:rPr lang="en-US" sz="1000" dirty="0"/>
              <a:t>144ch</a:t>
            </a:r>
          </a:p>
        </p:txBody>
      </p:sp>
      <p:cxnSp>
        <p:nvCxnSpPr>
          <p:cNvPr id="175" name="Straight Arrow Connector 174">
            <a:extLst>
              <a:ext uri="{FF2B5EF4-FFF2-40B4-BE49-F238E27FC236}">
                <a16:creationId xmlns:a16="http://schemas.microsoft.com/office/drawing/2014/main" id="{A4F0EC47-6234-4B35-BC0A-300E0AF31C74}"/>
              </a:ext>
            </a:extLst>
          </p:cNvPr>
          <p:cNvCxnSpPr>
            <a:cxnSpLocks/>
          </p:cNvCxnSpPr>
          <p:nvPr/>
        </p:nvCxnSpPr>
        <p:spPr>
          <a:xfrm flipV="1">
            <a:off x="8315036" y="5048780"/>
            <a:ext cx="0" cy="225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6" name="TextBox 175">
            <a:extLst>
              <a:ext uri="{FF2B5EF4-FFF2-40B4-BE49-F238E27FC236}">
                <a16:creationId xmlns:a16="http://schemas.microsoft.com/office/drawing/2014/main" id="{038CF7DF-6D1A-4E7F-9603-F29227C02B95}"/>
              </a:ext>
            </a:extLst>
          </p:cNvPr>
          <p:cNvSpPr txBox="1"/>
          <p:nvPr/>
        </p:nvSpPr>
        <p:spPr>
          <a:xfrm>
            <a:off x="7448116" y="5465005"/>
            <a:ext cx="553357" cy="246221"/>
          </a:xfrm>
          <a:prstGeom prst="rect">
            <a:avLst/>
          </a:prstGeom>
          <a:noFill/>
        </p:spPr>
        <p:txBody>
          <a:bodyPr wrap="none" rtlCol="0">
            <a:spAutoFit/>
          </a:bodyPr>
          <a:lstStyle/>
          <a:p>
            <a:pPr algn="ctr"/>
            <a:r>
              <a:rPr lang="en-US" sz="1000" b="1" dirty="0" err="1"/>
              <a:t>vVOIM</a:t>
            </a:r>
            <a:endParaRPr lang="en-US" sz="1000" b="1" dirty="0"/>
          </a:p>
        </p:txBody>
      </p:sp>
      <p:sp>
        <p:nvSpPr>
          <p:cNvPr id="177" name="TextBox 176">
            <a:extLst>
              <a:ext uri="{FF2B5EF4-FFF2-40B4-BE49-F238E27FC236}">
                <a16:creationId xmlns:a16="http://schemas.microsoft.com/office/drawing/2014/main" id="{4EABD640-514A-42DC-A223-B978A64FD880}"/>
              </a:ext>
            </a:extLst>
          </p:cNvPr>
          <p:cNvSpPr txBox="1"/>
          <p:nvPr/>
        </p:nvSpPr>
        <p:spPr>
          <a:xfrm>
            <a:off x="8022767" y="5465005"/>
            <a:ext cx="545342" cy="246221"/>
          </a:xfrm>
          <a:prstGeom prst="rect">
            <a:avLst/>
          </a:prstGeom>
          <a:noFill/>
        </p:spPr>
        <p:txBody>
          <a:bodyPr wrap="none" rtlCol="0">
            <a:spAutoFit/>
          </a:bodyPr>
          <a:lstStyle/>
          <a:p>
            <a:pPr algn="ctr"/>
            <a:r>
              <a:rPr lang="en-US" sz="1000" b="1" dirty="0"/>
              <a:t> </a:t>
            </a:r>
            <a:r>
              <a:rPr lang="en-US" sz="1000" b="1" dirty="0" err="1"/>
              <a:t>vUVM</a:t>
            </a:r>
            <a:endParaRPr lang="en-US" sz="1000" b="1" dirty="0"/>
          </a:p>
        </p:txBody>
      </p:sp>
      <p:sp>
        <p:nvSpPr>
          <p:cNvPr id="178" name="TextBox 177">
            <a:extLst>
              <a:ext uri="{FF2B5EF4-FFF2-40B4-BE49-F238E27FC236}">
                <a16:creationId xmlns:a16="http://schemas.microsoft.com/office/drawing/2014/main" id="{03DB2F7D-86FE-44F7-A505-348284FDDE04}"/>
              </a:ext>
            </a:extLst>
          </p:cNvPr>
          <p:cNvSpPr txBox="1"/>
          <p:nvPr/>
        </p:nvSpPr>
        <p:spPr>
          <a:xfrm>
            <a:off x="6997466" y="5675567"/>
            <a:ext cx="1471878" cy="276999"/>
          </a:xfrm>
          <a:prstGeom prst="rect">
            <a:avLst/>
          </a:prstGeom>
          <a:noFill/>
        </p:spPr>
        <p:txBody>
          <a:bodyPr wrap="none" rtlCol="0">
            <a:spAutoFit/>
          </a:bodyPr>
          <a:lstStyle/>
          <a:p>
            <a:pPr algn="ctr"/>
            <a:r>
              <a:rPr lang="en-US" sz="1200" b="1" dirty="0"/>
              <a:t>Multi instance vUCP</a:t>
            </a:r>
          </a:p>
        </p:txBody>
      </p:sp>
      <p:sp>
        <p:nvSpPr>
          <p:cNvPr id="179" name="Arrow: Right 178">
            <a:extLst>
              <a:ext uri="{FF2B5EF4-FFF2-40B4-BE49-F238E27FC236}">
                <a16:creationId xmlns:a16="http://schemas.microsoft.com/office/drawing/2014/main" id="{C370768B-EE34-44AB-A8C3-DBFAC1A566AC}"/>
              </a:ext>
            </a:extLst>
          </p:cNvPr>
          <p:cNvSpPr/>
          <p:nvPr/>
        </p:nvSpPr>
        <p:spPr>
          <a:xfrm>
            <a:off x="2408811" y="4053705"/>
            <a:ext cx="1036512" cy="1435254"/>
          </a:xfrm>
          <a:prstGeom prst="rightArrow">
            <a:avLst>
              <a:gd name="adj1" fmla="val 66137"/>
              <a:gd name="adj2" fmla="val 28246"/>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80" name="TextBox 179">
            <a:extLst>
              <a:ext uri="{FF2B5EF4-FFF2-40B4-BE49-F238E27FC236}">
                <a16:creationId xmlns:a16="http://schemas.microsoft.com/office/drawing/2014/main" id="{AAB456EE-F474-4598-9618-ED0402D05A3A}"/>
              </a:ext>
            </a:extLst>
          </p:cNvPr>
          <p:cNvSpPr txBox="1"/>
          <p:nvPr/>
        </p:nvSpPr>
        <p:spPr>
          <a:xfrm>
            <a:off x="2377737" y="4334010"/>
            <a:ext cx="1148510" cy="807913"/>
          </a:xfrm>
          <a:prstGeom prst="rect">
            <a:avLst/>
          </a:prstGeom>
          <a:noFill/>
        </p:spPr>
        <p:txBody>
          <a:bodyPr wrap="square" rtlCol="0" anchor="ctr">
            <a:spAutoFit/>
          </a:bodyPr>
          <a:lstStyle/>
          <a:p>
            <a:r>
              <a:rPr lang="en-US" sz="1050" dirty="0"/>
              <a:t>Below 600ports</a:t>
            </a:r>
          </a:p>
          <a:p>
            <a:pPr marL="115888" indent="-115888">
              <a:buFontTx/>
              <a:buChar char="-"/>
            </a:pPr>
            <a:r>
              <a:rPr lang="en-US" sz="900" dirty="0"/>
              <a:t>Reinstallation</a:t>
            </a:r>
          </a:p>
          <a:p>
            <a:pPr marL="115888" indent="-115888">
              <a:buFontTx/>
              <a:buChar char="-"/>
            </a:pPr>
            <a:r>
              <a:rPr lang="en-US" sz="900" dirty="0"/>
              <a:t>DB adjustment</a:t>
            </a:r>
          </a:p>
          <a:p>
            <a:pPr marL="115888" indent="-115888">
              <a:buFontTx/>
              <a:buChar char="-"/>
            </a:pPr>
            <a:r>
              <a:rPr lang="en-US" sz="900" dirty="0"/>
              <a:t>License transfer required*</a:t>
            </a:r>
          </a:p>
        </p:txBody>
      </p:sp>
      <p:sp>
        <p:nvSpPr>
          <p:cNvPr id="186" name="Arrow: Right 185">
            <a:extLst>
              <a:ext uri="{FF2B5EF4-FFF2-40B4-BE49-F238E27FC236}">
                <a16:creationId xmlns:a16="http://schemas.microsoft.com/office/drawing/2014/main" id="{19391865-E421-498E-BD72-64F43DE06F1A}"/>
              </a:ext>
            </a:extLst>
          </p:cNvPr>
          <p:cNvSpPr/>
          <p:nvPr/>
        </p:nvSpPr>
        <p:spPr>
          <a:xfrm>
            <a:off x="5799719" y="3924383"/>
            <a:ext cx="1036512" cy="1844487"/>
          </a:xfrm>
          <a:prstGeom prst="rightArrow">
            <a:avLst>
              <a:gd name="adj1" fmla="val 66137"/>
              <a:gd name="adj2" fmla="val 28246"/>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87" name="TextBox 186">
            <a:extLst>
              <a:ext uri="{FF2B5EF4-FFF2-40B4-BE49-F238E27FC236}">
                <a16:creationId xmlns:a16="http://schemas.microsoft.com/office/drawing/2014/main" id="{CE64F71A-297E-43AF-AE4A-EEE935DC0C40}"/>
              </a:ext>
            </a:extLst>
          </p:cNvPr>
          <p:cNvSpPr txBox="1"/>
          <p:nvPr/>
        </p:nvSpPr>
        <p:spPr>
          <a:xfrm>
            <a:off x="5768645" y="4493597"/>
            <a:ext cx="1148510" cy="669414"/>
          </a:xfrm>
          <a:prstGeom prst="rect">
            <a:avLst/>
          </a:prstGeom>
          <a:noFill/>
        </p:spPr>
        <p:txBody>
          <a:bodyPr wrap="square" rtlCol="0" anchor="ctr">
            <a:spAutoFit/>
          </a:bodyPr>
          <a:lstStyle/>
          <a:p>
            <a:r>
              <a:rPr lang="en-US" sz="1050" dirty="0"/>
              <a:t>Above 600ports</a:t>
            </a:r>
          </a:p>
          <a:p>
            <a:pPr marL="115888" indent="-115888">
              <a:buFontTx/>
              <a:buChar char="-"/>
            </a:pPr>
            <a:r>
              <a:rPr lang="en-US" sz="900" dirty="0"/>
              <a:t>Disable built-in </a:t>
            </a:r>
            <a:r>
              <a:rPr lang="en-US" sz="900" dirty="0" err="1"/>
              <a:t>vVOIM</a:t>
            </a:r>
            <a:r>
              <a:rPr lang="en-US" sz="900" dirty="0"/>
              <a:t>/</a:t>
            </a:r>
            <a:r>
              <a:rPr lang="en-US" sz="900" dirty="0" err="1"/>
              <a:t>vUVM</a:t>
            </a:r>
            <a:endParaRPr lang="en-US" sz="900" dirty="0"/>
          </a:p>
          <a:p>
            <a:pPr marL="115888" indent="-115888">
              <a:buFontTx/>
              <a:buChar char="-"/>
            </a:pPr>
            <a:r>
              <a:rPr lang="en-US" sz="900" dirty="0"/>
              <a:t>DB adjustment</a:t>
            </a:r>
          </a:p>
        </p:txBody>
      </p:sp>
      <p:sp>
        <p:nvSpPr>
          <p:cNvPr id="28" name="TextBox 27">
            <a:extLst>
              <a:ext uri="{FF2B5EF4-FFF2-40B4-BE49-F238E27FC236}">
                <a16:creationId xmlns:a16="http://schemas.microsoft.com/office/drawing/2014/main" id="{9828A7F2-2A57-4C07-A3E6-AF546103916F}"/>
              </a:ext>
            </a:extLst>
          </p:cNvPr>
          <p:cNvSpPr txBox="1"/>
          <p:nvPr/>
        </p:nvSpPr>
        <p:spPr>
          <a:xfrm>
            <a:off x="2174744" y="6090621"/>
            <a:ext cx="3813865" cy="246221"/>
          </a:xfrm>
          <a:prstGeom prst="rect">
            <a:avLst/>
          </a:prstGeom>
          <a:noFill/>
        </p:spPr>
        <p:txBody>
          <a:bodyPr wrap="none" rtlCol="0">
            <a:spAutoFit/>
          </a:bodyPr>
          <a:lstStyle/>
          <a:p>
            <a:r>
              <a:rPr lang="en-US" sz="1000" i="1" dirty="0"/>
              <a:t>* License transfer is required with new vUCP S/N from re-installation.</a:t>
            </a:r>
          </a:p>
        </p:txBody>
      </p:sp>
      <p:sp>
        <p:nvSpPr>
          <p:cNvPr id="80" name="TextBox 79">
            <a:extLst>
              <a:ext uri="{FF2B5EF4-FFF2-40B4-BE49-F238E27FC236}">
                <a16:creationId xmlns:a16="http://schemas.microsoft.com/office/drawing/2014/main" id="{767368C9-D085-4661-ADCC-A087D7BFDA44}"/>
              </a:ext>
            </a:extLst>
          </p:cNvPr>
          <p:cNvSpPr txBox="1"/>
          <p:nvPr/>
        </p:nvSpPr>
        <p:spPr>
          <a:xfrm>
            <a:off x="7546110" y="784516"/>
            <a:ext cx="1367683" cy="338554"/>
          </a:xfrm>
          <a:prstGeom prst="rect">
            <a:avLst/>
          </a:prstGeom>
          <a:noFill/>
        </p:spPr>
        <p:txBody>
          <a:bodyPr wrap="none" rtlCol="0">
            <a:spAutoFit/>
          </a:bodyPr>
          <a:lstStyle/>
          <a:p>
            <a:pPr algn="ctr"/>
            <a:r>
              <a:rPr lang="en-US" sz="1600" b="1" dirty="0">
                <a:solidFill>
                  <a:srgbClr val="0000CC"/>
                </a:solidFill>
              </a:rPr>
              <a:t>(Unified V5.0)</a:t>
            </a:r>
          </a:p>
        </p:txBody>
      </p:sp>
    </p:spTree>
    <p:extLst>
      <p:ext uri="{BB962C8B-B14F-4D97-AF65-F5344CB8AC3E}">
        <p14:creationId xmlns:p14="http://schemas.microsoft.com/office/powerpoint/2010/main" val="1653785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vUCP enhance – </a:t>
            </a:r>
            <a:r>
              <a:rPr lang="en-US" altLang="ko-KR" sz="2400" dirty="0"/>
              <a:t>Hybrid Geo-Redundancy</a:t>
            </a:r>
            <a:endParaRPr lang="en-US" altLang="ko-KR" dirty="0"/>
          </a:p>
        </p:txBody>
      </p:sp>
      <p:sp>
        <p:nvSpPr>
          <p:cNvPr id="184" name="Content Placeholder 3">
            <a:extLst>
              <a:ext uri="{FF2B5EF4-FFF2-40B4-BE49-F238E27FC236}">
                <a16:creationId xmlns:a16="http://schemas.microsoft.com/office/drawing/2014/main" id="{AC70A395-7DE1-45CF-A6D8-D373F0FBFEB7}"/>
              </a:ext>
            </a:extLst>
          </p:cNvPr>
          <p:cNvSpPr>
            <a:spLocks noGrp="1"/>
          </p:cNvSpPr>
          <p:nvPr>
            <p:ph idx="1"/>
          </p:nvPr>
        </p:nvSpPr>
        <p:spPr/>
        <p:txBody>
          <a:bodyPr>
            <a:normAutofit/>
          </a:bodyPr>
          <a:lstStyle/>
          <a:p>
            <a:pPr latinLnBrk="0">
              <a:lnSpc>
                <a:spcPct val="100000"/>
              </a:lnSpc>
            </a:pPr>
            <a:r>
              <a:rPr lang="en-US" dirty="0"/>
              <a:t>Enhancing flexible and reliable deployment options by supporting Hybrid Geo-Redundancy</a:t>
            </a:r>
          </a:p>
          <a:p>
            <a:pPr lvl="1" latinLnBrk="0">
              <a:lnSpc>
                <a:spcPct val="100000"/>
              </a:lnSpc>
            </a:pPr>
            <a:r>
              <a:rPr lang="en-US" sz="1400" dirty="0"/>
              <a:t>Installed UCP600/2400 can be re-used as stand-by server (UCP licenses can’t be re-used to vUCP.)</a:t>
            </a:r>
          </a:p>
        </p:txBody>
      </p:sp>
      <p:sp>
        <p:nvSpPr>
          <p:cNvPr id="80" name="Cube 79">
            <a:extLst>
              <a:ext uri="{FF2B5EF4-FFF2-40B4-BE49-F238E27FC236}">
                <a16:creationId xmlns:a16="http://schemas.microsoft.com/office/drawing/2014/main" id="{17B68FB4-EC36-4B5E-BFAF-30FBAF0C65F6}"/>
              </a:ext>
            </a:extLst>
          </p:cNvPr>
          <p:cNvSpPr/>
          <p:nvPr/>
        </p:nvSpPr>
        <p:spPr>
          <a:xfrm>
            <a:off x="3107649" y="4691158"/>
            <a:ext cx="407090" cy="288495"/>
          </a:xfrm>
          <a:prstGeom prst="cube">
            <a:avLst>
              <a:gd name="adj" fmla="val 35006"/>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t" anchorCtr="0" forceAA="0" compatLnSpc="1">
            <a:prstTxWarp prst="textNoShape">
              <a:avLst/>
            </a:prstTxWarp>
            <a:noAutofit/>
          </a:bodyPr>
          <a:lstStyle/>
          <a:p>
            <a:pPr algn="ctr"/>
            <a:r>
              <a:rPr lang="en-US" altLang="ko-KR" sz="1100" dirty="0" err="1">
                <a:solidFill>
                  <a:schemeClr val="tx1"/>
                </a:solidFill>
                <a:latin typeface="Calibri" panose="020F0502020204030204" pitchFamily="34" charset="0"/>
              </a:rPr>
              <a:t>vCore</a:t>
            </a:r>
            <a:endParaRPr lang="ko-KR" altLang="en-US" sz="1100" dirty="0">
              <a:solidFill>
                <a:schemeClr val="tx1"/>
              </a:solidFill>
              <a:latin typeface="Calibri" panose="020F0502020204030204" pitchFamily="34" charset="0"/>
            </a:endParaRPr>
          </a:p>
        </p:txBody>
      </p:sp>
      <p:sp>
        <p:nvSpPr>
          <p:cNvPr id="81" name="Cube 80">
            <a:extLst>
              <a:ext uri="{FF2B5EF4-FFF2-40B4-BE49-F238E27FC236}">
                <a16:creationId xmlns:a16="http://schemas.microsoft.com/office/drawing/2014/main" id="{A201D228-1163-4D09-A774-10BEEFCE6BA9}"/>
              </a:ext>
            </a:extLst>
          </p:cNvPr>
          <p:cNvSpPr/>
          <p:nvPr/>
        </p:nvSpPr>
        <p:spPr>
          <a:xfrm>
            <a:off x="3107649" y="3972792"/>
            <a:ext cx="407090" cy="789606"/>
          </a:xfrm>
          <a:prstGeom prst="cub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none" lIns="68580" tIns="34290" rIns="68580" bIns="34290" numCol="1" spcCol="0" rtlCol="0" fromWordArt="0" anchor="t" anchorCtr="0" forceAA="0" compatLnSpc="1">
            <a:prstTxWarp prst="textNoShape">
              <a:avLst/>
            </a:prstTxWarp>
            <a:noAutofit/>
          </a:bodyPr>
          <a:lstStyle/>
          <a:p>
            <a:pPr algn="ctr"/>
            <a:r>
              <a:rPr lang="en-US" altLang="ko-KR" sz="1100" dirty="0">
                <a:solidFill>
                  <a:schemeClr val="tx1"/>
                </a:solidFill>
                <a:latin typeface="Calibri" panose="020F0502020204030204" pitchFamily="34" charset="0"/>
              </a:rPr>
              <a:t>vUCP CS</a:t>
            </a:r>
            <a:endParaRPr lang="ko-KR" altLang="en-US" sz="1100" baseline="30000" dirty="0">
              <a:solidFill>
                <a:srgbClr val="0000CC"/>
              </a:solidFill>
              <a:latin typeface="Calibri" panose="020F0502020204030204" pitchFamily="34" charset="0"/>
            </a:endParaRPr>
          </a:p>
        </p:txBody>
      </p:sp>
      <p:cxnSp>
        <p:nvCxnSpPr>
          <p:cNvPr id="84" name="Connector: Curved 83">
            <a:extLst>
              <a:ext uri="{FF2B5EF4-FFF2-40B4-BE49-F238E27FC236}">
                <a16:creationId xmlns:a16="http://schemas.microsoft.com/office/drawing/2014/main" id="{651C65BA-EE50-4076-B366-D89AE931030A}"/>
              </a:ext>
            </a:extLst>
          </p:cNvPr>
          <p:cNvCxnSpPr>
            <a:cxnSpLocks/>
            <a:stCxn id="90" idx="5"/>
          </p:cNvCxnSpPr>
          <p:nvPr/>
        </p:nvCxnSpPr>
        <p:spPr>
          <a:xfrm>
            <a:off x="1609599" y="4316709"/>
            <a:ext cx="756689" cy="262701"/>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85" name="Connector: Curved 84">
            <a:extLst>
              <a:ext uri="{FF2B5EF4-FFF2-40B4-BE49-F238E27FC236}">
                <a16:creationId xmlns:a16="http://schemas.microsoft.com/office/drawing/2014/main" id="{07F679B7-1BE7-4290-A9B1-9A2F1E33B63B}"/>
              </a:ext>
            </a:extLst>
          </p:cNvPr>
          <p:cNvCxnSpPr>
            <a:cxnSpLocks/>
            <a:endCxn id="81" idx="2"/>
          </p:cNvCxnSpPr>
          <p:nvPr/>
        </p:nvCxnSpPr>
        <p:spPr>
          <a:xfrm flipV="1">
            <a:off x="2485983" y="4418481"/>
            <a:ext cx="621666" cy="160929"/>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86" name="Freeform 7">
            <a:extLst>
              <a:ext uri="{FF2B5EF4-FFF2-40B4-BE49-F238E27FC236}">
                <a16:creationId xmlns:a16="http://schemas.microsoft.com/office/drawing/2014/main" id="{FA13EC01-51F8-4EF4-9835-6F9084832EBA}"/>
              </a:ext>
            </a:extLst>
          </p:cNvPr>
          <p:cNvSpPr>
            <a:spLocks noChangeAspect="1"/>
          </p:cNvSpPr>
          <p:nvPr/>
        </p:nvSpPr>
        <p:spPr bwMode="auto">
          <a:xfrm>
            <a:off x="2173777" y="4433495"/>
            <a:ext cx="394482" cy="291830"/>
          </a:xfrm>
          <a:custGeom>
            <a:avLst/>
            <a:gdLst>
              <a:gd name="T0" fmla="*/ 2147483647 w 3053"/>
              <a:gd name="T1" fmla="*/ 2147483647 h 1982"/>
              <a:gd name="T2" fmla="*/ 2147483647 w 3053"/>
              <a:gd name="T3" fmla="*/ 2147483647 h 1982"/>
              <a:gd name="T4" fmla="*/ 2147483647 w 3053"/>
              <a:gd name="T5" fmla="*/ 2147483647 h 1982"/>
              <a:gd name="T6" fmla="*/ 2147483647 w 3053"/>
              <a:gd name="T7" fmla="*/ 2147483647 h 1982"/>
              <a:gd name="T8" fmla="*/ 2147483647 w 3053"/>
              <a:gd name="T9" fmla="*/ 2147483647 h 1982"/>
              <a:gd name="T10" fmla="*/ 2147483647 w 3053"/>
              <a:gd name="T11" fmla="*/ 2147483647 h 1982"/>
              <a:gd name="T12" fmla="*/ 2147483647 w 3053"/>
              <a:gd name="T13" fmla="*/ 2147483647 h 1982"/>
              <a:gd name="T14" fmla="*/ 2147483647 w 3053"/>
              <a:gd name="T15" fmla="*/ 2147483647 h 1982"/>
              <a:gd name="T16" fmla="*/ 2147483647 w 3053"/>
              <a:gd name="T17" fmla="*/ 2147483647 h 1982"/>
              <a:gd name="T18" fmla="*/ 2147483647 w 3053"/>
              <a:gd name="T19" fmla="*/ 2147483647 h 1982"/>
              <a:gd name="T20" fmla="*/ 2147483647 w 3053"/>
              <a:gd name="T21" fmla="*/ 2147483647 h 1982"/>
              <a:gd name="T22" fmla="*/ 2147483647 w 3053"/>
              <a:gd name="T23" fmla="*/ 2147483647 h 1982"/>
              <a:gd name="T24" fmla="*/ 2147483647 w 3053"/>
              <a:gd name="T25" fmla="*/ 2147483647 h 1982"/>
              <a:gd name="T26" fmla="*/ 2147483647 w 3053"/>
              <a:gd name="T27" fmla="*/ 2147483647 h 1982"/>
              <a:gd name="T28" fmla="*/ 2147483647 w 3053"/>
              <a:gd name="T29" fmla="*/ 2147483647 h 1982"/>
              <a:gd name="T30" fmla="*/ 2147483647 w 3053"/>
              <a:gd name="T31" fmla="*/ 2147483647 h 1982"/>
              <a:gd name="T32" fmla="*/ 2147483647 w 3053"/>
              <a:gd name="T33" fmla="*/ 2147483647 h 1982"/>
              <a:gd name="T34" fmla="*/ 2147483647 w 3053"/>
              <a:gd name="T35" fmla="*/ 2147483647 h 1982"/>
              <a:gd name="T36" fmla="*/ 2147483647 w 3053"/>
              <a:gd name="T37" fmla="*/ 2147483647 h 1982"/>
              <a:gd name="T38" fmla="*/ 2147483647 w 3053"/>
              <a:gd name="T39" fmla="*/ 2147483647 h 1982"/>
              <a:gd name="T40" fmla="*/ 2147483647 w 3053"/>
              <a:gd name="T41" fmla="*/ 2147483647 h 1982"/>
              <a:gd name="T42" fmla="*/ 2147483647 w 3053"/>
              <a:gd name="T43" fmla="*/ 2147483647 h 1982"/>
              <a:gd name="T44" fmla="*/ 2147483647 w 3053"/>
              <a:gd name="T45" fmla="*/ 2147483647 h 1982"/>
              <a:gd name="T46" fmla="*/ 2147483647 w 3053"/>
              <a:gd name="T47" fmla="*/ 2147483647 h 1982"/>
              <a:gd name="T48" fmla="*/ 2147483647 w 3053"/>
              <a:gd name="T49" fmla="*/ 2147483647 h 1982"/>
              <a:gd name="T50" fmla="*/ 2147483647 w 3053"/>
              <a:gd name="T51" fmla="*/ 2147483647 h 1982"/>
              <a:gd name="T52" fmla="*/ 2147483647 w 3053"/>
              <a:gd name="T53" fmla="*/ 2147483647 h 1982"/>
              <a:gd name="T54" fmla="*/ 2147483647 w 3053"/>
              <a:gd name="T55" fmla="*/ 2147483647 h 1982"/>
              <a:gd name="T56" fmla="*/ 2147483647 w 3053"/>
              <a:gd name="T57" fmla="*/ 2147483647 h 1982"/>
              <a:gd name="T58" fmla="*/ 0 w 3053"/>
              <a:gd name="T59" fmla="*/ 2147483647 h 1982"/>
              <a:gd name="T60" fmla="*/ 2147483647 w 3053"/>
              <a:gd name="T61" fmla="*/ 2147483647 h 1982"/>
              <a:gd name="T62" fmla="*/ 2147483647 w 3053"/>
              <a:gd name="T63" fmla="*/ 2147483647 h 1982"/>
              <a:gd name="T64" fmla="*/ 2147483647 w 3053"/>
              <a:gd name="T65" fmla="*/ 2147483647 h 1982"/>
              <a:gd name="T66" fmla="*/ 2147483647 w 3053"/>
              <a:gd name="T67" fmla="*/ 2147483647 h 1982"/>
              <a:gd name="T68" fmla="*/ 2147483647 w 3053"/>
              <a:gd name="T69" fmla="*/ 2147483647 h 1982"/>
              <a:gd name="T70" fmla="*/ 2147483647 w 3053"/>
              <a:gd name="T71" fmla="*/ 2147483647 h 1982"/>
              <a:gd name="T72" fmla="*/ 2147483647 w 3053"/>
              <a:gd name="T73" fmla="*/ 2147483647 h 1982"/>
              <a:gd name="T74" fmla="*/ 2147483647 w 3053"/>
              <a:gd name="T75" fmla="*/ 2147483647 h 1982"/>
              <a:gd name="T76" fmla="*/ 2147483647 w 3053"/>
              <a:gd name="T77" fmla="*/ 2147483647 h 1982"/>
              <a:gd name="T78" fmla="*/ 2147483647 w 3053"/>
              <a:gd name="T79" fmla="*/ 2147483647 h 1982"/>
              <a:gd name="T80" fmla="*/ 2147483647 w 3053"/>
              <a:gd name="T81" fmla="*/ 2147483647 h 1982"/>
              <a:gd name="T82" fmla="*/ 2147483647 w 3053"/>
              <a:gd name="T83" fmla="*/ 2147483647 h 1982"/>
              <a:gd name="T84" fmla="*/ 2147483647 w 3053"/>
              <a:gd name="T85" fmla="*/ 2147483647 h 1982"/>
              <a:gd name="T86" fmla="*/ 2147483647 w 3053"/>
              <a:gd name="T87" fmla="*/ 2147483647 h 1982"/>
              <a:gd name="T88" fmla="*/ 2147483647 w 3053"/>
              <a:gd name="T89" fmla="*/ 2147483647 h 1982"/>
              <a:gd name="T90" fmla="*/ 2147483647 w 3053"/>
              <a:gd name="T91" fmla="*/ 2147483647 h 1982"/>
              <a:gd name="T92" fmla="*/ 2147483647 w 3053"/>
              <a:gd name="T93" fmla="*/ 2147483647 h 1982"/>
              <a:gd name="T94" fmla="*/ 2147483647 w 3053"/>
              <a:gd name="T95" fmla="*/ 2147483647 h 1982"/>
              <a:gd name="T96" fmla="*/ 2147483647 w 3053"/>
              <a:gd name="T97" fmla="*/ 0 h 19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53"/>
              <a:gd name="T148" fmla="*/ 0 h 1982"/>
              <a:gd name="T149" fmla="*/ 3053 w 3053"/>
              <a:gd name="T150" fmla="*/ 1982 h 198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53" h="1982">
                <a:moveTo>
                  <a:pt x="1321" y="0"/>
                </a:moveTo>
                <a:lnTo>
                  <a:pt x="1388" y="5"/>
                </a:lnTo>
                <a:lnTo>
                  <a:pt x="1454" y="16"/>
                </a:lnTo>
                <a:lnTo>
                  <a:pt x="1518" y="32"/>
                </a:lnTo>
                <a:lnTo>
                  <a:pt x="1580" y="54"/>
                </a:lnTo>
                <a:lnTo>
                  <a:pt x="1640" y="80"/>
                </a:lnTo>
                <a:lnTo>
                  <a:pt x="1696" y="112"/>
                </a:lnTo>
                <a:lnTo>
                  <a:pt x="1749" y="148"/>
                </a:lnTo>
                <a:lnTo>
                  <a:pt x="1799" y="187"/>
                </a:lnTo>
                <a:lnTo>
                  <a:pt x="1844" y="230"/>
                </a:lnTo>
                <a:lnTo>
                  <a:pt x="1885" y="277"/>
                </a:lnTo>
                <a:lnTo>
                  <a:pt x="1921" y="327"/>
                </a:lnTo>
                <a:lnTo>
                  <a:pt x="1952" y="379"/>
                </a:lnTo>
                <a:lnTo>
                  <a:pt x="1954" y="378"/>
                </a:lnTo>
                <a:lnTo>
                  <a:pt x="1963" y="375"/>
                </a:lnTo>
                <a:lnTo>
                  <a:pt x="1977" y="370"/>
                </a:lnTo>
                <a:lnTo>
                  <a:pt x="1995" y="363"/>
                </a:lnTo>
                <a:lnTo>
                  <a:pt x="2018" y="357"/>
                </a:lnTo>
                <a:lnTo>
                  <a:pt x="2044" y="349"/>
                </a:lnTo>
                <a:lnTo>
                  <a:pt x="2074" y="343"/>
                </a:lnTo>
                <a:lnTo>
                  <a:pt x="2106" y="337"/>
                </a:lnTo>
                <a:lnTo>
                  <a:pt x="2141" y="332"/>
                </a:lnTo>
                <a:lnTo>
                  <a:pt x="2177" y="329"/>
                </a:lnTo>
                <a:lnTo>
                  <a:pt x="2214" y="328"/>
                </a:lnTo>
                <a:lnTo>
                  <a:pt x="2254" y="330"/>
                </a:lnTo>
                <a:lnTo>
                  <a:pt x="2293" y="337"/>
                </a:lnTo>
                <a:lnTo>
                  <a:pt x="2331" y="347"/>
                </a:lnTo>
                <a:lnTo>
                  <a:pt x="2370" y="360"/>
                </a:lnTo>
                <a:lnTo>
                  <a:pt x="2408" y="379"/>
                </a:lnTo>
                <a:lnTo>
                  <a:pt x="2444" y="403"/>
                </a:lnTo>
                <a:lnTo>
                  <a:pt x="2478" y="434"/>
                </a:lnTo>
                <a:lnTo>
                  <a:pt x="2509" y="470"/>
                </a:lnTo>
                <a:lnTo>
                  <a:pt x="2546" y="523"/>
                </a:lnTo>
                <a:lnTo>
                  <a:pt x="2576" y="574"/>
                </a:lnTo>
                <a:lnTo>
                  <a:pt x="2600" y="624"/>
                </a:lnTo>
                <a:lnTo>
                  <a:pt x="2617" y="671"/>
                </a:lnTo>
                <a:lnTo>
                  <a:pt x="2630" y="716"/>
                </a:lnTo>
                <a:lnTo>
                  <a:pt x="2637" y="757"/>
                </a:lnTo>
                <a:lnTo>
                  <a:pt x="2642" y="794"/>
                </a:lnTo>
                <a:lnTo>
                  <a:pt x="2643" y="829"/>
                </a:lnTo>
                <a:lnTo>
                  <a:pt x="2642" y="858"/>
                </a:lnTo>
                <a:lnTo>
                  <a:pt x="2640" y="884"/>
                </a:lnTo>
                <a:lnTo>
                  <a:pt x="2636" y="904"/>
                </a:lnTo>
                <a:lnTo>
                  <a:pt x="2633" y="919"/>
                </a:lnTo>
                <a:lnTo>
                  <a:pt x="2631" y="927"/>
                </a:lnTo>
                <a:lnTo>
                  <a:pt x="2630" y="931"/>
                </a:lnTo>
                <a:lnTo>
                  <a:pt x="2633" y="932"/>
                </a:lnTo>
                <a:lnTo>
                  <a:pt x="2642" y="935"/>
                </a:lnTo>
                <a:lnTo>
                  <a:pt x="2657" y="941"/>
                </a:lnTo>
                <a:lnTo>
                  <a:pt x="2677" y="948"/>
                </a:lnTo>
                <a:lnTo>
                  <a:pt x="2701" y="960"/>
                </a:lnTo>
                <a:lnTo>
                  <a:pt x="2728" y="972"/>
                </a:lnTo>
                <a:lnTo>
                  <a:pt x="2757" y="987"/>
                </a:lnTo>
                <a:lnTo>
                  <a:pt x="2789" y="1006"/>
                </a:lnTo>
                <a:lnTo>
                  <a:pt x="2821" y="1027"/>
                </a:lnTo>
                <a:lnTo>
                  <a:pt x="2854" y="1052"/>
                </a:lnTo>
                <a:lnTo>
                  <a:pt x="2886" y="1078"/>
                </a:lnTo>
                <a:lnTo>
                  <a:pt x="2918" y="1108"/>
                </a:lnTo>
                <a:lnTo>
                  <a:pt x="2947" y="1141"/>
                </a:lnTo>
                <a:lnTo>
                  <a:pt x="2974" y="1177"/>
                </a:lnTo>
                <a:lnTo>
                  <a:pt x="2998" y="1217"/>
                </a:lnTo>
                <a:lnTo>
                  <a:pt x="3019" y="1261"/>
                </a:lnTo>
                <a:lnTo>
                  <a:pt x="3034" y="1307"/>
                </a:lnTo>
                <a:lnTo>
                  <a:pt x="3044" y="1358"/>
                </a:lnTo>
                <a:lnTo>
                  <a:pt x="3050" y="1412"/>
                </a:lnTo>
                <a:lnTo>
                  <a:pt x="3053" y="1463"/>
                </a:lnTo>
                <a:lnTo>
                  <a:pt x="3053" y="1507"/>
                </a:lnTo>
                <a:lnTo>
                  <a:pt x="3051" y="1547"/>
                </a:lnTo>
                <a:lnTo>
                  <a:pt x="3046" y="1580"/>
                </a:lnTo>
                <a:lnTo>
                  <a:pt x="3041" y="1610"/>
                </a:lnTo>
                <a:lnTo>
                  <a:pt x="3034" y="1636"/>
                </a:lnTo>
                <a:lnTo>
                  <a:pt x="3026" y="1657"/>
                </a:lnTo>
                <a:lnTo>
                  <a:pt x="3018" y="1675"/>
                </a:lnTo>
                <a:lnTo>
                  <a:pt x="3009" y="1690"/>
                </a:lnTo>
                <a:lnTo>
                  <a:pt x="3002" y="1701"/>
                </a:lnTo>
                <a:lnTo>
                  <a:pt x="2994" y="1710"/>
                </a:lnTo>
                <a:lnTo>
                  <a:pt x="2988" y="1716"/>
                </a:lnTo>
                <a:lnTo>
                  <a:pt x="2982" y="1721"/>
                </a:lnTo>
                <a:lnTo>
                  <a:pt x="2979" y="1723"/>
                </a:lnTo>
                <a:lnTo>
                  <a:pt x="2978" y="1723"/>
                </a:lnTo>
                <a:lnTo>
                  <a:pt x="2620" y="1973"/>
                </a:lnTo>
                <a:lnTo>
                  <a:pt x="2222" y="1982"/>
                </a:lnTo>
                <a:lnTo>
                  <a:pt x="956" y="1970"/>
                </a:lnTo>
                <a:lnTo>
                  <a:pt x="452" y="1970"/>
                </a:lnTo>
                <a:lnTo>
                  <a:pt x="181" y="1819"/>
                </a:lnTo>
                <a:lnTo>
                  <a:pt x="2" y="1501"/>
                </a:lnTo>
                <a:lnTo>
                  <a:pt x="2" y="1497"/>
                </a:lnTo>
                <a:lnTo>
                  <a:pt x="0" y="1487"/>
                </a:lnTo>
                <a:lnTo>
                  <a:pt x="0" y="1470"/>
                </a:lnTo>
                <a:lnTo>
                  <a:pt x="0" y="1448"/>
                </a:lnTo>
                <a:lnTo>
                  <a:pt x="2" y="1422"/>
                </a:lnTo>
                <a:lnTo>
                  <a:pt x="3" y="1391"/>
                </a:lnTo>
                <a:lnTo>
                  <a:pt x="5" y="1358"/>
                </a:lnTo>
                <a:lnTo>
                  <a:pt x="10" y="1320"/>
                </a:lnTo>
                <a:lnTo>
                  <a:pt x="15" y="1282"/>
                </a:lnTo>
                <a:lnTo>
                  <a:pt x="24" y="1242"/>
                </a:lnTo>
                <a:lnTo>
                  <a:pt x="34" y="1201"/>
                </a:lnTo>
                <a:lnTo>
                  <a:pt x="46" y="1161"/>
                </a:lnTo>
                <a:lnTo>
                  <a:pt x="61" y="1120"/>
                </a:lnTo>
                <a:lnTo>
                  <a:pt x="79" y="1082"/>
                </a:lnTo>
                <a:lnTo>
                  <a:pt x="100" y="1045"/>
                </a:lnTo>
                <a:lnTo>
                  <a:pt x="125" y="1011"/>
                </a:lnTo>
                <a:lnTo>
                  <a:pt x="152" y="980"/>
                </a:lnTo>
                <a:lnTo>
                  <a:pt x="184" y="953"/>
                </a:lnTo>
                <a:lnTo>
                  <a:pt x="222" y="931"/>
                </a:lnTo>
                <a:lnTo>
                  <a:pt x="268" y="907"/>
                </a:lnTo>
                <a:lnTo>
                  <a:pt x="311" y="890"/>
                </a:lnTo>
                <a:lnTo>
                  <a:pt x="350" y="875"/>
                </a:lnTo>
                <a:lnTo>
                  <a:pt x="385" y="864"/>
                </a:lnTo>
                <a:lnTo>
                  <a:pt x="416" y="855"/>
                </a:lnTo>
                <a:lnTo>
                  <a:pt x="444" y="849"/>
                </a:lnTo>
                <a:lnTo>
                  <a:pt x="468" y="847"/>
                </a:lnTo>
                <a:lnTo>
                  <a:pt x="489" y="845"/>
                </a:lnTo>
                <a:lnTo>
                  <a:pt x="507" y="845"/>
                </a:lnTo>
                <a:lnTo>
                  <a:pt x="521" y="845"/>
                </a:lnTo>
                <a:lnTo>
                  <a:pt x="534" y="848"/>
                </a:lnTo>
                <a:lnTo>
                  <a:pt x="543" y="849"/>
                </a:lnTo>
                <a:lnTo>
                  <a:pt x="549" y="851"/>
                </a:lnTo>
                <a:lnTo>
                  <a:pt x="553" y="853"/>
                </a:lnTo>
                <a:lnTo>
                  <a:pt x="554" y="854"/>
                </a:lnTo>
                <a:lnTo>
                  <a:pt x="553" y="850"/>
                </a:lnTo>
                <a:lnTo>
                  <a:pt x="553" y="840"/>
                </a:lnTo>
                <a:lnTo>
                  <a:pt x="553" y="824"/>
                </a:lnTo>
                <a:lnTo>
                  <a:pt x="553" y="803"/>
                </a:lnTo>
                <a:lnTo>
                  <a:pt x="554" y="777"/>
                </a:lnTo>
                <a:lnTo>
                  <a:pt x="555" y="746"/>
                </a:lnTo>
                <a:lnTo>
                  <a:pt x="559" y="711"/>
                </a:lnTo>
                <a:lnTo>
                  <a:pt x="564" y="672"/>
                </a:lnTo>
                <a:lnTo>
                  <a:pt x="570" y="631"/>
                </a:lnTo>
                <a:lnTo>
                  <a:pt x="580" y="589"/>
                </a:lnTo>
                <a:lnTo>
                  <a:pt x="591" y="543"/>
                </a:lnTo>
                <a:lnTo>
                  <a:pt x="605" y="497"/>
                </a:lnTo>
                <a:lnTo>
                  <a:pt x="623" y="450"/>
                </a:lnTo>
                <a:lnTo>
                  <a:pt x="645" y="401"/>
                </a:lnTo>
                <a:lnTo>
                  <a:pt x="668" y="354"/>
                </a:lnTo>
                <a:lnTo>
                  <a:pt x="698" y="308"/>
                </a:lnTo>
                <a:lnTo>
                  <a:pt x="730" y="262"/>
                </a:lnTo>
                <a:lnTo>
                  <a:pt x="769" y="218"/>
                </a:lnTo>
                <a:lnTo>
                  <a:pt x="811" y="177"/>
                </a:lnTo>
                <a:lnTo>
                  <a:pt x="860" y="139"/>
                </a:lnTo>
                <a:lnTo>
                  <a:pt x="913" y="104"/>
                </a:lnTo>
                <a:lnTo>
                  <a:pt x="980" y="68"/>
                </a:lnTo>
                <a:lnTo>
                  <a:pt x="1048" y="41"/>
                </a:lnTo>
                <a:lnTo>
                  <a:pt x="1116" y="21"/>
                </a:lnTo>
                <a:lnTo>
                  <a:pt x="1184" y="7"/>
                </a:lnTo>
                <a:lnTo>
                  <a:pt x="1253" y="0"/>
                </a:lnTo>
                <a:lnTo>
                  <a:pt x="1321" y="0"/>
                </a:lnTo>
                <a:close/>
              </a:path>
            </a:pathLst>
          </a:custGeom>
          <a:solidFill>
            <a:schemeClr val="bg1">
              <a:lumMod val="85000"/>
            </a:schemeClr>
          </a:solidFill>
          <a:ln w="0">
            <a:noFill/>
            <a:prstDash val="solid"/>
            <a:round/>
            <a:headEnd/>
            <a:tailEnd/>
          </a:ln>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514325" latinLnBrk="0">
              <a:defRPr/>
            </a:pPr>
            <a:endParaRPr lang="ko-KR" altLang="en-US" sz="1000" kern="0">
              <a:solidFill>
                <a:sysClr val="windowText" lastClr="000000"/>
              </a:solidFill>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73799CD4-6268-4761-A52C-999E0F9EA4E2}"/>
              </a:ext>
            </a:extLst>
          </p:cNvPr>
          <p:cNvSpPr txBox="1"/>
          <p:nvPr/>
        </p:nvSpPr>
        <p:spPr>
          <a:xfrm>
            <a:off x="2987710" y="5025099"/>
            <a:ext cx="885691" cy="263780"/>
          </a:xfrm>
          <a:prstGeom prst="rect">
            <a:avLst/>
          </a:prstGeom>
          <a:noFill/>
        </p:spPr>
        <p:txBody>
          <a:bodyPr wrap="none" rtlCol="0">
            <a:spAutoFit/>
          </a:bodyPr>
          <a:lstStyle/>
          <a:p>
            <a:pPr algn="ctr"/>
            <a:r>
              <a:rPr lang="en-US" sz="1400" b="1" dirty="0"/>
              <a:t>Stand-by </a:t>
            </a:r>
          </a:p>
        </p:txBody>
      </p:sp>
      <p:sp>
        <p:nvSpPr>
          <p:cNvPr id="89" name="Cube 88">
            <a:extLst>
              <a:ext uri="{FF2B5EF4-FFF2-40B4-BE49-F238E27FC236}">
                <a16:creationId xmlns:a16="http://schemas.microsoft.com/office/drawing/2014/main" id="{574B8AE2-9429-4B9F-AC74-3ACF5E1B1584}"/>
              </a:ext>
            </a:extLst>
          </p:cNvPr>
          <p:cNvSpPr/>
          <p:nvPr/>
        </p:nvSpPr>
        <p:spPr>
          <a:xfrm>
            <a:off x="1202509" y="4691158"/>
            <a:ext cx="407090" cy="288495"/>
          </a:xfrm>
          <a:prstGeom prst="cube">
            <a:avLst>
              <a:gd name="adj" fmla="val 35006"/>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t" anchorCtr="0" forceAA="0" compatLnSpc="1">
            <a:prstTxWarp prst="textNoShape">
              <a:avLst/>
            </a:prstTxWarp>
            <a:noAutofit/>
          </a:bodyPr>
          <a:lstStyle/>
          <a:p>
            <a:pPr algn="ctr"/>
            <a:r>
              <a:rPr lang="en-US" altLang="ko-KR" sz="1100" dirty="0" err="1">
                <a:solidFill>
                  <a:schemeClr val="tx1"/>
                </a:solidFill>
                <a:latin typeface="Calibri" panose="020F0502020204030204" pitchFamily="34" charset="0"/>
              </a:rPr>
              <a:t>vCore</a:t>
            </a:r>
            <a:endParaRPr lang="ko-KR" altLang="en-US" sz="1100" dirty="0">
              <a:solidFill>
                <a:schemeClr val="tx1"/>
              </a:solidFill>
              <a:latin typeface="Calibri" panose="020F0502020204030204" pitchFamily="34" charset="0"/>
            </a:endParaRPr>
          </a:p>
        </p:txBody>
      </p:sp>
      <p:sp>
        <p:nvSpPr>
          <p:cNvPr id="90" name="Cube 89">
            <a:extLst>
              <a:ext uri="{FF2B5EF4-FFF2-40B4-BE49-F238E27FC236}">
                <a16:creationId xmlns:a16="http://schemas.microsoft.com/office/drawing/2014/main" id="{4DAC7B78-D854-4FF2-9843-E040AEE31B8B}"/>
              </a:ext>
            </a:extLst>
          </p:cNvPr>
          <p:cNvSpPr/>
          <p:nvPr/>
        </p:nvSpPr>
        <p:spPr>
          <a:xfrm>
            <a:off x="1202509" y="3972792"/>
            <a:ext cx="407090" cy="789606"/>
          </a:xfrm>
          <a:prstGeom prst="cube">
            <a:avLst/>
          </a:prstGeom>
          <a:solidFill>
            <a:srgbClr val="92D05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none" lIns="68580" tIns="34290" rIns="68580" bIns="34290" numCol="1" spcCol="0" rtlCol="0" fromWordArt="0" anchor="t" anchorCtr="0" forceAA="0" compatLnSpc="1">
            <a:prstTxWarp prst="textNoShape">
              <a:avLst/>
            </a:prstTxWarp>
            <a:noAutofit/>
          </a:bodyPr>
          <a:lstStyle/>
          <a:p>
            <a:pPr algn="ctr"/>
            <a:r>
              <a:rPr lang="en-US" altLang="ko-KR" sz="1100" dirty="0">
                <a:solidFill>
                  <a:schemeClr val="tx1"/>
                </a:solidFill>
                <a:latin typeface="Calibri" panose="020F0502020204030204" pitchFamily="34" charset="0"/>
              </a:rPr>
              <a:t>vUCP CS</a:t>
            </a:r>
            <a:endParaRPr lang="ko-KR" altLang="en-US" sz="1100" baseline="30000" dirty="0">
              <a:solidFill>
                <a:srgbClr val="0000CC"/>
              </a:solidFill>
              <a:latin typeface="Calibri" panose="020F0502020204030204" pitchFamily="34" charset="0"/>
            </a:endParaRPr>
          </a:p>
        </p:txBody>
      </p:sp>
      <p:sp>
        <p:nvSpPr>
          <p:cNvPr id="91" name="TextBox 90">
            <a:extLst>
              <a:ext uri="{FF2B5EF4-FFF2-40B4-BE49-F238E27FC236}">
                <a16:creationId xmlns:a16="http://schemas.microsoft.com/office/drawing/2014/main" id="{DDF13CBB-F342-4B7F-B024-0ED759289FC3}"/>
              </a:ext>
            </a:extLst>
          </p:cNvPr>
          <p:cNvSpPr txBox="1"/>
          <p:nvPr/>
        </p:nvSpPr>
        <p:spPr>
          <a:xfrm>
            <a:off x="1075279" y="5025099"/>
            <a:ext cx="689548" cy="263780"/>
          </a:xfrm>
          <a:prstGeom prst="rect">
            <a:avLst/>
          </a:prstGeom>
          <a:noFill/>
        </p:spPr>
        <p:txBody>
          <a:bodyPr wrap="none" rtlCol="0">
            <a:spAutoFit/>
          </a:bodyPr>
          <a:lstStyle/>
          <a:p>
            <a:pPr algn="ctr"/>
            <a:r>
              <a:rPr lang="en-US" sz="1400" b="1" dirty="0"/>
              <a:t>Active </a:t>
            </a:r>
          </a:p>
        </p:txBody>
      </p:sp>
      <p:grpSp>
        <p:nvGrpSpPr>
          <p:cNvPr id="279" name="Group 278">
            <a:extLst>
              <a:ext uri="{FF2B5EF4-FFF2-40B4-BE49-F238E27FC236}">
                <a16:creationId xmlns:a16="http://schemas.microsoft.com/office/drawing/2014/main" id="{044B6230-B962-485C-B876-55B240DDC96E}"/>
              </a:ext>
            </a:extLst>
          </p:cNvPr>
          <p:cNvGrpSpPr>
            <a:grpSpLocks/>
          </p:cNvGrpSpPr>
          <p:nvPr/>
        </p:nvGrpSpPr>
        <p:grpSpPr bwMode="auto">
          <a:xfrm>
            <a:off x="7479597" y="4205705"/>
            <a:ext cx="407090" cy="425551"/>
            <a:chOff x="2615580" y="332656"/>
            <a:chExt cx="1727200" cy="1692275"/>
          </a:xfrm>
          <a:solidFill>
            <a:schemeClr val="bg1">
              <a:lumMod val="50000"/>
            </a:schemeClr>
          </a:solidFill>
        </p:grpSpPr>
        <p:sp>
          <p:nvSpPr>
            <p:cNvPr id="291" name="Freeform 16">
              <a:extLst>
                <a:ext uri="{FF2B5EF4-FFF2-40B4-BE49-F238E27FC236}">
                  <a16:creationId xmlns:a16="http://schemas.microsoft.com/office/drawing/2014/main" id="{5E4B819E-E8AA-45A1-8BC3-14C1D44C0F49}"/>
                </a:ext>
              </a:extLst>
            </p:cNvPr>
            <p:cNvSpPr>
              <a:spLocks/>
            </p:cNvSpPr>
            <p:nvPr/>
          </p:nvSpPr>
          <p:spPr bwMode="auto">
            <a:xfrm>
              <a:off x="3215655" y="1380406"/>
              <a:ext cx="50800" cy="336550"/>
            </a:xfrm>
            <a:custGeom>
              <a:avLst/>
              <a:gdLst>
                <a:gd name="T0" fmla="*/ 0 w 32"/>
                <a:gd name="T1" fmla="*/ 534273125 h 212"/>
                <a:gd name="T2" fmla="*/ 20161250 w 32"/>
                <a:gd name="T3" fmla="*/ 534273125 h 212"/>
                <a:gd name="T4" fmla="*/ 20161250 w 32"/>
                <a:gd name="T5" fmla="*/ 534273125 h 212"/>
                <a:gd name="T6" fmla="*/ 30241875 w 32"/>
                <a:gd name="T7" fmla="*/ 529232813 h 212"/>
                <a:gd name="T8" fmla="*/ 50403125 w 32"/>
                <a:gd name="T9" fmla="*/ 519152188 h 212"/>
                <a:gd name="T10" fmla="*/ 60483750 w 32"/>
                <a:gd name="T11" fmla="*/ 509071563 h 212"/>
                <a:gd name="T12" fmla="*/ 70564375 w 32"/>
                <a:gd name="T13" fmla="*/ 493950625 h 212"/>
                <a:gd name="T14" fmla="*/ 75604688 w 32"/>
                <a:gd name="T15" fmla="*/ 468749063 h 212"/>
                <a:gd name="T16" fmla="*/ 80645000 w 32"/>
                <a:gd name="T17" fmla="*/ 443547500 h 212"/>
                <a:gd name="T18" fmla="*/ 80645000 w 32"/>
                <a:gd name="T19" fmla="*/ 0 h 212"/>
                <a:gd name="T20" fmla="*/ 0 w 32"/>
                <a:gd name="T21" fmla="*/ 0 h 212"/>
                <a:gd name="T22" fmla="*/ 0 w 32"/>
                <a:gd name="T23" fmla="*/ 534273125 h 2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212"/>
                <a:gd name="T38" fmla="*/ 32 w 32"/>
                <a:gd name="T39" fmla="*/ 212 h 2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212">
                  <a:moveTo>
                    <a:pt x="0" y="212"/>
                  </a:moveTo>
                  <a:lnTo>
                    <a:pt x="8" y="212"/>
                  </a:lnTo>
                  <a:lnTo>
                    <a:pt x="12" y="210"/>
                  </a:lnTo>
                  <a:lnTo>
                    <a:pt x="20" y="206"/>
                  </a:lnTo>
                  <a:lnTo>
                    <a:pt x="24" y="202"/>
                  </a:lnTo>
                  <a:lnTo>
                    <a:pt x="28" y="196"/>
                  </a:lnTo>
                  <a:lnTo>
                    <a:pt x="30" y="186"/>
                  </a:lnTo>
                  <a:lnTo>
                    <a:pt x="32" y="176"/>
                  </a:lnTo>
                  <a:lnTo>
                    <a:pt x="32" y="0"/>
                  </a:lnTo>
                  <a:lnTo>
                    <a:pt x="0" y="0"/>
                  </a:lnTo>
                  <a:lnTo>
                    <a:pt x="0" y="212"/>
                  </a:lnTo>
                  <a:close/>
                </a:path>
              </a:pathLst>
            </a:custGeom>
            <a:grpFill/>
            <a:ln w="9525">
              <a:noFill/>
              <a:round/>
              <a:headEnd/>
              <a:tailEnd/>
            </a:ln>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685766" latinLnBrk="0">
                <a:defRPr/>
              </a:pPr>
              <a:endParaRPr lang="ko-KR" altLang="en-US" sz="1050" kern="0">
                <a:solidFill>
                  <a:sysClr val="windowText" lastClr="000000"/>
                </a:solidFill>
                <a:latin typeface="Arial" panose="020B0604020202020204" pitchFamily="34" charset="0"/>
                <a:cs typeface="Arial" panose="020B0604020202020204" pitchFamily="34" charset="0"/>
              </a:endParaRPr>
            </a:p>
          </p:txBody>
        </p:sp>
        <p:sp>
          <p:nvSpPr>
            <p:cNvPr id="292" name="Freeform 17">
              <a:extLst>
                <a:ext uri="{FF2B5EF4-FFF2-40B4-BE49-F238E27FC236}">
                  <a16:creationId xmlns:a16="http://schemas.microsoft.com/office/drawing/2014/main" id="{7D7A7C50-6BBB-4D3B-B20E-2B9D4A022F19}"/>
                </a:ext>
              </a:extLst>
            </p:cNvPr>
            <p:cNvSpPr>
              <a:spLocks/>
            </p:cNvSpPr>
            <p:nvPr/>
          </p:nvSpPr>
          <p:spPr bwMode="auto">
            <a:xfrm>
              <a:off x="3260105" y="767631"/>
              <a:ext cx="57150" cy="50800"/>
            </a:xfrm>
            <a:custGeom>
              <a:avLst/>
              <a:gdLst>
                <a:gd name="T0" fmla="*/ 10080625 w 36"/>
                <a:gd name="T1" fmla="*/ 80645000 h 32"/>
                <a:gd name="T2" fmla="*/ 10080625 w 36"/>
                <a:gd name="T3" fmla="*/ 80645000 h 32"/>
                <a:gd name="T4" fmla="*/ 35282188 w 36"/>
                <a:gd name="T5" fmla="*/ 75604688 h 32"/>
                <a:gd name="T6" fmla="*/ 55443438 w 36"/>
                <a:gd name="T7" fmla="*/ 70564375 h 32"/>
                <a:gd name="T8" fmla="*/ 70564375 w 36"/>
                <a:gd name="T9" fmla="*/ 60483750 h 32"/>
                <a:gd name="T10" fmla="*/ 80645000 w 36"/>
                <a:gd name="T11" fmla="*/ 50403125 h 32"/>
                <a:gd name="T12" fmla="*/ 90725625 w 36"/>
                <a:gd name="T13" fmla="*/ 30241875 h 32"/>
                <a:gd name="T14" fmla="*/ 90725625 w 36"/>
                <a:gd name="T15" fmla="*/ 20161250 h 32"/>
                <a:gd name="T16" fmla="*/ 90725625 w 36"/>
                <a:gd name="T17" fmla="*/ 0 h 32"/>
                <a:gd name="T18" fmla="*/ 85685313 w 36"/>
                <a:gd name="T19" fmla="*/ 0 h 32"/>
                <a:gd name="T20" fmla="*/ 0 w 36"/>
                <a:gd name="T21" fmla="*/ 0 h 32"/>
                <a:gd name="T22" fmla="*/ 0 w 36"/>
                <a:gd name="T23" fmla="*/ 80645000 h 32"/>
                <a:gd name="T24" fmla="*/ 10080625 w 36"/>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2"/>
                <a:gd name="T41" fmla="*/ 36 w 3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2">
                  <a:moveTo>
                    <a:pt x="4" y="32"/>
                  </a:moveTo>
                  <a:lnTo>
                    <a:pt x="4" y="32"/>
                  </a:lnTo>
                  <a:lnTo>
                    <a:pt x="14" y="30"/>
                  </a:lnTo>
                  <a:lnTo>
                    <a:pt x="22" y="28"/>
                  </a:lnTo>
                  <a:lnTo>
                    <a:pt x="28" y="24"/>
                  </a:lnTo>
                  <a:lnTo>
                    <a:pt x="32" y="20"/>
                  </a:lnTo>
                  <a:lnTo>
                    <a:pt x="36" y="12"/>
                  </a:lnTo>
                  <a:lnTo>
                    <a:pt x="36" y="8"/>
                  </a:lnTo>
                  <a:lnTo>
                    <a:pt x="36" y="0"/>
                  </a:lnTo>
                  <a:lnTo>
                    <a:pt x="34" y="0"/>
                  </a:lnTo>
                  <a:lnTo>
                    <a:pt x="0" y="0"/>
                  </a:lnTo>
                  <a:lnTo>
                    <a:pt x="0" y="32"/>
                  </a:lnTo>
                  <a:lnTo>
                    <a:pt x="4" y="32"/>
                  </a:lnTo>
                  <a:close/>
                </a:path>
              </a:pathLst>
            </a:custGeom>
            <a:grpFill/>
            <a:ln w="9525">
              <a:noFill/>
              <a:round/>
              <a:headEnd/>
              <a:tailEnd/>
            </a:ln>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685766" latinLnBrk="0">
                <a:defRPr/>
              </a:pPr>
              <a:endParaRPr lang="ko-KR" altLang="en-US" sz="1050" kern="0">
                <a:solidFill>
                  <a:sysClr val="windowText" lastClr="000000"/>
                </a:solidFill>
                <a:latin typeface="Arial" panose="020B0604020202020204" pitchFamily="34" charset="0"/>
                <a:cs typeface="Arial" panose="020B0604020202020204" pitchFamily="34" charset="0"/>
              </a:endParaRPr>
            </a:p>
          </p:txBody>
        </p:sp>
        <p:sp>
          <p:nvSpPr>
            <p:cNvPr id="293" name="Freeform 18">
              <a:extLst>
                <a:ext uri="{FF2B5EF4-FFF2-40B4-BE49-F238E27FC236}">
                  <a16:creationId xmlns:a16="http://schemas.microsoft.com/office/drawing/2014/main" id="{E6125240-578F-4A17-B848-ABB5C24CDCCD}"/>
                </a:ext>
              </a:extLst>
            </p:cNvPr>
            <p:cNvSpPr>
              <a:spLocks/>
            </p:cNvSpPr>
            <p:nvPr/>
          </p:nvSpPr>
          <p:spPr bwMode="auto">
            <a:xfrm>
              <a:off x="3161680" y="767631"/>
              <a:ext cx="57150" cy="50800"/>
            </a:xfrm>
            <a:custGeom>
              <a:avLst/>
              <a:gdLst>
                <a:gd name="T0" fmla="*/ 10080625 w 36"/>
                <a:gd name="T1" fmla="*/ 80645000 h 32"/>
                <a:gd name="T2" fmla="*/ 10080625 w 36"/>
                <a:gd name="T3" fmla="*/ 80645000 h 32"/>
                <a:gd name="T4" fmla="*/ 35282188 w 36"/>
                <a:gd name="T5" fmla="*/ 75604688 h 32"/>
                <a:gd name="T6" fmla="*/ 55443438 w 36"/>
                <a:gd name="T7" fmla="*/ 70564375 h 32"/>
                <a:gd name="T8" fmla="*/ 70564375 w 36"/>
                <a:gd name="T9" fmla="*/ 60483750 h 32"/>
                <a:gd name="T10" fmla="*/ 80645000 w 36"/>
                <a:gd name="T11" fmla="*/ 50403125 h 32"/>
                <a:gd name="T12" fmla="*/ 90725625 w 36"/>
                <a:gd name="T13" fmla="*/ 30241875 h 32"/>
                <a:gd name="T14" fmla="*/ 90725625 w 36"/>
                <a:gd name="T15" fmla="*/ 20161250 h 32"/>
                <a:gd name="T16" fmla="*/ 90725625 w 36"/>
                <a:gd name="T17" fmla="*/ 0 h 32"/>
                <a:gd name="T18" fmla="*/ 85685313 w 36"/>
                <a:gd name="T19" fmla="*/ 0 h 32"/>
                <a:gd name="T20" fmla="*/ 0 w 36"/>
                <a:gd name="T21" fmla="*/ 0 h 32"/>
                <a:gd name="T22" fmla="*/ 0 w 36"/>
                <a:gd name="T23" fmla="*/ 80645000 h 32"/>
                <a:gd name="T24" fmla="*/ 10080625 w 36"/>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2"/>
                <a:gd name="T41" fmla="*/ 36 w 3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2">
                  <a:moveTo>
                    <a:pt x="4" y="32"/>
                  </a:moveTo>
                  <a:lnTo>
                    <a:pt x="4" y="32"/>
                  </a:lnTo>
                  <a:lnTo>
                    <a:pt x="14" y="30"/>
                  </a:lnTo>
                  <a:lnTo>
                    <a:pt x="22" y="28"/>
                  </a:lnTo>
                  <a:lnTo>
                    <a:pt x="28" y="24"/>
                  </a:lnTo>
                  <a:lnTo>
                    <a:pt x="32" y="20"/>
                  </a:lnTo>
                  <a:lnTo>
                    <a:pt x="36" y="12"/>
                  </a:lnTo>
                  <a:lnTo>
                    <a:pt x="36" y="8"/>
                  </a:lnTo>
                  <a:lnTo>
                    <a:pt x="36" y="0"/>
                  </a:lnTo>
                  <a:lnTo>
                    <a:pt x="34" y="0"/>
                  </a:lnTo>
                  <a:lnTo>
                    <a:pt x="0" y="0"/>
                  </a:lnTo>
                  <a:lnTo>
                    <a:pt x="0" y="32"/>
                  </a:lnTo>
                  <a:lnTo>
                    <a:pt x="4" y="32"/>
                  </a:lnTo>
                  <a:close/>
                </a:path>
              </a:pathLst>
            </a:custGeom>
            <a:grpFill/>
            <a:ln w="9525">
              <a:noFill/>
              <a:round/>
              <a:headEnd/>
              <a:tailEnd/>
            </a:ln>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685766" latinLnBrk="0">
                <a:defRPr/>
              </a:pPr>
              <a:endParaRPr lang="ko-KR" altLang="en-US" sz="1050" kern="0">
                <a:solidFill>
                  <a:sysClr val="windowText" lastClr="000000"/>
                </a:solidFill>
                <a:latin typeface="Arial" panose="020B0604020202020204" pitchFamily="34" charset="0"/>
                <a:cs typeface="Arial" panose="020B0604020202020204" pitchFamily="34" charset="0"/>
              </a:endParaRPr>
            </a:p>
          </p:txBody>
        </p:sp>
        <p:sp>
          <p:nvSpPr>
            <p:cNvPr id="294" name="Freeform 19">
              <a:extLst>
                <a:ext uri="{FF2B5EF4-FFF2-40B4-BE49-F238E27FC236}">
                  <a16:creationId xmlns:a16="http://schemas.microsoft.com/office/drawing/2014/main" id="{FC8084BA-D93F-4C96-8EF2-CEFC88182ECF}"/>
                </a:ext>
              </a:extLst>
            </p:cNvPr>
            <p:cNvSpPr>
              <a:spLocks/>
            </p:cNvSpPr>
            <p:nvPr/>
          </p:nvSpPr>
          <p:spPr bwMode="auto">
            <a:xfrm>
              <a:off x="3260105" y="650156"/>
              <a:ext cx="57150" cy="50800"/>
            </a:xfrm>
            <a:custGeom>
              <a:avLst/>
              <a:gdLst>
                <a:gd name="T0" fmla="*/ 10080625 w 36"/>
                <a:gd name="T1" fmla="*/ 80645000 h 32"/>
                <a:gd name="T2" fmla="*/ 10080625 w 36"/>
                <a:gd name="T3" fmla="*/ 80645000 h 32"/>
                <a:gd name="T4" fmla="*/ 35282188 w 36"/>
                <a:gd name="T5" fmla="*/ 75604688 h 32"/>
                <a:gd name="T6" fmla="*/ 55443438 w 36"/>
                <a:gd name="T7" fmla="*/ 70564375 h 32"/>
                <a:gd name="T8" fmla="*/ 70564375 w 36"/>
                <a:gd name="T9" fmla="*/ 60483750 h 32"/>
                <a:gd name="T10" fmla="*/ 80645000 w 36"/>
                <a:gd name="T11" fmla="*/ 50403125 h 32"/>
                <a:gd name="T12" fmla="*/ 90725625 w 36"/>
                <a:gd name="T13" fmla="*/ 30241875 h 32"/>
                <a:gd name="T14" fmla="*/ 90725625 w 36"/>
                <a:gd name="T15" fmla="*/ 20161250 h 32"/>
                <a:gd name="T16" fmla="*/ 90725625 w 36"/>
                <a:gd name="T17" fmla="*/ 0 h 32"/>
                <a:gd name="T18" fmla="*/ 85685313 w 36"/>
                <a:gd name="T19" fmla="*/ 0 h 32"/>
                <a:gd name="T20" fmla="*/ 0 w 36"/>
                <a:gd name="T21" fmla="*/ 0 h 32"/>
                <a:gd name="T22" fmla="*/ 0 w 36"/>
                <a:gd name="T23" fmla="*/ 80645000 h 32"/>
                <a:gd name="T24" fmla="*/ 10080625 w 36"/>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2"/>
                <a:gd name="T41" fmla="*/ 36 w 3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2">
                  <a:moveTo>
                    <a:pt x="4" y="32"/>
                  </a:moveTo>
                  <a:lnTo>
                    <a:pt x="4" y="32"/>
                  </a:lnTo>
                  <a:lnTo>
                    <a:pt x="14" y="30"/>
                  </a:lnTo>
                  <a:lnTo>
                    <a:pt x="22" y="28"/>
                  </a:lnTo>
                  <a:lnTo>
                    <a:pt x="28" y="24"/>
                  </a:lnTo>
                  <a:lnTo>
                    <a:pt x="32" y="20"/>
                  </a:lnTo>
                  <a:lnTo>
                    <a:pt x="36" y="12"/>
                  </a:lnTo>
                  <a:lnTo>
                    <a:pt x="36" y="8"/>
                  </a:lnTo>
                  <a:lnTo>
                    <a:pt x="36" y="0"/>
                  </a:lnTo>
                  <a:lnTo>
                    <a:pt x="34" y="0"/>
                  </a:lnTo>
                  <a:lnTo>
                    <a:pt x="0" y="0"/>
                  </a:lnTo>
                  <a:lnTo>
                    <a:pt x="0" y="32"/>
                  </a:lnTo>
                  <a:lnTo>
                    <a:pt x="4" y="32"/>
                  </a:lnTo>
                  <a:close/>
                </a:path>
              </a:pathLst>
            </a:custGeom>
            <a:grpFill/>
            <a:ln w="9525">
              <a:noFill/>
              <a:round/>
              <a:headEnd/>
              <a:tailEnd/>
            </a:ln>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685766" latinLnBrk="0">
                <a:defRPr/>
              </a:pPr>
              <a:endParaRPr lang="ko-KR" altLang="en-US" sz="1050" kern="0">
                <a:solidFill>
                  <a:sysClr val="windowText" lastClr="000000"/>
                </a:solidFill>
                <a:latin typeface="Arial" panose="020B0604020202020204" pitchFamily="34" charset="0"/>
                <a:cs typeface="Arial" panose="020B0604020202020204" pitchFamily="34" charset="0"/>
              </a:endParaRPr>
            </a:p>
          </p:txBody>
        </p:sp>
        <p:sp>
          <p:nvSpPr>
            <p:cNvPr id="295" name="Freeform 20">
              <a:extLst>
                <a:ext uri="{FF2B5EF4-FFF2-40B4-BE49-F238E27FC236}">
                  <a16:creationId xmlns:a16="http://schemas.microsoft.com/office/drawing/2014/main" id="{3A584E0F-8A43-498F-9324-5AA6A3F72957}"/>
                </a:ext>
              </a:extLst>
            </p:cNvPr>
            <p:cNvSpPr>
              <a:spLocks/>
            </p:cNvSpPr>
            <p:nvPr/>
          </p:nvSpPr>
          <p:spPr bwMode="auto">
            <a:xfrm>
              <a:off x="3161680" y="650156"/>
              <a:ext cx="57150" cy="50800"/>
            </a:xfrm>
            <a:custGeom>
              <a:avLst/>
              <a:gdLst>
                <a:gd name="T0" fmla="*/ 10080625 w 36"/>
                <a:gd name="T1" fmla="*/ 80645000 h 32"/>
                <a:gd name="T2" fmla="*/ 10080625 w 36"/>
                <a:gd name="T3" fmla="*/ 80645000 h 32"/>
                <a:gd name="T4" fmla="*/ 35282188 w 36"/>
                <a:gd name="T5" fmla="*/ 75604688 h 32"/>
                <a:gd name="T6" fmla="*/ 55443438 w 36"/>
                <a:gd name="T7" fmla="*/ 70564375 h 32"/>
                <a:gd name="T8" fmla="*/ 70564375 w 36"/>
                <a:gd name="T9" fmla="*/ 60483750 h 32"/>
                <a:gd name="T10" fmla="*/ 80645000 w 36"/>
                <a:gd name="T11" fmla="*/ 50403125 h 32"/>
                <a:gd name="T12" fmla="*/ 90725625 w 36"/>
                <a:gd name="T13" fmla="*/ 30241875 h 32"/>
                <a:gd name="T14" fmla="*/ 90725625 w 36"/>
                <a:gd name="T15" fmla="*/ 20161250 h 32"/>
                <a:gd name="T16" fmla="*/ 90725625 w 36"/>
                <a:gd name="T17" fmla="*/ 0 h 32"/>
                <a:gd name="T18" fmla="*/ 85685313 w 36"/>
                <a:gd name="T19" fmla="*/ 0 h 32"/>
                <a:gd name="T20" fmla="*/ 0 w 36"/>
                <a:gd name="T21" fmla="*/ 0 h 32"/>
                <a:gd name="T22" fmla="*/ 0 w 36"/>
                <a:gd name="T23" fmla="*/ 80645000 h 32"/>
                <a:gd name="T24" fmla="*/ 10080625 w 36"/>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2"/>
                <a:gd name="T41" fmla="*/ 36 w 3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2">
                  <a:moveTo>
                    <a:pt x="4" y="32"/>
                  </a:moveTo>
                  <a:lnTo>
                    <a:pt x="4" y="32"/>
                  </a:lnTo>
                  <a:lnTo>
                    <a:pt x="14" y="30"/>
                  </a:lnTo>
                  <a:lnTo>
                    <a:pt x="22" y="28"/>
                  </a:lnTo>
                  <a:lnTo>
                    <a:pt x="28" y="24"/>
                  </a:lnTo>
                  <a:lnTo>
                    <a:pt x="32" y="20"/>
                  </a:lnTo>
                  <a:lnTo>
                    <a:pt x="36" y="12"/>
                  </a:lnTo>
                  <a:lnTo>
                    <a:pt x="36" y="8"/>
                  </a:lnTo>
                  <a:lnTo>
                    <a:pt x="36" y="0"/>
                  </a:lnTo>
                  <a:lnTo>
                    <a:pt x="34" y="0"/>
                  </a:lnTo>
                  <a:lnTo>
                    <a:pt x="0" y="0"/>
                  </a:lnTo>
                  <a:lnTo>
                    <a:pt x="0" y="32"/>
                  </a:lnTo>
                  <a:lnTo>
                    <a:pt x="4" y="32"/>
                  </a:lnTo>
                  <a:close/>
                </a:path>
              </a:pathLst>
            </a:custGeom>
            <a:grpFill/>
            <a:ln w="9525">
              <a:noFill/>
              <a:round/>
              <a:headEnd/>
              <a:tailEnd/>
            </a:ln>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685766" latinLnBrk="0">
                <a:defRPr/>
              </a:pPr>
              <a:endParaRPr lang="ko-KR" altLang="en-US" sz="1050" kern="0">
                <a:solidFill>
                  <a:sysClr val="windowText" lastClr="000000"/>
                </a:solidFill>
                <a:latin typeface="Arial" panose="020B0604020202020204" pitchFamily="34" charset="0"/>
                <a:cs typeface="Arial" panose="020B0604020202020204" pitchFamily="34" charset="0"/>
              </a:endParaRPr>
            </a:p>
          </p:txBody>
        </p:sp>
        <p:sp>
          <p:nvSpPr>
            <p:cNvPr id="296" name="Freeform 21">
              <a:extLst>
                <a:ext uri="{FF2B5EF4-FFF2-40B4-BE49-F238E27FC236}">
                  <a16:creationId xmlns:a16="http://schemas.microsoft.com/office/drawing/2014/main" id="{1FE1E639-FE76-4294-9656-008D188051E4}"/>
                </a:ext>
              </a:extLst>
            </p:cNvPr>
            <p:cNvSpPr>
              <a:spLocks/>
            </p:cNvSpPr>
            <p:nvPr/>
          </p:nvSpPr>
          <p:spPr bwMode="auto">
            <a:xfrm>
              <a:off x="3260105" y="532681"/>
              <a:ext cx="57150" cy="50800"/>
            </a:xfrm>
            <a:custGeom>
              <a:avLst/>
              <a:gdLst>
                <a:gd name="T0" fmla="*/ 10080625 w 36"/>
                <a:gd name="T1" fmla="*/ 80645000 h 32"/>
                <a:gd name="T2" fmla="*/ 10080625 w 36"/>
                <a:gd name="T3" fmla="*/ 80645000 h 32"/>
                <a:gd name="T4" fmla="*/ 35282188 w 36"/>
                <a:gd name="T5" fmla="*/ 75604688 h 32"/>
                <a:gd name="T6" fmla="*/ 55443438 w 36"/>
                <a:gd name="T7" fmla="*/ 70564375 h 32"/>
                <a:gd name="T8" fmla="*/ 70564375 w 36"/>
                <a:gd name="T9" fmla="*/ 60483750 h 32"/>
                <a:gd name="T10" fmla="*/ 80645000 w 36"/>
                <a:gd name="T11" fmla="*/ 50403125 h 32"/>
                <a:gd name="T12" fmla="*/ 90725625 w 36"/>
                <a:gd name="T13" fmla="*/ 30241875 h 32"/>
                <a:gd name="T14" fmla="*/ 90725625 w 36"/>
                <a:gd name="T15" fmla="*/ 20161250 h 32"/>
                <a:gd name="T16" fmla="*/ 90725625 w 36"/>
                <a:gd name="T17" fmla="*/ 0 h 32"/>
                <a:gd name="T18" fmla="*/ 85685313 w 36"/>
                <a:gd name="T19" fmla="*/ 0 h 32"/>
                <a:gd name="T20" fmla="*/ 0 w 36"/>
                <a:gd name="T21" fmla="*/ 0 h 32"/>
                <a:gd name="T22" fmla="*/ 0 w 36"/>
                <a:gd name="T23" fmla="*/ 80645000 h 32"/>
                <a:gd name="T24" fmla="*/ 10080625 w 36"/>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2"/>
                <a:gd name="T41" fmla="*/ 36 w 3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2">
                  <a:moveTo>
                    <a:pt x="4" y="32"/>
                  </a:moveTo>
                  <a:lnTo>
                    <a:pt x="4" y="32"/>
                  </a:lnTo>
                  <a:lnTo>
                    <a:pt x="14" y="30"/>
                  </a:lnTo>
                  <a:lnTo>
                    <a:pt x="22" y="28"/>
                  </a:lnTo>
                  <a:lnTo>
                    <a:pt x="28" y="24"/>
                  </a:lnTo>
                  <a:lnTo>
                    <a:pt x="32" y="20"/>
                  </a:lnTo>
                  <a:lnTo>
                    <a:pt x="36" y="12"/>
                  </a:lnTo>
                  <a:lnTo>
                    <a:pt x="36" y="8"/>
                  </a:lnTo>
                  <a:lnTo>
                    <a:pt x="36" y="0"/>
                  </a:lnTo>
                  <a:lnTo>
                    <a:pt x="34" y="0"/>
                  </a:lnTo>
                  <a:lnTo>
                    <a:pt x="0" y="0"/>
                  </a:lnTo>
                  <a:lnTo>
                    <a:pt x="0" y="32"/>
                  </a:lnTo>
                  <a:lnTo>
                    <a:pt x="4" y="32"/>
                  </a:lnTo>
                  <a:close/>
                </a:path>
              </a:pathLst>
            </a:custGeom>
            <a:grpFill/>
            <a:ln w="9525">
              <a:noFill/>
              <a:round/>
              <a:headEnd/>
              <a:tailEnd/>
            </a:ln>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685766" latinLnBrk="0">
                <a:defRPr/>
              </a:pPr>
              <a:endParaRPr lang="ko-KR" altLang="en-US" sz="1050" kern="0">
                <a:solidFill>
                  <a:sysClr val="windowText" lastClr="000000"/>
                </a:solidFill>
                <a:latin typeface="Arial" panose="020B0604020202020204" pitchFamily="34" charset="0"/>
                <a:cs typeface="Arial" panose="020B0604020202020204" pitchFamily="34" charset="0"/>
              </a:endParaRPr>
            </a:p>
          </p:txBody>
        </p:sp>
        <p:sp>
          <p:nvSpPr>
            <p:cNvPr id="297" name="Freeform 22">
              <a:extLst>
                <a:ext uri="{FF2B5EF4-FFF2-40B4-BE49-F238E27FC236}">
                  <a16:creationId xmlns:a16="http://schemas.microsoft.com/office/drawing/2014/main" id="{8556F6B7-7582-4046-A6C1-38110456AB47}"/>
                </a:ext>
              </a:extLst>
            </p:cNvPr>
            <p:cNvSpPr>
              <a:spLocks/>
            </p:cNvSpPr>
            <p:nvPr/>
          </p:nvSpPr>
          <p:spPr bwMode="auto">
            <a:xfrm>
              <a:off x="3161680" y="532681"/>
              <a:ext cx="57150" cy="50800"/>
            </a:xfrm>
            <a:custGeom>
              <a:avLst/>
              <a:gdLst>
                <a:gd name="T0" fmla="*/ 10080625 w 36"/>
                <a:gd name="T1" fmla="*/ 80645000 h 32"/>
                <a:gd name="T2" fmla="*/ 10080625 w 36"/>
                <a:gd name="T3" fmla="*/ 80645000 h 32"/>
                <a:gd name="T4" fmla="*/ 35282188 w 36"/>
                <a:gd name="T5" fmla="*/ 75604688 h 32"/>
                <a:gd name="T6" fmla="*/ 55443438 w 36"/>
                <a:gd name="T7" fmla="*/ 70564375 h 32"/>
                <a:gd name="T8" fmla="*/ 70564375 w 36"/>
                <a:gd name="T9" fmla="*/ 60483750 h 32"/>
                <a:gd name="T10" fmla="*/ 80645000 w 36"/>
                <a:gd name="T11" fmla="*/ 50403125 h 32"/>
                <a:gd name="T12" fmla="*/ 90725625 w 36"/>
                <a:gd name="T13" fmla="*/ 30241875 h 32"/>
                <a:gd name="T14" fmla="*/ 90725625 w 36"/>
                <a:gd name="T15" fmla="*/ 20161250 h 32"/>
                <a:gd name="T16" fmla="*/ 90725625 w 36"/>
                <a:gd name="T17" fmla="*/ 0 h 32"/>
                <a:gd name="T18" fmla="*/ 85685313 w 36"/>
                <a:gd name="T19" fmla="*/ 0 h 32"/>
                <a:gd name="T20" fmla="*/ 0 w 36"/>
                <a:gd name="T21" fmla="*/ 0 h 32"/>
                <a:gd name="T22" fmla="*/ 0 w 36"/>
                <a:gd name="T23" fmla="*/ 80645000 h 32"/>
                <a:gd name="T24" fmla="*/ 10080625 w 36"/>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2"/>
                <a:gd name="T41" fmla="*/ 36 w 3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2">
                  <a:moveTo>
                    <a:pt x="4" y="32"/>
                  </a:moveTo>
                  <a:lnTo>
                    <a:pt x="4" y="32"/>
                  </a:lnTo>
                  <a:lnTo>
                    <a:pt x="14" y="30"/>
                  </a:lnTo>
                  <a:lnTo>
                    <a:pt x="22" y="28"/>
                  </a:lnTo>
                  <a:lnTo>
                    <a:pt x="28" y="24"/>
                  </a:lnTo>
                  <a:lnTo>
                    <a:pt x="32" y="20"/>
                  </a:lnTo>
                  <a:lnTo>
                    <a:pt x="36" y="12"/>
                  </a:lnTo>
                  <a:lnTo>
                    <a:pt x="36" y="8"/>
                  </a:lnTo>
                  <a:lnTo>
                    <a:pt x="36" y="0"/>
                  </a:lnTo>
                  <a:lnTo>
                    <a:pt x="34" y="0"/>
                  </a:lnTo>
                  <a:lnTo>
                    <a:pt x="0" y="0"/>
                  </a:lnTo>
                  <a:lnTo>
                    <a:pt x="0" y="32"/>
                  </a:lnTo>
                  <a:lnTo>
                    <a:pt x="4" y="32"/>
                  </a:lnTo>
                  <a:close/>
                </a:path>
              </a:pathLst>
            </a:custGeom>
            <a:grpFill/>
            <a:ln w="9525">
              <a:noFill/>
              <a:round/>
              <a:headEnd/>
              <a:tailEnd/>
            </a:ln>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685766" latinLnBrk="0">
                <a:defRPr/>
              </a:pPr>
              <a:endParaRPr lang="ko-KR" altLang="en-US" sz="1050" kern="0">
                <a:solidFill>
                  <a:sysClr val="windowText" lastClr="000000"/>
                </a:solidFill>
                <a:latin typeface="Arial" panose="020B0604020202020204" pitchFamily="34" charset="0"/>
                <a:cs typeface="Arial" panose="020B0604020202020204" pitchFamily="34" charset="0"/>
              </a:endParaRPr>
            </a:p>
          </p:txBody>
        </p:sp>
        <p:sp>
          <p:nvSpPr>
            <p:cNvPr id="298" name="Freeform 23">
              <a:extLst>
                <a:ext uri="{FF2B5EF4-FFF2-40B4-BE49-F238E27FC236}">
                  <a16:creationId xmlns:a16="http://schemas.microsoft.com/office/drawing/2014/main" id="{A381A36B-C577-4EB4-A41B-54E9A84334EA}"/>
                </a:ext>
              </a:extLst>
            </p:cNvPr>
            <p:cNvSpPr>
              <a:spLocks/>
            </p:cNvSpPr>
            <p:nvPr/>
          </p:nvSpPr>
          <p:spPr bwMode="auto">
            <a:xfrm>
              <a:off x="3691905" y="1380406"/>
              <a:ext cx="50800" cy="336550"/>
            </a:xfrm>
            <a:custGeom>
              <a:avLst/>
              <a:gdLst>
                <a:gd name="T0" fmla="*/ 0 w 32"/>
                <a:gd name="T1" fmla="*/ 534273125 h 212"/>
                <a:gd name="T2" fmla="*/ 20161250 w 32"/>
                <a:gd name="T3" fmla="*/ 534273125 h 212"/>
                <a:gd name="T4" fmla="*/ 20161250 w 32"/>
                <a:gd name="T5" fmla="*/ 534273125 h 212"/>
                <a:gd name="T6" fmla="*/ 30241875 w 32"/>
                <a:gd name="T7" fmla="*/ 529232813 h 212"/>
                <a:gd name="T8" fmla="*/ 50403125 w 32"/>
                <a:gd name="T9" fmla="*/ 519152188 h 212"/>
                <a:gd name="T10" fmla="*/ 60483750 w 32"/>
                <a:gd name="T11" fmla="*/ 509071563 h 212"/>
                <a:gd name="T12" fmla="*/ 70564375 w 32"/>
                <a:gd name="T13" fmla="*/ 493950625 h 212"/>
                <a:gd name="T14" fmla="*/ 80645000 w 32"/>
                <a:gd name="T15" fmla="*/ 468749063 h 212"/>
                <a:gd name="T16" fmla="*/ 80645000 w 32"/>
                <a:gd name="T17" fmla="*/ 443547500 h 212"/>
                <a:gd name="T18" fmla="*/ 80645000 w 32"/>
                <a:gd name="T19" fmla="*/ 0 h 212"/>
                <a:gd name="T20" fmla="*/ 0 w 32"/>
                <a:gd name="T21" fmla="*/ 0 h 212"/>
                <a:gd name="T22" fmla="*/ 0 w 32"/>
                <a:gd name="T23" fmla="*/ 534273125 h 2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212"/>
                <a:gd name="T38" fmla="*/ 32 w 32"/>
                <a:gd name="T39" fmla="*/ 212 h 2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212">
                  <a:moveTo>
                    <a:pt x="0" y="212"/>
                  </a:moveTo>
                  <a:lnTo>
                    <a:pt x="8" y="212"/>
                  </a:lnTo>
                  <a:lnTo>
                    <a:pt x="12" y="210"/>
                  </a:lnTo>
                  <a:lnTo>
                    <a:pt x="20" y="206"/>
                  </a:lnTo>
                  <a:lnTo>
                    <a:pt x="24" y="202"/>
                  </a:lnTo>
                  <a:lnTo>
                    <a:pt x="28" y="196"/>
                  </a:lnTo>
                  <a:lnTo>
                    <a:pt x="32" y="186"/>
                  </a:lnTo>
                  <a:lnTo>
                    <a:pt x="32" y="176"/>
                  </a:lnTo>
                  <a:lnTo>
                    <a:pt x="32" y="0"/>
                  </a:lnTo>
                  <a:lnTo>
                    <a:pt x="0" y="0"/>
                  </a:lnTo>
                  <a:lnTo>
                    <a:pt x="0" y="212"/>
                  </a:lnTo>
                  <a:close/>
                </a:path>
              </a:pathLst>
            </a:custGeom>
            <a:grpFill/>
            <a:ln w="9525">
              <a:noFill/>
              <a:round/>
              <a:headEnd/>
              <a:tailEnd/>
            </a:ln>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685766" latinLnBrk="0">
                <a:defRPr/>
              </a:pPr>
              <a:endParaRPr lang="ko-KR" altLang="en-US" sz="1050" kern="0">
                <a:solidFill>
                  <a:sysClr val="windowText" lastClr="000000"/>
                </a:solidFill>
                <a:latin typeface="Arial" panose="020B0604020202020204" pitchFamily="34" charset="0"/>
                <a:cs typeface="Arial" panose="020B0604020202020204" pitchFamily="34" charset="0"/>
              </a:endParaRPr>
            </a:p>
          </p:txBody>
        </p:sp>
        <p:sp>
          <p:nvSpPr>
            <p:cNvPr id="299" name="Freeform 24">
              <a:extLst>
                <a:ext uri="{FF2B5EF4-FFF2-40B4-BE49-F238E27FC236}">
                  <a16:creationId xmlns:a16="http://schemas.microsoft.com/office/drawing/2014/main" id="{330A5F9F-097C-4678-A98C-041D8A8068D5}"/>
                </a:ext>
              </a:extLst>
            </p:cNvPr>
            <p:cNvSpPr>
              <a:spLocks/>
            </p:cNvSpPr>
            <p:nvPr/>
          </p:nvSpPr>
          <p:spPr bwMode="auto">
            <a:xfrm>
              <a:off x="3739530" y="767631"/>
              <a:ext cx="53975" cy="50800"/>
            </a:xfrm>
            <a:custGeom>
              <a:avLst/>
              <a:gdLst>
                <a:gd name="T0" fmla="*/ 5040313 w 34"/>
                <a:gd name="T1" fmla="*/ 80645000 h 32"/>
                <a:gd name="T2" fmla="*/ 5040313 w 34"/>
                <a:gd name="T3" fmla="*/ 80645000 h 32"/>
                <a:gd name="T4" fmla="*/ 30241875 w 34"/>
                <a:gd name="T5" fmla="*/ 75604688 h 32"/>
                <a:gd name="T6" fmla="*/ 50403125 w 34"/>
                <a:gd name="T7" fmla="*/ 70564375 h 32"/>
                <a:gd name="T8" fmla="*/ 65524063 w 34"/>
                <a:gd name="T9" fmla="*/ 60483750 h 32"/>
                <a:gd name="T10" fmla="*/ 75604688 w 34"/>
                <a:gd name="T11" fmla="*/ 50403125 h 32"/>
                <a:gd name="T12" fmla="*/ 85685313 w 34"/>
                <a:gd name="T13" fmla="*/ 30241875 h 32"/>
                <a:gd name="T14" fmla="*/ 85685313 w 34"/>
                <a:gd name="T15" fmla="*/ 20161250 h 32"/>
                <a:gd name="T16" fmla="*/ 85685313 w 34"/>
                <a:gd name="T17" fmla="*/ 0 h 32"/>
                <a:gd name="T18" fmla="*/ 80645000 w 34"/>
                <a:gd name="T19" fmla="*/ 0 h 32"/>
                <a:gd name="T20" fmla="*/ 0 w 34"/>
                <a:gd name="T21" fmla="*/ 0 h 32"/>
                <a:gd name="T22" fmla="*/ 0 w 34"/>
                <a:gd name="T23" fmla="*/ 80645000 h 32"/>
                <a:gd name="T24" fmla="*/ 5040313 w 34"/>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2" y="32"/>
                  </a:moveTo>
                  <a:lnTo>
                    <a:pt x="2" y="32"/>
                  </a:lnTo>
                  <a:lnTo>
                    <a:pt x="12" y="30"/>
                  </a:lnTo>
                  <a:lnTo>
                    <a:pt x="20" y="28"/>
                  </a:lnTo>
                  <a:lnTo>
                    <a:pt x="26" y="24"/>
                  </a:lnTo>
                  <a:lnTo>
                    <a:pt x="30" y="20"/>
                  </a:lnTo>
                  <a:lnTo>
                    <a:pt x="34" y="12"/>
                  </a:lnTo>
                  <a:lnTo>
                    <a:pt x="34" y="8"/>
                  </a:lnTo>
                  <a:lnTo>
                    <a:pt x="34" y="0"/>
                  </a:lnTo>
                  <a:lnTo>
                    <a:pt x="32" y="0"/>
                  </a:lnTo>
                  <a:lnTo>
                    <a:pt x="0" y="0"/>
                  </a:lnTo>
                  <a:lnTo>
                    <a:pt x="0" y="32"/>
                  </a:lnTo>
                  <a:lnTo>
                    <a:pt x="2" y="32"/>
                  </a:lnTo>
                  <a:close/>
                </a:path>
              </a:pathLst>
            </a:custGeom>
            <a:grpFill/>
            <a:ln w="9525">
              <a:noFill/>
              <a:round/>
              <a:headEnd/>
              <a:tailEnd/>
            </a:ln>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685766" latinLnBrk="0">
                <a:defRPr/>
              </a:pPr>
              <a:endParaRPr lang="ko-KR" altLang="en-US" sz="1050" kern="0">
                <a:solidFill>
                  <a:sysClr val="windowText" lastClr="000000"/>
                </a:solidFill>
                <a:latin typeface="Arial" panose="020B0604020202020204" pitchFamily="34" charset="0"/>
                <a:cs typeface="Arial" panose="020B0604020202020204" pitchFamily="34" charset="0"/>
              </a:endParaRPr>
            </a:p>
          </p:txBody>
        </p:sp>
        <p:sp>
          <p:nvSpPr>
            <p:cNvPr id="300" name="Freeform 25">
              <a:extLst>
                <a:ext uri="{FF2B5EF4-FFF2-40B4-BE49-F238E27FC236}">
                  <a16:creationId xmlns:a16="http://schemas.microsoft.com/office/drawing/2014/main" id="{C4AAA20C-1E91-4E9B-B1C5-1747DAFDE148}"/>
                </a:ext>
              </a:extLst>
            </p:cNvPr>
            <p:cNvSpPr>
              <a:spLocks/>
            </p:cNvSpPr>
            <p:nvPr/>
          </p:nvSpPr>
          <p:spPr bwMode="auto">
            <a:xfrm>
              <a:off x="3641105" y="767631"/>
              <a:ext cx="53975" cy="50800"/>
            </a:xfrm>
            <a:custGeom>
              <a:avLst/>
              <a:gdLst>
                <a:gd name="T0" fmla="*/ 5040313 w 34"/>
                <a:gd name="T1" fmla="*/ 80645000 h 32"/>
                <a:gd name="T2" fmla="*/ 5040313 w 34"/>
                <a:gd name="T3" fmla="*/ 80645000 h 32"/>
                <a:gd name="T4" fmla="*/ 30241875 w 34"/>
                <a:gd name="T5" fmla="*/ 75604688 h 32"/>
                <a:gd name="T6" fmla="*/ 50403125 w 34"/>
                <a:gd name="T7" fmla="*/ 70564375 h 32"/>
                <a:gd name="T8" fmla="*/ 65524063 w 34"/>
                <a:gd name="T9" fmla="*/ 60483750 h 32"/>
                <a:gd name="T10" fmla="*/ 75604688 w 34"/>
                <a:gd name="T11" fmla="*/ 50403125 h 32"/>
                <a:gd name="T12" fmla="*/ 85685313 w 34"/>
                <a:gd name="T13" fmla="*/ 30241875 h 32"/>
                <a:gd name="T14" fmla="*/ 85685313 w 34"/>
                <a:gd name="T15" fmla="*/ 20161250 h 32"/>
                <a:gd name="T16" fmla="*/ 85685313 w 34"/>
                <a:gd name="T17" fmla="*/ 0 h 32"/>
                <a:gd name="T18" fmla="*/ 80645000 w 34"/>
                <a:gd name="T19" fmla="*/ 0 h 32"/>
                <a:gd name="T20" fmla="*/ 0 w 34"/>
                <a:gd name="T21" fmla="*/ 0 h 32"/>
                <a:gd name="T22" fmla="*/ 0 w 34"/>
                <a:gd name="T23" fmla="*/ 80645000 h 32"/>
                <a:gd name="T24" fmla="*/ 5040313 w 34"/>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2" y="32"/>
                  </a:moveTo>
                  <a:lnTo>
                    <a:pt x="2" y="32"/>
                  </a:lnTo>
                  <a:lnTo>
                    <a:pt x="12" y="30"/>
                  </a:lnTo>
                  <a:lnTo>
                    <a:pt x="20" y="28"/>
                  </a:lnTo>
                  <a:lnTo>
                    <a:pt x="26" y="24"/>
                  </a:lnTo>
                  <a:lnTo>
                    <a:pt x="30" y="20"/>
                  </a:lnTo>
                  <a:lnTo>
                    <a:pt x="34" y="12"/>
                  </a:lnTo>
                  <a:lnTo>
                    <a:pt x="34" y="8"/>
                  </a:lnTo>
                  <a:lnTo>
                    <a:pt x="34" y="0"/>
                  </a:lnTo>
                  <a:lnTo>
                    <a:pt x="32" y="0"/>
                  </a:lnTo>
                  <a:lnTo>
                    <a:pt x="0" y="0"/>
                  </a:lnTo>
                  <a:lnTo>
                    <a:pt x="0" y="32"/>
                  </a:lnTo>
                  <a:lnTo>
                    <a:pt x="2" y="32"/>
                  </a:lnTo>
                  <a:close/>
                </a:path>
              </a:pathLst>
            </a:custGeom>
            <a:grpFill/>
            <a:ln w="9525">
              <a:noFill/>
              <a:round/>
              <a:headEnd/>
              <a:tailEnd/>
            </a:ln>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685766" latinLnBrk="0">
                <a:defRPr/>
              </a:pPr>
              <a:endParaRPr lang="ko-KR" altLang="en-US" sz="1050" kern="0">
                <a:solidFill>
                  <a:sysClr val="windowText" lastClr="000000"/>
                </a:solidFill>
                <a:latin typeface="Arial" panose="020B0604020202020204" pitchFamily="34" charset="0"/>
                <a:cs typeface="Arial" panose="020B0604020202020204" pitchFamily="34" charset="0"/>
              </a:endParaRPr>
            </a:p>
          </p:txBody>
        </p:sp>
        <p:sp>
          <p:nvSpPr>
            <p:cNvPr id="301" name="Freeform 26">
              <a:extLst>
                <a:ext uri="{FF2B5EF4-FFF2-40B4-BE49-F238E27FC236}">
                  <a16:creationId xmlns:a16="http://schemas.microsoft.com/office/drawing/2014/main" id="{C59827F4-73BC-454A-AB19-EFCB89CBB212}"/>
                </a:ext>
              </a:extLst>
            </p:cNvPr>
            <p:cNvSpPr>
              <a:spLocks/>
            </p:cNvSpPr>
            <p:nvPr/>
          </p:nvSpPr>
          <p:spPr bwMode="auto">
            <a:xfrm>
              <a:off x="3739530" y="650156"/>
              <a:ext cx="53975" cy="50800"/>
            </a:xfrm>
            <a:custGeom>
              <a:avLst/>
              <a:gdLst>
                <a:gd name="T0" fmla="*/ 5040313 w 34"/>
                <a:gd name="T1" fmla="*/ 80645000 h 32"/>
                <a:gd name="T2" fmla="*/ 5040313 w 34"/>
                <a:gd name="T3" fmla="*/ 80645000 h 32"/>
                <a:gd name="T4" fmla="*/ 30241875 w 34"/>
                <a:gd name="T5" fmla="*/ 75604688 h 32"/>
                <a:gd name="T6" fmla="*/ 50403125 w 34"/>
                <a:gd name="T7" fmla="*/ 70564375 h 32"/>
                <a:gd name="T8" fmla="*/ 65524063 w 34"/>
                <a:gd name="T9" fmla="*/ 60483750 h 32"/>
                <a:gd name="T10" fmla="*/ 75604688 w 34"/>
                <a:gd name="T11" fmla="*/ 50403125 h 32"/>
                <a:gd name="T12" fmla="*/ 85685313 w 34"/>
                <a:gd name="T13" fmla="*/ 30241875 h 32"/>
                <a:gd name="T14" fmla="*/ 85685313 w 34"/>
                <a:gd name="T15" fmla="*/ 20161250 h 32"/>
                <a:gd name="T16" fmla="*/ 85685313 w 34"/>
                <a:gd name="T17" fmla="*/ 0 h 32"/>
                <a:gd name="T18" fmla="*/ 80645000 w 34"/>
                <a:gd name="T19" fmla="*/ 0 h 32"/>
                <a:gd name="T20" fmla="*/ 0 w 34"/>
                <a:gd name="T21" fmla="*/ 0 h 32"/>
                <a:gd name="T22" fmla="*/ 0 w 34"/>
                <a:gd name="T23" fmla="*/ 80645000 h 32"/>
                <a:gd name="T24" fmla="*/ 5040313 w 34"/>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2" y="32"/>
                  </a:moveTo>
                  <a:lnTo>
                    <a:pt x="2" y="32"/>
                  </a:lnTo>
                  <a:lnTo>
                    <a:pt x="12" y="30"/>
                  </a:lnTo>
                  <a:lnTo>
                    <a:pt x="20" y="28"/>
                  </a:lnTo>
                  <a:lnTo>
                    <a:pt x="26" y="24"/>
                  </a:lnTo>
                  <a:lnTo>
                    <a:pt x="30" y="20"/>
                  </a:lnTo>
                  <a:lnTo>
                    <a:pt x="34" y="12"/>
                  </a:lnTo>
                  <a:lnTo>
                    <a:pt x="34" y="8"/>
                  </a:lnTo>
                  <a:lnTo>
                    <a:pt x="34" y="0"/>
                  </a:lnTo>
                  <a:lnTo>
                    <a:pt x="32" y="0"/>
                  </a:lnTo>
                  <a:lnTo>
                    <a:pt x="0" y="0"/>
                  </a:lnTo>
                  <a:lnTo>
                    <a:pt x="0" y="32"/>
                  </a:lnTo>
                  <a:lnTo>
                    <a:pt x="2" y="32"/>
                  </a:lnTo>
                  <a:close/>
                </a:path>
              </a:pathLst>
            </a:custGeom>
            <a:grpFill/>
            <a:ln w="9525">
              <a:noFill/>
              <a:round/>
              <a:headEnd/>
              <a:tailEnd/>
            </a:ln>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685766" latinLnBrk="0">
                <a:defRPr/>
              </a:pPr>
              <a:endParaRPr lang="ko-KR" altLang="en-US" sz="1050" kern="0">
                <a:solidFill>
                  <a:sysClr val="windowText" lastClr="000000"/>
                </a:solidFill>
                <a:latin typeface="Arial" panose="020B0604020202020204" pitchFamily="34" charset="0"/>
                <a:cs typeface="Arial" panose="020B0604020202020204" pitchFamily="34" charset="0"/>
              </a:endParaRPr>
            </a:p>
          </p:txBody>
        </p:sp>
        <p:sp>
          <p:nvSpPr>
            <p:cNvPr id="302" name="Freeform 27">
              <a:extLst>
                <a:ext uri="{FF2B5EF4-FFF2-40B4-BE49-F238E27FC236}">
                  <a16:creationId xmlns:a16="http://schemas.microsoft.com/office/drawing/2014/main" id="{60D88571-8837-48CF-9EBF-733ECEA61D83}"/>
                </a:ext>
              </a:extLst>
            </p:cNvPr>
            <p:cNvSpPr>
              <a:spLocks/>
            </p:cNvSpPr>
            <p:nvPr/>
          </p:nvSpPr>
          <p:spPr bwMode="auto">
            <a:xfrm>
              <a:off x="3641105" y="650156"/>
              <a:ext cx="53975" cy="50800"/>
            </a:xfrm>
            <a:custGeom>
              <a:avLst/>
              <a:gdLst>
                <a:gd name="T0" fmla="*/ 5040313 w 34"/>
                <a:gd name="T1" fmla="*/ 80645000 h 32"/>
                <a:gd name="T2" fmla="*/ 5040313 w 34"/>
                <a:gd name="T3" fmla="*/ 80645000 h 32"/>
                <a:gd name="T4" fmla="*/ 30241875 w 34"/>
                <a:gd name="T5" fmla="*/ 75604688 h 32"/>
                <a:gd name="T6" fmla="*/ 50403125 w 34"/>
                <a:gd name="T7" fmla="*/ 70564375 h 32"/>
                <a:gd name="T8" fmla="*/ 65524063 w 34"/>
                <a:gd name="T9" fmla="*/ 60483750 h 32"/>
                <a:gd name="T10" fmla="*/ 75604688 w 34"/>
                <a:gd name="T11" fmla="*/ 50403125 h 32"/>
                <a:gd name="T12" fmla="*/ 85685313 w 34"/>
                <a:gd name="T13" fmla="*/ 30241875 h 32"/>
                <a:gd name="T14" fmla="*/ 85685313 w 34"/>
                <a:gd name="T15" fmla="*/ 20161250 h 32"/>
                <a:gd name="T16" fmla="*/ 85685313 w 34"/>
                <a:gd name="T17" fmla="*/ 0 h 32"/>
                <a:gd name="T18" fmla="*/ 80645000 w 34"/>
                <a:gd name="T19" fmla="*/ 0 h 32"/>
                <a:gd name="T20" fmla="*/ 0 w 34"/>
                <a:gd name="T21" fmla="*/ 0 h 32"/>
                <a:gd name="T22" fmla="*/ 0 w 34"/>
                <a:gd name="T23" fmla="*/ 80645000 h 32"/>
                <a:gd name="T24" fmla="*/ 5040313 w 34"/>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2" y="32"/>
                  </a:moveTo>
                  <a:lnTo>
                    <a:pt x="2" y="32"/>
                  </a:lnTo>
                  <a:lnTo>
                    <a:pt x="12" y="30"/>
                  </a:lnTo>
                  <a:lnTo>
                    <a:pt x="20" y="28"/>
                  </a:lnTo>
                  <a:lnTo>
                    <a:pt x="26" y="24"/>
                  </a:lnTo>
                  <a:lnTo>
                    <a:pt x="30" y="20"/>
                  </a:lnTo>
                  <a:lnTo>
                    <a:pt x="34" y="12"/>
                  </a:lnTo>
                  <a:lnTo>
                    <a:pt x="34" y="8"/>
                  </a:lnTo>
                  <a:lnTo>
                    <a:pt x="34" y="0"/>
                  </a:lnTo>
                  <a:lnTo>
                    <a:pt x="32" y="0"/>
                  </a:lnTo>
                  <a:lnTo>
                    <a:pt x="0" y="0"/>
                  </a:lnTo>
                  <a:lnTo>
                    <a:pt x="0" y="32"/>
                  </a:lnTo>
                  <a:lnTo>
                    <a:pt x="2" y="32"/>
                  </a:lnTo>
                  <a:close/>
                </a:path>
              </a:pathLst>
            </a:custGeom>
            <a:grpFill/>
            <a:ln w="9525">
              <a:noFill/>
              <a:round/>
              <a:headEnd/>
              <a:tailEnd/>
            </a:ln>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685766" latinLnBrk="0">
                <a:defRPr/>
              </a:pPr>
              <a:endParaRPr lang="ko-KR" altLang="en-US" sz="1050" kern="0">
                <a:solidFill>
                  <a:sysClr val="windowText" lastClr="000000"/>
                </a:solidFill>
                <a:latin typeface="Arial" panose="020B0604020202020204" pitchFamily="34" charset="0"/>
                <a:cs typeface="Arial" panose="020B0604020202020204" pitchFamily="34" charset="0"/>
              </a:endParaRPr>
            </a:p>
          </p:txBody>
        </p:sp>
        <p:sp>
          <p:nvSpPr>
            <p:cNvPr id="303" name="Freeform 28">
              <a:extLst>
                <a:ext uri="{FF2B5EF4-FFF2-40B4-BE49-F238E27FC236}">
                  <a16:creationId xmlns:a16="http://schemas.microsoft.com/office/drawing/2014/main" id="{8B2B4EFB-64D1-462C-82E2-8EAA9E35A0AB}"/>
                </a:ext>
              </a:extLst>
            </p:cNvPr>
            <p:cNvSpPr>
              <a:spLocks/>
            </p:cNvSpPr>
            <p:nvPr/>
          </p:nvSpPr>
          <p:spPr bwMode="auto">
            <a:xfrm>
              <a:off x="3739530" y="532681"/>
              <a:ext cx="53975" cy="50800"/>
            </a:xfrm>
            <a:custGeom>
              <a:avLst/>
              <a:gdLst>
                <a:gd name="T0" fmla="*/ 5040313 w 34"/>
                <a:gd name="T1" fmla="*/ 80645000 h 32"/>
                <a:gd name="T2" fmla="*/ 5040313 w 34"/>
                <a:gd name="T3" fmla="*/ 80645000 h 32"/>
                <a:gd name="T4" fmla="*/ 30241875 w 34"/>
                <a:gd name="T5" fmla="*/ 75604688 h 32"/>
                <a:gd name="T6" fmla="*/ 50403125 w 34"/>
                <a:gd name="T7" fmla="*/ 70564375 h 32"/>
                <a:gd name="T8" fmla="*/ 65524063 w 34"/>
                <a:gd name="T9" fmla="*/ 60483750 h 32"/>
                <a:gd name="T10" fmla="*/ 75604688 w 34"/>
                <a:gd name="T11" fmla="*/ 50403125 h 32"/>
                <a:gd name="T12" fmla="*/ 85685313 w 34"/>
                <a:gd name="T13" fmla="*/ 30241875 h 32"/>
                <a:gd name="T14" fmla="*/ 85685313 w 34"/>
                <a:gd name="T15" fmla="*/ 20161250 h 32"/>
                <a:gd name="T16" fmla="*/ 85685313 w 34"/>
                <a:gd name="T17" fmla="*/ 0 h 32"/>
                <a:gd name="T18" fmla="*/ 80645000 w 34"/>
                <a:gd name="T19" fmla="*/ 0 h 32"/>
                <a:gd name="T20" fmla="*/ 0 w 34"/>
                <a:gd name="T21" fmla="*/ 0 h 32"/>
                <a:gd name="T22" fmla="*/ 0 w 34"/>
                <a:gd name="T23" fmla="*/ 80645000 h 32"/>
                <a:gd name="T24" fmla="*/ 5040313 w 34"/>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2" y="32"/>
                  </a:moveTo>
                  <a:lnTo>
                    <a:pt x="2" y="32"/>
                  </a:lnTo>
                  <a:lnTo>
                    <a:pt x="12" y="30"/>
                  </a:lnTo>
                  <a:lnTo>
                    <a:pt x="20" y="28"/>
                  </a:lnTo>
                  <a:lnTo>
                    <a:pt x="26" y="24"/>
                  </a:lnTo>
                  <a:lnTo>
                    <a:pt x="30" y="20"/>
                  </a:lnTo>
                  <a:lnTo>
                    <a:pt x="34" y="12"/>
                  </a:lnTo>
                  <a:lnTo>
                    <a:pt x="34" y="8"/>
                  </a:lnTo>
                  <a:lnTo>
                    <a:pt x="34" y="0"/>
                  </a:lnTo>
                  <a:lnTo>
                    <a:pt x="32" y="0"/>
                  </a:lnTo>
                  <a:lnTo>
                    <a:pt x="0" y="0"/>
                  </a:lnTo>
                  <a:lnTo>
                    <a:pt x="0" y="32"/>
                  </a:lnTo>
                  <a:lnTo>
                    <a:pt x="2" y="32"/>
                  </a:lnTo>
                  <a:close/>
                </a:path>
              </a:pathLst>
            </a:custGeom>
            <a:grpFill/>
            <a:ln w="9525">
              <a:noFill/>
              <a:round/>
              <a:headEnd/>
              <a:tailEnd/>
            </a:ln>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685766" latinLnBrk="0">
                <a:defRPr/>
              </a:pPr>
              <a:endParaRPr lang="ko-KR" altLang="en-US" sz="1050" kern="0">
                <a:solidFill>
                  <a:sysClr val="windowText" lastClr="000000"/>
                </a:solidFill>
                <a:latin typeface="Arial" panose="020B0604020202020204" pitchFamily="34" charset="0"/>
                <a:cs typeface="Arial" panose="020B0604020202020204" pitchFamily="34" charset="0"/>
              </a:endParaRPr>
            </a:p>
          </p:txBody>
        </p:sp>
        <p:sp>
          <p:nvSpPr>
            <p:cNvPr id="304" name="Freeform 29">
              <a:extLst>
                <a:ext uri="{FF2B5EF4-FFF2-40B4-BE49-F238E27FC236}">
                  <a16:creationId xmlns:a16="http://schemas.microsoft.com/office/drawing/2014/main" id="{B2225163-26E0-4073-91A8-1FAC24D7C89E}"/>
                </a:ext>
              </a:extLst>
            </p:cNvPr>
            <p:cNvSpPr>
              <a:spLocks/>
            </p:cNvSpPr>
            <p:nvPr/>
          </p:nvSpPr>
          <p:spPr bwMode="auto">
            <a:xfrm>
              <a:off x="3641105" y="532681"/>
              <a:ext cx="53975" cy="50800"/>
            </a:xfrm>
            <a:custGeom>
              <a:avLst/>
              <a:gdLst>
                <a:gd name="T0" fmla="*/ 5040313 w 34"/>
                <a:gd name="T1" fmla="*/ 80645000 h 32"/>
                <a:gd name="T2" fmla="*/ 5040313 w 34"/>
                <a:gd name="T3" fmla="*/ 80645000 h 32"/>
                <a:gd name="T4" fmla="*/ 30241875 w 34"/>
                <a:gd name="T5" fmla="*/ 75604688 h 32"/>
                <a:gd name="T6" fmla="*/ 50403125 w 34"/>
                <a:gd name="T7" fmla="*/ 70564375 h 32"/>
                <a:gd name="T8" fmla="*/ 65524063 w 34"/>
                <a:gd name="T9" fmla="*/ 60483750 h 32"/>
                <a:gd name="T10" fmla="*/ 75604688 w 34"/>
                <a:gd name="T11" fmla="*/ 50403125 h 32"/>
                <a:gd name="T12" fmla="*/ 85685313 w 34"/>
                <a:gd name="T13" fmla="*/ 30241875 h 32"/>
                <a:gd name="T14" fmla="*/ 85685313 w 34"/>
                <a:gd name="T15" fmla="*/ 20161250 h 32"/>
                <a:gd name="T16" fmla="*/ 85685313 w 34"/>
                <a:gd name="T17" fmla="*/ 0 h 32"/>
                <a:gd name="T18" fmla="*/ 80645000 w 34"/>
                <a:gd name="T19" fmla="*/ 0 h 32"/>
                <a:gd name="T20" fmla="*/ 0 w 34"/>
                <a:gd name="T21" fmla="*/ 0 h 32"/>
                <a:gd name="T22" fmla="*/ 0 w 34"/>
                <a:gd name="T23" fmla="*/ 80645000 h 32"/>
                <a:gd name="T24" fmla="*/ 5040313 w 34"/>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2" y="32"/>
                  </a:moveTo>
                  <a:lnTo>
                    <a:pt x="2" y="32"/>
                  </a:lnTo>
                  <a:lnTo>
                    <a:pt x="12" y="30"/>
                  </a:lnTo>
                  <a:lnTo>
                    <a:pt x="20" y="28"/>
                  </a:lnTo>
                  <a:lnTo>
                    <a:pt x="26" y="24"/>
                  </a:lnTo>
                  <a:lnTo>
                    <a:pt x="30" y="20"/>
                  </a:lnTo>
                  <a:lnTo>
                    <a:pt x="34" y="12"/>
                  </a:lnTo>
                  <a:lnTo>
                    <a:pt x="34" y="8"/>
                  </a:lnTo>
                  <a:lnTo>
                    <a:pt x="34" y="0"/>
                  </a:lnTo>
                  <a:lnTo>
                    <a:pt x="32" y="0"/>
                  </a:lnTo>
                  <a:lnTo>
                    <a:pt x="0" y="0"/>
                  </a:lnTo>
                  <a:lnTo>
                    <a:pt x="0" y="32"/>
                  </a:lnTo>
                  <a:lnTo>
                    <a:pt x="2" y="32"/>
                  </a:lnTo>
                  <a:close/>
                </a:path>
              </a:pathLst>
            </a:custGeom>
            <a:grpFill/>
            <a:ln w="9525">
              <a:noFill/>
              <a:round/>
              <a:headEnd/>
              <a:tailEnd/>
            </a:ln>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685766" latinLnBrk="0">
                <a:defRPr/>
              </a:pPr>
              <a:endParaRPr lang="ko-KR" altLang="en-US" sz="1050" kern="0">
                <a:solidFill>
                  <a:sysClr val="windowText" lastClr="000000"/>
                </a:solidFill>
                <a:latin typeface="Arial" panose="020B0604020202020204" pitchFamily="34" charset="0"/>
                <a:cs typeface="Arial" panose="020B0604020202020204" pitchFamily="34" charset="0"/>
              </a:endParaRPr>
            </a:p>
          </p:txBody>
        </p:sp>
        <p:sp>
          <p:nvSpPr>
            <p:cNvPr id="305" name="Freeform 30">
              <a:extLst>
                <a:ext uri="{FF2B5EF4-FFF2-40B4-BE49-F238E27FC236}">
                  <a16:creationId xmlns:a16="http://schemas.microsoft.com/office/drawing/2014/main" id="{2257AE41-02CD-48AD-9004-9D280E87F697}"/>
                </a:ext>
              </a:extLst>
            </p:cNvPr>
            <p:cNvSpPr>
              <a:spLocks noEditPoints="1"/>
            </p:cNvSpPr>
            <p:nvPr/>
          </p:nvSpPr>
          <p:spPr bwMode="auto">
            <a:xfrm>
              <a:off x="2615580" y="1094656"/>
              <a:ext cx="374650" cy="930275"/>
            </a:xfrm>
            <a:custGeom>
              <a:avLst/>
              <a:gdLst>
                <a:gd name="T0" fmla="*/ 514111875 w 236"/>
                <a:gd name="T1" fmla="*/ 0 h 586"/>
                <a:gd name="T2" fmla="*/ 493950625 w 236"/>
                <a:gd name="T3" fmla="*/ 0 h 586"/>
                <a:gd name="T4" fmla="*/ 493950625 w 236"/>
                <a:gd name="T5" fmla="*/ 0 h 586"/>
                <a:gd name="T6" fmla="*/ 463708750 w 236"/>
                <a:gd name="T7" fmla="*/ 5040313 h 586"/>
                <a:gd name="T8" fmla="*/ 443547500 w 236"/>
                <a:gd name="T9" fmla="*/ 20161250 h 586"/>
                <a:gd name="T10" fmla="*/ 428426563 w 236"/>
                <a:gd name="T11" fmla="*/ 40322500 h 586"/>
                <a:gd name="T12" fmla="*/ 418345938 w 236"/>
                <a:gd name="T13" fmla="*/ 65524063 h 586"/>
                <a:gd name="T14" fmla="*/ 418345938 w 236"/>
                <a:gd name="T15" fmla="*/ 65524063 h 586"/>
                <a:gd name="T16" fmla="*/ 398184688 w 236"/>
                <a:gd name="T17" fmla="*/ 166330313 h 586"/>
                <a:gd name="T18" fmla="*/ 378023438 w 236"/>
                <a:gd name="T19" fmla="*/ 267136563 h 586"/>
                <a:gd name="T20" fmla="*/ 347781563 w 236"/>
                <a:gd name="T21" fmla="*/ 362902500 h 586"/>
                <a:gd name="T22" fmla="*/ 317539688 w 236"/>
                <a:gd name="T23" fmla="*/ 453628125 h 586"/>
                <a:gd name="T24" fmla="*/ 257055938 w 236"/>
                <a:gd name="T25" fmla="*/ 630039063 h 586"/>
                <a:gd name="T26" fmla="*/ 191531875 w 236"/>
                <a:gd name="T27" fmla="*/ 781248438 h 586"/>
                <a:gd name="T28" fmla="*/ 131048125 w 236"/>
                <a:gd name="T29" fmla="*/ 902215938 h 586"/>
                <a:gd name="T30" fmla="*/ 80645000 w 236"/>
                <a:gd name="T31" fmla="*/ 997981875 h 586"/>
                <a:gd name="T32" fmla="*/ 35282188 w 236"/>
                <a:gd name="T33" fmla="*/ 1083667188 h 586"/>
                <a:gd name="T34" fmla="*/ 30241875 w 236"/>
                <a:gd name="T35" fmla="*/ 1088707500 h 586"/>
                <a:gd name="T36" fmla="*/ 30241875 w 236"/>
                <a:gd name="T37" fmla="*/ 1088707500 h 586"/>
                <a:gd name="T38" fmla="*/ 15120938 w 236"/>
                <a:gd name="T39" fmla="*/ 1118949375 h 586"/>
                <a:gd name="T40" fmla="*/ 5040313 w 236"/>
                <a:gd name="T41" fmla="*/ 1149191250 h 586"/>
                <a:gd name="T42" fmla="*/ 0 w 236"/>
                <a:gd name="T43" fmla="*/ 1189513750 h 586"/>
                <a:gd name="T44" fmla="*/ 0 w 236"/>
                <a:gd name="T45" fmla="*/ 1345763438 h 586"/>
                <a:gd name="T46" fmla="*/ 0 w 236"/>
                <a:gd name="T47" fmla="*/ 1345763438 h 586"/>
                <a:gd name="T48" fmla="*/ 0 w 236"/>
                <a:gd name="T49" fmla="*/ 1345763438 h 586"/>
                <a:gd name="T50" fmla="*/ 5040313 w 236"/>
                <a:gd name="T51" fmla="*/ 1365924688 h 586"/>
                <a:gd name="T52" fmla="*/ 10080625 w 236"/>
                <a:gd name="T53" fmla="*/ 1386085938 h 586"/>
                <a:gd name="T54" fmla="*/ 20161250 w 236"/>
                <a:gd name="T55" fmla="*/ 1406247188 h 586"/>
                <a:gd name="T56" fmla="*/ 35282188 w 236"/>
                <a:gd name="T57" fmla="*/ 1426408438 h 586"/>
                <a:gd name="T58" fmla="*/ 60483750 w 236"/>
                <a:gd name="T59" fmla="*/ 1446569688 h 586"/>
                <a:gd name="T60" fmla="*/ 85685313 w 236"/>
                <a:gd name="T61" fmla="*/ 1461690625 h 586"/>
                <a:gd name="T62" fmla="*/ 120967500 w 236"/>
                <a:gd name="T63" fmla="*/ 1471771250 h 586"/>
                <a:gd name="T64" fmla="*/ 161290000 w 236"/>
                <a:gd name="T65" fmla="*/ 1476811563 h 586"/>
                <a:gd name="T66" fmla="*/ 514111875 w 236"/>
                <a:gd name="T67" fmla="*/ 1476811563 h 586"/>
                <a:gd name="T68" fmla="*/ 544353750 w 236"/>
                <a:gd name="T69" fmla="*/ 1476811563 h 586"/>
                <a:gd name="T70" fmla="*/ 594756875 w 236"/>
                <a:gd name="T71" fmla="*/ 1476811563 h 586"/>
                <a:gd name="T72" fmla="*/ 594756875 w 236"/>
                <a:gd name="T73" fmla="*/ 115927188 h 586"/>
                <a:gd name="T74" fmla="*/ 514111875 w 236"/>
                <a:gd name="T75" fmla="*/ 115927188 h 586"/>
                <a:gd name="T76" fmla="*/ 514111875 w 236"/>
                <a:gd name="T77" fmla="*/ 0 h 586"/>
                <a:gd name="T78" fmla="*/ 514111875 w 236"/>
                <a:gd name="T79" fmla="*/ 1396166563 h 586"/>
                <a:gd name="T80" fmla="*/ 161290000 w 236"/>
                <a:gd name="T81" fmla="*/ 1396166563 h 586"/>
                <a:gd name="T82" fmla="*/ 161290000 w 236"/>
                <a:gd name="T83" fmla="*/ 1396166563 h 586"/>
                <a:gd name="T84" fmla="*/ 136088438 w 236"/>
                <a:gd name="T85" fmla="*/ 1391126250 h 586"/>
                <a:gd name="T86" fmla="*/ 120967500 w 236"/>
                <a:gd name="T87" fmla="*/ 1386085938 h 586"/>
                <a:gd name="T88" fmla="*/ 105846563 w 236"/>
                <a:gd name="T89" fmla="*/ 1381045625 h 586"/>
                <a:gd name="T90" fmla="*/ 95765938 w 236"/>
                <a:gd name="T91" fmla="*/ 1370965000 h 586"/>
                <a:gd name="T92" fmla="*/ 85685313 w 236"/>
                <a:gd name="T93" fmla="*/ 1355844063 h 586"/>
                <a:gd name="T94" fmla="*/ 80645000 w 236"/>
                <a:gd name="T95" fmla="*/ 1340723125 h 586"/>
                <a:gd name="T96" fmla="*/ 80645000 w 236"/>
                <a:gd name="T97" fmla="*/ 1189513750 h 586"/>
                <a:gd name="T98" fmla="*/ 80645000 w 236"/>
                <a:gd name="T99" fmla="*/ 1189513750 h 586"/>
                <a:gd name="T100" fmla="*/ 85685313 w 236"/>
                <a:gd name="T101" fmla="*/ 1169352500 h 586"/>
                <a:gd name="T102" fmla="*/ 90725625 w 236"/>
                <a:gd name="T103" fmla="*/ 1154231563 h 586"/>
                <a:gd name="T104" fmla="*/ 100806250 w 236"/>
                <a:gd name="T105" fmla="*/ 1129030000 h 586"/>
                <a:gd name="T106" fmla="*/ 100806250 w 236"/>
                <a:gd name="T107" fmla="*/ 1129030000 h 586"/>
                <a:gd name="T108" fmla="*/ 151209375 w 236"/>
                <a:gd name="T109" fmla="*/ 1043344688 h 586"/>
                <a:gd name="T110" fmla="*/ 196572188 w 236"/>
                <a:gd name="T111" fmla="*/ 957659375 h 586"/>
                <a:gd name="T112" fmla="*/ 252015625 w 236"/>
                <a:gd name="T113" fmla="*/ 841732188 h 586"/>
                <a:gd name="T114" fmla="*/ 307459063 w 236"/>
                <a:gd name="T115" fmla="*/ 710684063 h 586"/>
                <a:gd name="T116" fmla="*/ 367942813 w 236"/>
                <a:gd name="T117" fmla="*/ 554434375 h 586"/>
                <a:gd name="T118" fmla="*/ 423386250 w 236"/>
                <a:gd name="T119" fmla="*/ 383063750 h 586"/>
                <a:gd name="T120" fmla="*/ 473789375 w 236"/>
                <a:gd name="T121" fmla="*/ 201612500 h 586"/>
                <a:gd name="T122" fmla="*/ 514111875 w 236"/>
                <a:gd name="T123" fmla="*/ 201612500 h 586"/>
                <a:gd name="T124" fmla="*/ 514111875 w 236"/>
                <a:gd name="T125" fmla="*/ 1396166563 h 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
                <a:gd name="T190" fmla="*/ 0 h 586"/>
                <a:gd name="T191" fmla="*/ 236 w 236"/>
                <a:gd name="T192" fmla="*/ 586 h 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 h="586">
                  <a:moveTo>
                    <a:pt x="204" y="0"/>
                  </a:moveTo>
                  <a:lnTo>
                    <a:pt x="196" y="0"/>
                  </a:lnTo>
                  <a:lnTo>
                    <a:pt x="184" y="2"/>
                  </a:lnTo>
                  <a:lnTo>
                    <a:pt x="176" y="8"/>
                  </a:lnTo>
                  <a:lnTo>
                    <a:pt x="170" y="16"/>
                  </a:lnTo>
                  <a:lnTo>
                    <a:pt x="166" y="26"/>
                  </a:lnTo>
                  <a:lnTo>
                    <a:pt x="158" y="66"/>
                  </a:lnTo>
                  <a:lnTo>
                    <a:pt x="150" y="106"/>
                  </a:lnTo>
                  <a:lnTo>
                    <a:pt x="138" y="144"/>
                  </a:lnTo>
                  <a:lnTo>
                    <a:pt x="126" y="180"/>
                  </a:lnTo>
                  <a:lnTo>
                    <a:pt x="102" y="250"/>
                  </a:lnTo>
                  <a:lnTo>
                    <a:pt x="76" y="310"/>
                  </a:lnTo>
                  <a:lnTo>
                    <a:pt x="52" y="358"/>
                  </a:lnTo>
                  <a:lnTo>
                    <a:pt x="32" y="396"/>
                  </a:lnTo>
                  <a:lnTo>
                    <a:pt x="14" y="430"/>
                  </a:lnTo>
                  <a:lnTo>
                    <a:pt x="12" y="432"/>
                  </a:lnTo>
                  <a:lnTo>
                    <a:pt x="6" y="444"/>
                  </a:lnTo>
                  <a:lnTo>
                    <a:pt x="2" y="456"/>
                  </a:lnTo>
                  <a:lnTo>
                    <a:pt x="0" y="472"/>
                  </a:lnTo>
                  <a:lnTo>
                    <a:pt x="0" y="534"/>
                  </a:lnTo>
                  <a:lnTo>
                    <a:pt x="2" y="542"/>
                  </a:lnTo>
                  <a:lnTo>
                    <a:pt x="4" y="550"/>
                  </a:lnTo>
                  <a:lnTo>
                    <a:pt x="8" y="558"/>
                  </a:lnTo>
                  <a:lnTo>
                    <a:pt x="14" y="566"/>
                  </a:lnTo>
                  <a:lnTo>
                    <a:pt x="24" y="574"/>
                  </a:lnTo>
                  <a:lnTo>
                    <a:pt x="34" y="580"/>
                  </a:lnTo>
                  <a:lnTo>
                    <a:pt x="48" y="584"/>
                  </a:lnTo>
                  <a:lnTo>
                    <a:pt x="64" y="586"/>
                  </a:lnTo>
                  <a:lnTo>
                    <a:pt x="204" y="586"/>
                  </a:lnTo>
                  <a:lnTo>
                    <a:pt x="216" y="586"/>
                  </a:lnTo>
                  <a:lnTo>
                    <a:pt x="236" y="586"/>
                  </a:lnTo>
                  <a:lnTo>
                    <a:pt x="236" y="46"/>
                  </a:lnTo>
                  <a:lnTo>
                    <a:pt x="204" y="46"/>
                  </a:lnTo>
                  <a:lnTo>
                    <a:pt x="204" y="0"/>
                  </a:lnTo>
                  <a:close/>
                  <a:moveTo>
                    <a:pt x="204" y="554"/>
                  </a:moveTo>
                  <a:lnTo>
                    <a:pt x="64" y="554"/>
                  </a:lnTo>
                  <a:lnTo>
                    <a:pt x="54" y="552"/>
                  </a:lnTo>
                  <a:lnTo>
                    <a:pt x="48" y="550"/>
                  </a:lnTo>
                  <a:lnTo>
                    <a:pt x="42" y="548"/>
                  </a:lnTo>
                  <a:lnTo>
                    <a:pt x="38" y="544"/>
                  </a:lnTo>
                  <a:lnTo>
                    <a:pt x="34" y="538"/>
                  </a:lnTo>
                  <a:lnTo>
                    <a:pt x="32" y="532"/>
                  </a:lnTo>
                  <a:lnTo>
                    <a:pt x="32" y="472"/>
                  </a:lnTo>
                  <a:lnTo>
                    <a:pt x="34" y="464"/>
                  </a:lnTo>
                  <a:lnTo>
                    <a:pt x="36" y="458"/>
                  </a:lnTo>
                  <a:lnTo>
                    <a:pt x="40" y="448"/>
                  </a:lnTo>
                  <a:lnTo>
                    <a:pt x="60" y="414"/>
                  </a:lnTo>
                  <a:lnTo>
                    <a:pt x="78" y="380"/>
                  </a:lnTo>
                  <a:lnTo>
                    <a:pt x="100" y="334"/>
                  </a:lnTo>
                  <a:lnTo>
                    <a:pt x="122" y="282"/>
                  </a:lnTo>
                  <a:lnTo>
                    <a:pt x="146" y="220"/>
                  </a:lnTo>
                  <a:lnTo>
                    <a:pt x="168" y="152"/>
                  </a:lnTo>
                  <a:lnTo>
                    <a:pt x="188" y="80"/>
                  </a:lnTo>
                  <a:lnTo>
                    <a:pt x="204" y="80"/>
                  </a:lnTo>
                  <a:lnTo>
                    <a:pt x="204" y="554"/>
                  </a:lnTo>
                  <a:close/>
                </a:path>
              </a:pathLst>
            </a:custGeom>
            <a:grpFill/>
            <a:ln w="9525">
              <a:noFill/>
              <a:round/>
              <a:headEnd/>
              <a:tailEnd/>
            </a:ln>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685766" latinLnBrk="0">
                <a:defRPr/>
              </a:pPr>
              <a:endParaRPr lang="ko-KR" altLang="en-US" sz="1050" kern="0">
                <a:solidFill>
                  <a:sysClr val="windowText" lastClr="000000"/>
                </a:solidFill>
                <a:latin typeface="Arial" panose="020B0604020202020204" pitchFamily="34" charset="0"/>
                <a:cs typeface="Arial" panose="020B0604020202020204" pitchFamily="34" charset="0"/>
              </a:endParaRPr>
            </a:p>
          </p:txBody>
        </p:sp>
        <p:sp>
          <p:nvSpPr>
            <p:cNvPr id="306" name="Freeform 31">
              <a:extLst>
                <a:ext uri="{FF2B5EF4-FFF2-40B4-BE49-F238E27FC236}">
                  <a16:creationId xmlns:a16="http://schemas.microsoft.com/office/drawing/2014/main" id="{0F8E24EB-93CC-4F27-8B89-80E5091AF2E7}"/>
                </a:ext>
              </a:extLst>
            </p:cNvPr>
            <p:cNvSpPr>
              <a:spLocks noEditPoints="1"/>
            </p:cNvSpPr>
            <p:nvPr/>
          </p:nvSpPr>
          <p:spPr bwMode="auto">
            <a:xfrm>
              <a:off x="3968130" y="1094656"/>
              <a:ext cx="374650" cy="930275"/>
            </a:xfrm>
            <a:custGeom>
              <a:avLst/>
              <a:gdLst>
                <a:gd name="T0" fmla="*/ 594756875 w 236"/>
                <a:gd name="T1" fmla="*/ 1189513750 h 586"/>
                <a:gd name="T2" fmla="*/ 579635938 w 236"/>
                <a:gd name="T3" fmla="*/ 1118949375 h 586"/>
                <a:gd name="T4" fmla="*/ 559474688 w 236"/>
                <a:gd name="T5" fmla="*/ 1083667188 h 586"/>
                <a:gd name="T6" fmla="*/ 509071563 w 236"/>
                <a:gd name="T7" fmla="*/ 997981875 h 586"/>
                <a:gd name="T8" fmla="*/ 403225000 w 236"/>
                <a:gd name="T9" fmla="*/ 781248438 h 586"/>
                <a:gd name="T10" fmla="*/ 272176875 w 236"/>
                <a:gd name="T11" fmla="*/ 453628125 h 586"/>
                <a:gd name="T12" fmla="*/ 216733438 w 236"/>
                <a:gd name="T13" fmla="*/ 267136563 h 586"/>
                <a:gd name="T14" fmla="*/ 176410938 w 236"/>
                <a:gd name="T15" fmla="*/ 65524063 h 586"/>
                <a:gd name="T16" fmla="*/ 166330313 w 236"/>
                <a:gd name="T17" fmla="*/ 40322500 h 586"/>
                <a:gd name="T18" fmla="*/ 131048125 w 236"/>
                <a:gd name="T19" fmla="*/ 5040313 h 586"/>
                <a:gd name="T20" fmla="*/ 80645000 w 236"/>
                <a:gd name="T21" fmla="*/ 0 h 586"/>
                <a:gd name="T22" fmla="*/ 0 w 236"/>
                <a:gd name="T23" fmla="*/ 115927188 h 586"/>
                <a:gd name="T24" fmla="*/ 50403125 w 236"/>
                <a:gd name="T25" fmla="*/ 1476811563 h 586"/>
                <a:gd name="T26" fmla="*/ 433466875 w 236"/>
                <a:gd name="T27" fmla="*/ 1476811563 h 586"/>
                <a:gd name="T28" fmla="*/ 473789375 w 236"/>
                <a:gd name="T29" fmla="*/ 1471771250 h 586"/>
                <a:gd name="T30" fmla="*/ 534273125 w 236"/>
                <a:gd name="T31" fmla="*/ 1446569688 h 586"/>
                <a:gd name="T32" fmla="*/ 574595625 w 236"/>
                <a:gd name="T33" fmla="*/ 1406247188 h 586"/>
                <a:gd name="T34" fmla="*/ 589716563 w 236"/>
                <a:gd name="T35" fmla="*/ 1365924688 h 586"/>
                <a:gd name="T36" fmla="*/ 594756875 w 236"/>
                <a:gd name="T37" fmla="*/ 1345763438 h 586"/>
                <a:gd name="T38" fmla="*/ 433466875 w 236"/>
                <a:gd name="T39" fmla="*/ 1396166563 h 586"/>
                <a:gd name="T40" fmla="*/ 80645000 w 236"/>
                <a:gd name="T41" fmla="*/ 201612500 h 586"/>
                <a:gd name="T42" fmla="*/ 120967500 w 236"/>
                <a:gd name="T43" fmla="*/ 201612500 h 586"/>
                <a:gd name="T44" fmla="*/ 226814063 w 236"/>
                <a:gd name="T45" fmla="*/ 554434375 h 586"/>
                <a:gd name="T46" fmla="*/ 342741250 w 236"/>
                <a:gd name="T47" fmla="*/ 841732188 h 586"/>
                <a:gd name="T48" fmla="*/ 443547500 w 236"/>
                <a:gd name="T49" fmla="*/ 1043344688 h 586"/>
                <a:gd name="T50" fmla="*/ 493950625 w 236"/>
                <a:gd name="T51" fmla="*/ 1129030000 h 586"/>
                <a:gd name="T52" fmla="*/ 509071563 w 236"/>
                <a:gd name="T53" fmla="*/ 1169352500 h 586"/>
                <a:gd name="T54" fmla="*/ 514111875 w 236"/>
                <a:gd name="T55" fmla="*/ 1340723125 h 586"/>
                <a:gd name="T56" fmla="*/ 509071563 w 236"/>
                <a:gd name="T57" fmla="*/ 1355844063 h 586"/>
                <a:gd name="T58" fmla="*/ 488910313 w 236"/>
                <a:gd name="T59" fmla="*/ 1381045625 h 586"/>
                <a:gd name="T60" fmla="*/ 453628125 w 236"/>
                <a:gd name="T61" fmla="*/ 1391126250 h 586"/>
                <a:gd name="T62" fmla="*/ 433466875 w 236"/>
                <a:gd name="T63" fmla="*/ 1396166563 h 5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6"/>
                <a:gd name="T97" fmla="*/ 0 h 586"/>
                <a:gd name="T98" fmla="*/ 236 w 236"/>
                <a:gd name="T99" fmla="*/ 586 h 5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6" h="586">
                  <a:moveTo>
                    <a:pt x="236" y="472"/>
                  </a:moveTo>
                  <a:lnTo>
                    <a:pt x="236" y="472"/>
                  </a:lnTo>
                  <a:lnTo>
                    <a:pt x="234" y="456"/>
                  </a:lnTo>
                  <a:lnTo>
                    <a:pt x="230" y="444"/>
                  </a:lnTo>
                  <a:lnTo>
                    <a:pt x="222" y="432"/>
                  </a:lnTo>
                  <a:lnTo>
                    <a:pt x="222" y="430"/>
                  </a:lnTo>
                  <a:lnTo>
                    <a:pt x="202" y="396"/>
                  </a:lnTo>
                  <a:lnTo>
                    <a:pt x="182" y="358"/>
                  </a:lnTo>
                  <a:lnTo>
                    <a:pt x="160" y="310"/>
                  </a:lnTo>
                  <a:lnTo>
                    <a:pt x="134" y="250"/>
                  </a:lnTo>
                  <a:lnTo>
                    <a:pt x="108" y="180"/>
                  </a:lnTo>
                  <a:lnTo>
                    <a:pt x="96" y="144"/>
                  </a:lnTo>
                  <a:lnTo>
                    <a:pt x="86" y="106"/>
                  </a:lnTo>
                  <a:lnTo>
                    <a:pt x="78" y="66"/>
                  </a:lnTo>
                  <a:lnTo>
                    <a:pt x="70" y="26"/>
                  </a:lnTo>
                  <a:lnTo>
                    <a:pt x="66" y="16"/>
                  </a:lnTo>
                  <a:lnTo>
                    <a:pt x="60" y="8"/>
                  </a:lnTo>
                  <a:lnTo>
                    <a:pt x="52" y="2"/>
                  </a:lnTo>
                  <a:lnTo>
                    <a:pt x="40" y="0"/>
                  </a:lnTo>
                  <a:lnTo>
                    <a:pt x="32" y="0"/>
                  </a:lnTo>
                  <a:lnTo>
                    <a:pt x="32" y="46"/>
                  </a:lnTo>
                  <a:lnTo>
                    <a:pt x="0" y="46"/>
                  </a:lnTo>
                  <a:lnTo>
                    <a:pt x="0" y="586"/>
                  </a:lnTo>
                  <a:lnTo>
                    <a:pt x="20" y="586"/>
                  </a:lnTo>
                  <a:lnTo>
                    <a:pt x="32" y="586"/>
                  </a:lnTo>
                  <a:lnTo>
                    <a:pt x="172" y="586"/>
                  </a:lnTo>
                  <a:lnTo>
                    <a:pt x="188" y="584"/>
                  </a:lnTo>
                  <a:lnTo>
                    <a:pt x="202" y="580"/>
                  </a:lnTo>
                  <a:lnTo>
                    <a:pt x="212" y="574"/>
                  </a:lnTo>
                  <a:lnTo>
                    <a:pt x="220" y="566"/>
                  </a:lnTo>
                  <a:lnTo>
                    <a:pt x="228" y="558"/>
                  </a:lnTo>
                  <a:lnTo>
                    <a:pt x="232" y="550"/>
                  </a:lnTo>
                  <a:lnTo>
                    <a:pt x="234" y="542"/>
                  </a:lnTo>
                  <a:lnTo>
                    <a:pt x="236" y="534"/>
                  </a:lnTo>
                  <a:lnTo>
                    <a:pt x="236" y="472"/>
                  </a:lnTo>
                  <a:close/>
                  <a:moveTo>
                    <a:pt x="172" y="554"/>
                  </a:moveTo>
                  <a:lnTo>
                    <a:pt x="32" y="554"/>
                  </a:lnTo>
                  <a:lnTo>
                    <a:pt x="32" y="80"/>
                  </a:lnTo>
                  <a:lnTo>
                    <a:pt x="48" y="80"/>
                  </a:lnTo>
                  <a:lnTo>
                    <a:pt x="68" y="152"/>
                  </a:lnTo>
                  <a:lnTo>
                    <a:pt x="90" y="220"/>
                  </a:lnTo>
                  <a:lnTo>
                    <a:pt x="112" y="282"/>
                  </a:lnTo>
                  <a:lnTo>
                    <a:pt x="136" y="334"/>
                  </a:lnTo>
                  <a:lnTo>
                    <a:pt x="158" y="380"/>
                  </a:lnTo>
                  <a:lnTo>
                    <a:pt x="176" y="414"/>
                  </a:lnTo>
                  <a:lnTo>
                    <a:pt x="196" y="448"/>
                  </a:lnTo>
                  <a:lnTo>
                    <a:pt x="200" y="458"/>
                  </a:lnTo>
                  <a:lnTo>
                    <a:pt x="202" y="464"/>
                  </a:lnTo>
                  <a:lnTo>
                    <a:pt x="204" y="472"/>
                  </a:lnTo>
                  <a:lnTo>
                    <a:pt x="204" y="532"/>
                  </a:lnTo>
                  <a:lnTo>
                    <a:pt x="202" y="538"/>
                  </a:lnTo>
                  <a:lnTo>
                    <a:pt x="198" y="544"/>
                  </a:lnTo>
                  <a:lnTo>
                    <a:pt x="194" y="548"/>
                  </a:lnTo>
                  <a:lnTo>
                    <a:pt x="188" y="550"/>
                  </a:lnTo>
                  <a:lnTo>
                    <a:pt x="180" y="552"/>
                  </a:lnTo>
                  <a:lnTo>
                    <a:pt x="172" y="554"/>
                  </a:lnTo>
                  <a:close/>
                </a:path>
              </a:pathLst>
            </a:custGeom>
            <a:grpFill/>
            <a:ln w="9525">
              <a:noFill/>
              <a:round/>
              <a:headEnd/>
              <a:tailEnd/>
            </a:ln>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685766" latinLnBrk="0">
                <a:defRPr/>
              </a:pPr>
              <a:endParaRPr lang="ko-KR" altLang="en-US" sz="1050" kern="0">
                <a:solidFill>
                  <a:sysClr val="windowText" lastClr="000000"/>
                </a:solidFill>
                <a:latin typeface="Arial" panose="020B0604020202020204" pitchFamily="34" charset="0"/>
                <a:cs typeface="Arial" panose="020B0604020202020204" pitchFamily="34" charset="0"/>
              </a:endParaRPr>
            </a:p>
          </p:txBody>
        </p:sp>
        <p:sp>
          <p:nvSpPr>
            <p:cNvPr id="307" name="Freeform 32">
              <a:extLst>
                <a:ext uri="{FF2B5EF4-FFF2-40B4-BE49-F238E27FC236}">
                  <a16:creationId xmlns:a16="http://schemas.microsoft.com/office/drawing/2014/main" id="{8A8CD772-0AD8-43D5-B3C9-52051AF25F9E}"/>
                </a:ext>
              </a:extLst>
            </p:cNvPr>
            <p:cNvSpPr>
              <a:spLocks noEditPoints="1"/>
            </p:cNvSpPr>
            <p:nvPr/>
          </p:nvSpPr>
          <p:spPr bwMode="auto">
            <a:xfrm>
              <a:off x="3015630" y="332656"/>
              <a:ext cx="450850" cy="1692275"/>
            </a:xfrm>
            <a:custGeom>
              <a:avLst/>
              <a:gdLst>
                <a:gd name="T0" fmla="*/ 0 w 284"/>
                <a:gd name="T1" fmla="*/ 176410938 h 1066"/>
                <a:gd name="T2" fmla="*/ 0 w 284"/>
                <a:gd name="T3" fmla="*/ 2147483647 h 1066"/>
                <a:gd name="T4" fmla="*/ 675401875 w 284"/>
                <a:gd name="T5" fmla="*/ 2147483647 h 1066"/>
                <a:gd name="T6" fmla="*/ 675401875 w 284"/>
                <a:gd name="T7" fmla="*/ 2147483647 h 1066"/>
                <a:gd name="T8" fmla="*/ 690522813 w 284"/>
                <a:gd name="T9" fmla="*/ 2147483647 h 1066"/>
                <a:gd name="T10" fmla="*/ 705643750 w 284"/>
                <a:gd name="T11" fmla="*/ 2147483647 h 1066"/>
                <a:gd name="T12" fmla="*/ 710684063 w 284"/>
                <a:gd name="T13" fmla="*/ 2147483647 h 1066"/>
                <a:gd name="T14" fmla="*/ 715724375 w 284"/>
                <a:gd name="T15" fmla="*/ 2147483647 h 1066"/>
                <a:gd name="T16" fmla="*/ 715724375 w 284"/>
                <a:gd name="T17" fmla="*/ 0 h 1066"/>
                <a:gd name="T18" fmla="*/ 171370625 w 284"/>
                <a:gd name="T19" fmla="*/ 0 h 1066"/>
                <a:gd name="T20" fmla="*/ 0 w 284"/>
                <a:gd name="T21" fmla="*/ 176410938 h 1066"/>
                <a:gd name="T22" fmla="*/ 635079375 w 284"/>
                <a:gd name="T23" fmla="*/ 80645000 h 1066"/>
                <a:gd name="T24" fmla="*/ 635079375 w 284"/>
                <a:gd name="T25" fmla="*/ 2147483647 h 1066"/>
                <a:gd name="T26" fmla="*/ 635079375 w 284"/>
                <a:gd name="T27" fmla="*/ 2147483647 h 1066"/>
                <a:gd name="T28" fmla="*/ 635079375 w 284"/>
                <a:gd name="T29" fmla="*/ 2147483647 h 1066"/>
                <a:gd name="T30" fmla="*/ 630039063 w 284"/>
                <a:gd name="T31" fmla="*/ 2147483647 h 1066"/>
                <a:gd name="T32" fmla="*/ 614918125 w 284"/>
                <a:gd name="T33" fmla="*/ 2147483647 h 1066"/>
                <a:gd name="T34" fmla="*/ 599797188 w 284"/>
                <a:gd name="T35" fmla="*/ 2147483647 h 1066"/>
                <a:gd name="T36" fmla="*/ 584676250 w 284"/>
                <a:gd name="T37" fmla="*/ 2147483647 h 1066"/>
                <a:gd name="T38" fmla="*/ 564515000 w 284"/>
                <a:gd name="T39" fmla="*/ 2147483647 h 1066"/>
                <a:gd name="T40" fmla="*/ 544353750 w 284"/>
                <a:gd name="T41" fmla="*/ 2147483647 h 1066"/>
                <a:gd name="T42" fmla="*/ 514111875 w 284"/>
                <a:gd name="T43" fmla="*/ 2147483647 h 1066"/>
                <a:gd name="T44" fmla="*/ 478829688 w 284"/>
                <a:gd name="T45" fmla="*/ 2147483647 h 1066"/>
                <a:gd name="T46" fmla="*/ 433466875 w 284"/>
                <a:gd name="T47" fmla="*/ 2147483647 h 1066"/>
                <a:gd name="T48" fmla="*/ 388104063 w 284"/>
                <a:gd name="T49" fmla="*/ 2147483647 h 1066"/>
                <a:gd name="T50" fmla="*/ 332660625 w 284"/>
                <a:gd name="T51" fmla="*/ 2147483647 h 1066"/>
                <a:gd name="T52" fmla="*/ 267136563 w 284"/>
                <a:gd name="T53" fmla="*/ 2147483647 h 1066"/>
                <a:gd name="T54" fmla="*/ 80645000 w 284"/>
                <a:gd name="T55" fmla="*/ 2147483647 h 1066"/>
                <a:gd name="T56" fmla="*/ 80645000 w 284"/>
                <a:gd name="T57" fmla="*/ 211693125 h 1066"/>
                <a:gd name="T58" fmla="*/ 206652813 w 284"/>
                <a:gd name="T59" fmla="*/ 80645000 h 1066"/>
                <a:gd name="T60" fmla="*/ 635079375 w 284"/>
                <a:gd name="T61" fmla="*/ 80645000 h 10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4"/>
                <a:gd name="T94" fmla="*/ 0 h 1066"/>
                <a:gd name="T95" fmla="*/ 284 w 284"/>
                <a:gd name="T96" fmla="*/ 1066 h 10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4" h="1066">
                  <a:moveTo>
                    <a:pt x="0" y="70"/>
                  </a:moveTo>
                  <a:lnTo>
                    <a:pt x="0" y="1066"/>
                  </a:lnTo>
                  <a:lnTo>
                    <a:pt x="268" y="1066"/>
                  </a:lnTo>
                  <a:lnTo>
                    <a:pt x="274" y="1064"/>
                  </a:lnTo>
                  <a:lnTo>
                    <a:pt x="280" y="1060"/>
                  </a:lnTo>
                  <a:lnTo>
                    <a:pt x="282" y="1056"/>
                  </a:lnTo>
                  <a:lnTo>
                    <a:pt x="284" y="1048"/>
                  </a:lnTo>
                  <a:lnTo>
                    <a:pt x="284" y="0"/>
                  </a:lnTo>
                  <a:lnTo>
                    <a:pt x="68" y="0"/>
                  </a:lnTo>
                  <a:lnTo>
                    <a:pt x="0" y="70"/>
                  </a:lnTo>
                  <a:close/>
                  <a:moveTo>
                    <a:pt x="252" y="32"/>
                  </a:moveTo>
                  <a:lnTo>
                    <a:pt x="252" y="886"/>
                  </a:lnTo>
                  <a:lnTo>
                    <a:pt x="252" y="894"/>
                  </a:lnTo>
                  <a:lnTo>
                    <a:pt x="250" y="912"/>
                  </a:lnTo>
                  <a:lnTo>
                    <a:pt x="244" y="936"/>
                  </a:lnTo>
                  <a:lnTo>
                    <a:pt x="238" y="948"/>
                  </a:lnTo>
                  <a:lnTo>
                    <a:pt x="232" y="962"/>
                  </a:lnTo>
                  <a:lnTo>
                    <a:pt x="224" y="976"/>
                  </a:lnTo>
                  <a:lnTo>
                    <a:pt x="216" y="988"/>
                  </a:lnTo>
                  <a:lnTo>
                    <a:pt x="204" y="1000"/>
                  </a:lnTo>
                  <a:lnTo>
                    <a:pt x="190" y="1012"/>
                  </a:lnTo>
                  <a:lnTo>
                    <a:pt x="172" y="1020"/>
                  </a:lnTo>
                  <a:lnTo>
                    <a:pt x="154" y="1028"/>
                  </a:lnTo>
                  <a:lnTo>
                    <a:pt x="132" y="1032"/>
                  </a:lnTo>
                  <a:lnTo>
                    <a:pt x="106" y="1034"/>
                  </a:lnTo>
                  <a:lnTo>
                    <a:pt x="32" y="1034"/>
                  </a:lnTo>
                  <a:lnTo>
                    <a:pt x="32" y="84"/>
                  </a:lnTo>
                  <a:lnTo>
                    <a:pt x="82" y="32"/>
                  </a:lnTo>
                  <a:lnTo>
                    <a:pt x="252" y="32"/>
                  </a:lnTo>
                  <a:close/>
                </a:path>
              </a:pathLst>
            </a:custGeom>
            <a:grpFill/>
            <a:ln w="9525">
              <a:noFill/>
              <a:round/>
              <a:headEnd/>
              <a:tailEnd/>
            </a:ln>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685766" latinLnBrk="0">
                <a:defRPr/>
              </a:pPr>
              <a:endParaRPr lang="ko-KR" altLang="en-US" sz="1050" kern="0">
                <a:solidFill>
                  <a:sysClr val="windowText" lastClr="000000"/>
                </a:solidFill>
                <a:latin typeface="Arial" panose="020B0604020202020204" pitchFamily="34" charset="0"/>
                <a:cs typeface="Arial" panose="020B0604020202020204" pitchFamily="34" charset="0"/>
              </a:endParaRPr>
            </a:p>
          </p:txBody>
        </p:sp>
        <p:sp>
          <p:nvSpPr>
            <p:cNvPr id="308" name="Freeform 33">
              <a:extLst>
                <a:ext uri="{FF2B5EF4-FFF2-40B4-BE49-F238E27FC236}">
                  <a16:creationId xmlns:a16="http://schemas.microsoft.com/office/drawing/2014/main" id="{246D1DAB-5535-49B7-931D-30AA1FDEB1DA}"/>
                </a:ext>
              </a:extLst>
            </p:cNvPr>
            <p:cNvSpPr>
              <a:spLocks noEditPoints="1"/>
            </p:cNvSpPr>
            <p:nvPr/>
          </p:nvSpPr>
          <p:spPr bwMode="auto">
            <a:xfrm>
              <a:off x="3491880" y="332656"/>
              <a:ext cx="450850" cy="1692275"/>
            </a:xfrm>
            <a:custGeom>
              <a:avLst/>
              <a:gdLst>
                <a:gd name="T0" fmla="*/ 0 w 284"/>
                <a:gd name="T1" fmla="*/ 176410938 h 1066"/>
                <a:gd name="T2" fmla="*/ 0 w 284"/>
                <a:gd name="T3" fmla="*/ 2147483647 h 1066"/>
                <a:gd name="T4" fmla="*/ 675401875 w 284"/>
                <a:gd name="T5" fmla="*/ 2147483647 h 1066"/>
                <a:gd name="T6" fmla="*/ 675401875 w 284"/>
                <a:gd name="T7" fmla="*/ 2147483647 h 1066"/>
                <a:gd name="T8" fmla="*/ 690522813 w 284"/>
                <a:gd name="T9" fmla="*/ 2147483647 h 1066"/>
                <a:gd name="T10" fmla="*/ 705643750 w 284"/>
                <a:gd name="T11" fmla="*/ 2147483647 h 1066"/>
                <a:gd name="T12" fmla="*/ 710684063 w 284"/>
                <a:gd name="T13" fmla="*/ 2147483647 h 1066"/>
                <a:gd name="T14" fmla="*/ 715724375 w 284"/>
                <a:gd name="T15" fmla="*/ 2147483647 h 1066"/>
                <a:gd name="T16" fmla="*/ 715724375 w 284"/>
                <a:gd name="T17" fmla="*/ 0 h 1066"/>
                <a:gd name="T18" fmla="*/ 171370625 w 284"/>
                <a:gd name="T19" fmla="*/ 0 h 1066"/>
                <a:gd name="T20" fmla="*/ 0 w 284"/>
                <a:gd name="T21" fmla="*/ 176410938 h 1066"/>
                <a:gd name="T22" fmla="*/ 635079375 w 284"/>
                <a:gd name="T23" fmla="*/ 80645000 h 1066"/>
                <a:gd name="T24" fmla="*/ 635079375 w 284"/>
                <a:gd name="T25" fmla="*/ 2147483647 h 1066"/>
                <a:gd name="T26" fmla="*/ 635079375 w 284"/>
                <a:gd name="T27" fmla="*/ 2147483647 h 1066"/>
                <a:gd name="T28" fmla="*/ 635079375 w 284"/>
                <a:gd name="T29" fmla="*/ 2147483647 h 1066"/>
                <a:gd name="T30" fmla="*/ 630039063 w 284"/>
                <a:gd name="T31" fmla="*/ 2147483647 h 1066"/>
                <a:gd name="T32" fmla="*/ 614918125 w 284"/>
                <a:gd name="T33" fmla="*/ 2147483647 h 1066"/>
                <a:gd name="T34" fmla="*/ 604837500 w 284"/>
                <a:gd name="T35" fmla="*/ 2147483647 h 1066"/>
                <a:gd name="T36" fmla="*/ 589716563 w 284"/>
                <a:gd name="T37" fmla="*/ 2147483647 h 1066"/>
                <a:gd name="T38" fmla="*/ 569555313 w 284"/>
                <a:gd name="T39" fmla="*/ 2147483647 h 1066"/>
                <a:gd name="T40" fmla="*/ 544353750 w 284"/>
                <a:gd name="T41" fmla="*/ 2147483647 h 1066"/>
                <a:gd name="T42" fmla="*/ 514111875 w 284"/>
                <a:gd name="T43" fmla="*/ 2147483647 h 1066"/>
                <a:gd name="T44" fmla="*/ 478829688 w 284"/>
                <a:gd name="T45" fmla="*/ 2147483647 h 1066"/>
                <a:gd name="T46" fmla="*/ 438507188 w 284"/>
                <a:gd name="T47" fmla="*/ 2147483647 h 1066"/>
                <a:gd name="T48" fmla="*/ 388104063 w 284"/>
                <a:gd name="T49" fmla="*/ 2147483647 h 1066"/>
                <a:gd name="T50" fmla="*/ 332660625 w 284"/>
                <a:gd name="T51" fmla="*/ 2147483647 h 1066"/>
                <a:gd name="T52" fmla="*/ 267136563 w 284"/>
                <a:gd name="T53" fmla="*/ 2147483647 h 1066"/>
                <a:gd name="T54" fmla="*/ 80645000 w 284"/>
                <a:gd name="T55" fmla="*/ 2147483647 h 1066"/>
                <a:gd name="T56" fmla="*/ 80645000 w 284"/>
                <a:gd name="T57" fmla="*/ 211693125 h 1066"/>
                <a:gd name="T58" fmla="*/ 206652813 w 284"/>
                <a:gd name="T59" fmla="*/ 80645000 h 1066"/>
                <a:gd name="T60" fmla="*/ 635079375 w 284"/>
                <a:gd name="T61" fmla="*/ 80645000 h 10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4"/>
                <a:gd name="T94" fmla="*/ 0 h 1066"/>
                <a:gd name="T95" fmla="*/ 284 w 284"/>
                <a:gd name="T96" fmla="*/ 1066 h 10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4" h="1066">
                  <a:moveTo>
                    <a:pt x="0" y="70"/>
                  </a:moveTo>
                  <a:lnTo>
                    <a:pt x="0" y="1066"/>
                  </a:lnTo>
                  <a:lnTo>
                    <a:pt x="268" y="1066"/>
                  </a:lnTo>
                  <a:lnTo>
                    <a:pt x="274" y="1064"/>
                  </a:lnTo>
                  <a:lnTo>
                    <a:pt x="280" y="1060"/>
                  </a:lnTo>
                  <a:lnTo>
                    <a:pt x="282" y="1056"/>
                  </a:lnTo>
                  <a:lnTo>
                    <a:pt x="284" y="1048"/>
                  </a:lnTo>
                  <a:lnTo>
                    <a:pt x="284" y="0"/>
                  </a:lnTo>
                  <a:lnTo>
                    <a:pt x="68" y="0"/>
                  </a:lnTo>
                  <a:lnTo>
                    <a:pt x="0" y="70"/>
                  </a:lnTo>
                  <a:close/>
                  <a:moveTo>
                    <a:pt x="252" y="32"/>
                  </a:moveTo>
                  <a:lnTo>
                    <a:pt x="252" y="886"/>
                  </a:lnTo>
                  <a:lnTo>
                    <a:pt x="252" y="894"/>
                  </a:lnTo>
                  <a:lnTo>
                    <a:pt x="250" y="912"/>
                  </a:lnTo>
                  <a:lnTo>
                    <a:pt x="244" y="936"/>
                  </a:lnTo>
                  <a:lnTo>
                    <a:pt x="240" y="948"/>
                  </a:lnTo>
                  <a:lnTo>
                    <a:pt x="234" y="962"/>
                  </a:lnTo>
                  <a:lnTo>
                    <a:pt x="226" y="976"/>
                  </a:lnTo>
                  <a:lnTo>
                    <a:pt x="216" y="988"/>
                  </a:lnTo>
                  <a:lnTo>
                    <a:pt x="204" y="1000"/>
                  </a:lnTo>
                  <a:lnTo>
                    <a:pt x="190" y="1012"/>
                  </a:lnTo>
                  <a:lnTo>
                    <a:pt x="174" y="1020"/>
                  </a:lnTo>
                  <a:lnTo>
                    <a:pt x="154" y="1028"/>
                  </a:lnTo>
                  <a:lnTo>
                    <a:pt x="132" y="1032"/>
                  </a:lnTo>
                  <a:lnTo>
                    <a:pt x="106" y="1034"/>
                  </a:lnTo>
                  <a:lnTo>
                    <a:pt x="32" y="1034"/>
                  </a:lnTo>
                  <a:lnTo>
                    <a:pt x="32" y="84"/>
                  </a:lnTo>
                  <a:lnTo>
                    <a:pt x="82" y="32"/>
                  </a:lnTo>
                  <a:lnTo>
                    <a:pt x="252" y="32"/>
                  </a:lnTo>
                  <a:close/>
                </a:path>
              </a:pathLst>
            </a:custGeom>
            <a:grpFill/>
            <a:ln w="9525">
              <a:noFill/>
              <a:round/>
              <a:headEnd/>
              <a:tailEnd/>
            </a:ln>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685766" latinLnBrk="0">
                <a:defRPr/>
              </a:pPr>
              <a:endParaRPr lang="ko-KR" altLang="en-US" sz="1050" kern="0">
                <a:solidFill>
                  <a:sysClr val="windowText" lastClr="000000"/>
                </a:solidFill>
                <a:latin typeface="Arial" panose="020B0604020202020204" pitchFamily="34" charset="0"/>
                <a:cs typeface="Arial" panose="020B0604020202020204" pitchFamily="34" charset="0"/>
              </a:endParaRPr>
            </a:p>
          </p:txBody>
        </p:sp>
      </p:grpSp>
      <p:sp>
        <p:nvSpPr>
          <p:cNvPr id="280" name="TextBox 279">
            <a:extLst>
              <a:ext uri="{FF2B5EF4-FFF2-40B4-BE49-F238E27FC236}">
                <a16:creationId xmlns:a16="http://schemas.microsoft.com/office/drawing/2014/main" id="{9FA8A7A3-527B-429F-B764-B5D4A3ADBC20}"/>
              </a:ext>
            </a:extLst>
          </p:cNvPr>
          <p:cNvSpPr txBox="1"/>
          <p:nvPr/>
        </p:nvSpPr>
        <p:spPr>
          <a:xfrm>
            <a:off x="7397098" y="4618346"/>
            <a:ext cx="1054452" cy="261610"/>
          </a:xfrm>
          <a:prstGeom prst="rect">
            <a:avLst/>
          </a:prstGeom>
          <a:noFill/>
        </p:spPr>
        <p:txBody>
          <a:bodyPr wrap="square" rtlCol="0">
            <a:spAutoFit/>
          </a:bodyPr>
          <a:lstStyle/>
          <a:p>
            <a:r>
              <a:rPr lang="en-US" sz="1100" dirty="0"/>
              <a:t>UCP600/2400</a:t>
            </a:r>
          </a:p>
        </p:txBody>
      </p:sp>
      <p:cxnSp>
        <p:nvCxnSpPr>
          <p:cNvPr id="281" name="Connector: Curved 280">
            <a:extLst>
              <a:ext uri="{FF2B5EF4-FFF2-40B4-BE49-F238E27FC236}">
                <a16:creationId xmlns:a16="http://schemas.microsoft.com/office/drawing/2014/main" id="{23AB73CC-557E-4EE9-83F5-E5CC2A9E22DE}"/>
              </a:ext>
            </a:extLst>
          </p:cNvPr>
          <p:cNvCxnSpPr>
            <a:cxnSpLocks/>
            <a:stCxn id="287" idx="5"/>
          </p:cNvCxnSpPr>
          <p:nvPr/>
        </p:nvCxnSpPr>
        <p:spPr>
          <a:xfrm>
            <a:off x="5998609" y="4357318"/>
            <a:ext cx="901018" cy="210011"/>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82" name="Connector: Curved 281">
            <a:extLst>
              <a:ext uri="{FF2B5EF4-FFF2-40B4-BE49-F238E27FC236}">
                <a16:creationId xmlns:a16="http://schemas.microsoft.com/office/drawing/2014/main" id="{6701882E-6EFA-4860-8BEF-D650898C682B}"/>
              </a:ext>
            </a:extLst>
          </p:cNvPr>
          <p:cNvCxnSpPr>
            <a:cxnSpLocks/>
          </p:cNvCxnSpPr>
          <p:nvPr/>
        </p:nvCxnSpPr>
        <p:spPr>
          <a:xfrm flipV="1">
            <a:off x="6836153" y="4418481"/>
            <a:ext cx="731746" cy="9692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83" name="Freeform 7">
            <a:extLst>
              <a:ext uri="{FF2B5EF4-FFF2-40B4-BE49-F238E27FC236}">
                <a16:creationId xmlns:a16="http://schemas.microsoft.com/office/drawing/2014/main" id="{08EB90C7-0DA4-47B0-9B0B-93AED92C4BCD}"/>
              </a:ext>
            </a:extLst>
          </p:cNvPr>
          <p:cNvSpPr>
            <a:spLocks noChangeAspect="1"/>
          </p:cNvSpPr>
          <p:nvPr/>
        </p:nvSpPr>
        <p:spPr bwMode="auto">
          <a:xfrm>
            <a:off x="6668624" y="4398260"/>
            <a:ext cx="394482" cy="291830"/>
          </a:xfrm>
          <a:custGeom>
            <a:avLst/>
            <a:gdLst>
              <a:gd name="T0" fmla="*/ 2147483647 w 3053"/>
              <a:gd name="T1" fmla="*/ 2147483647 h 1982"/>
              <a:gd name="T2" fmla="*/ 2147483647 w 3053"/>
              <a:gd name="T3" fmla="*/ 2147483647 h 1982"/>
              <a:gd name="T4" fmla="*/ 2147483647 w 3053"/>
              <a:gd name="T5" fmla="*/ 2147483647 h 1982"/>
              <a:gd name="T6" fmla="*/ 2147483647 w 3053"/>
              <a:gd name="T7" fmla="*/ 2147483647 h 1982"/>
              <a:gd name="T8" fmla="*/ 2147483647 w 3053"/>
              <a:gd name="T9" fmla="*/ 2147483647 h 1982"/>
              <a:gd name="T10" fmla="*/ 2147483647 w 3053"/>
              <a:gd name="T11" fmla="*/ 2147483647 h 1982"/>
              <a:gd name="T12" fmla="*/ 2147483647 w 3053"/>
              <a:gd name="T13" fmla="*/ 2147483647 h 1982"/>
              <a:gd name="T14" fmla="*/ 2147483647 w 3053"/>
              <a:gd name="T15" fmla="*/ 2147483647 h 1982"/>
              <a:gd name="T16" fmla="*/ 2147483647 w 3053"/>
              <a:gd name="T17" fmla="*/ 2147483647 h 1982"/>
              <a:gd name="T18" fmla="*/ 2147483647 w 3053"/>
              <a:gd name="T19" fmla="*/ 2147483647 h 1982"/>
              <a:gd name="T20" fmla="*/ 2147483647 w 3053"/>
              <a:gd name="T21" fmla="*/ 2147483647 h 1982"/>
              <a:gd name="T22" fmla="*/ 2147483647 w 3053"/>
              <a:gd name="T23" fmla="*/ 2147483647 h 1982"/>
              <a:gd name="T24" fmla="*/ 2147483647 w 3053"/>
              <a:gd name="T25" fmla="*/ 2147483647 h 1982"/>
              <a:gd name="T26" fmla="*/ 2147483647 w 3053"/>
              <a:gd name="T27" fmla="*/ 2147483647 h 1982"/>
              <a:gd name="T28" fmla="*/ 2147483647 w 3053"/>
              <a:gd name="T29" fmla="*/ 2147483647 h 1982"/>
              <a:gd name="T30" fmla="*/ 2147483647 w 3053"/>
              <a:gd name="T31" fmla="*/ 2147483647 h 1982"/>
              <a:gd name="T32" fmla="*/ 2147483647 w 3053"/>
              <a:gd name="T33" fmla="*/ 2147483647 h 1982"/>
              <a:gd name="T34" fmla="*/ 2147483647 w 3053"/>
              <a:gd name="T35" fmla="*/ 2147483647 h 1982"/>
              <a:gd name="T36" fmla="*/ 2147483647 w 3053"/>
              <a:gd name="T37" fmla="*/ 2147483647 h 1982"/>
              <a:gd name="T38" fmla="*/ 2147483647 w 3053"/>
              <a:gd name="T39" fmla="*/ 2147483647 h 1982"/>
              <a:gd name="T40" fmla="*/ 2147483647 w 3053"/>
              <a:gd name="T41" fmla="*/ 2147483647 h 1982"/>
              <a:gd name="T42" fmla="*/ 2147483647 w 3053"/>
              <a:gd name="T43" fmla="*/ 2147483647 h 1982"/>
              <a:gd name="T44" fmla="*/ 2147483647 w 3053"/>
              <a:gd name="T45" fmla="*/ 2147483647 h 1982"/>
              <a:gd name="T46" fmla="*/ 2147483647 w 3053"/>
              <a:gd name="T47" fmla="*/ 2147483647 h 1982"/>
              <a:gd name="T48" fmla="*/ 2147483647 w 3053"/>
              <a:gd name="T49" fmla="*/ 2147483647 h 1982"/>
              <a:gd name="T50" fmla="*/ 2147483647 w 3053"/>
              <a:gd name="T51" fmla="*/ 2147483647 h 1982"/>
              <a:gd name="T52" fmla="*/ 2147483647 w 3053"/>
              <a:gd name="T53" fmla="*/ 2147483647 h 1982"/>
              <a:gd name="T54" fmla="*/ 2147483647 w 3053"/>
              <a:gd name="T55" fmla="*/ 2147483647 h 1982"/>
              <a:gd name="T56" fmla="*/ 2147483647 w 3053"/>
              <a:gd name="T57" fmla="*/ 2147483647 h 1982"/>
              <a:gd name="T58" fmla="*/ 0 w 3053"/>
              <a:gd name="T59" fmla="*/ 2147483647 h 1982"/>
              <a:gd name="T60" fmla="*/ 2147483647 w 3053"/>
              <a:gd name="T61" fmla="*/ 2147483647 h 1982"/>
              <a:gd name="T62" fmla="*/ 2147483647 w 3053"/>
              <a:gd name="T63" fmla="*/ 2147483647 h 1982"/>
              <a:gd name="T64" fmla="*/ 2147483647 w 3053"/>
              <a:gd name="T65" fmla="*/ 2147483647 h 1982"/>
              <a:gd name="T66" fmla="*/ 2147483647 w 3053"/>
              <a:gd name="T67" fmla="*/ 2147483647 h 1982"/>
              <a:gd name="T68" fmla="*/ 2147483647 w 3053"/>
              <a:gd name="T69" fmla="*/ 2147483647 h 1982"/>
              <a:gd name="T70" fmla="*/ 2147483647 w 3053"/>
              <a:gd name="T71" fmla="*/ 2147483647 h 1982"/>
              <a:gd name="T72" fmla="*/ 2147483647 w 3053"/>
              <a:gd name="T73" fmla="*/ 2147483647 h 1982"/>
              <a:gd name="T74" fmla="*/ 2147483647 w 3053"/>
              <a:gd name="T75" fmla="*/ 2147483647 h 1982"/>
              <a:gd name="T76" fmla="*/ 2147483647 w 3053"/>
              <a:gd name="T77" fmla="*/ 2147483647 h 1982"/>
              <a:gd name="T78" fmla="*/ 2147483647 w 3053"/>
              <a:gd name="T79" fmla="*/ 2147483647 h 1982"/>
              <a:gd name="T80" fmla="*/ 2147483647 w 3053"/>
              <a:gd name="T81" fmla="*/ 2147483647 h 1982"/>
              <a:gd name="T82" fmla="*/ 2147483647 w 3053"/>
              <a:gd name="T83" fmla="*/ 2147483647 h 1982"/>
              <a:gd name="T84" fmla="*/ 2147483647 w 3053"/>
              <a:gd name="T85" fmla="*/ 2147483647 h 1982"/>
              <a:gd name="T86" fmla="*/ 2147483647 w 3053"/>
              <a:gd name="T87" fmla="*/ 2147483647 h 1982"/>
              <a:gd name="T88" fmla="*/ 2147483647 w 3053"/>
              <a:gd name="T89" fmla="*/ 2147483647 h 1982"/>
              <a:gd name="T90" fmla="*/ 2147483647 w 3053"/>
              <a:gd name="T91" fmla="*/ 2147483647 h 1982"/>
              <a:gd name="T92" fmla="*/ 2147483647 w 3053"/>
              <a:gd name="T93" fmla="*/ 2147483647 h 1982"/>
              <a:gd name="T94" fmla="*/ 2147483647 w 3053"/>
              <a:gd name="T95" fmla="*/ 2147483647 h 1982"/>
              <a:gd name="T96" fmla="*/ 2147483647 w 3053"/>
              <a:gd name="T97" fmla="*/ 0 h 19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53"/>
              <a:gd name="T148" fmla="*/ 0 h 1982"/>
              <a:gd name="T149" fmla="*/ 3053 w 3053"/>
              <a:gd name="T150" fmla="*/ 1982 h 198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53" h="1982">
                <a:moveTo>
                  <a:pt x="1321" y="0"/>
                </a:moveTo>
                <a:lnTo>
                  <a:pt x="1388" y="5"/>
                </a:lnTo>
                <a:lnTo>
                  <a:pt x="1454" y="16"/>
                </a:lnTo>
                <a:lnTo>
                  <a:pt x="1518" y="32"/>
                </a:lnTo>
                <a:lnTo>
                  <a:pt x="1580" y="54"/>
                </a:lnTo>
                <a:lnTo>
                  <a:pt x="1640" y="80"/>
                </a:lnTo>
                <a:lnTo>
                  <a:pt x="1696" y="112"/>
                </a:lnTo>
                <a:lnTo>
                  <a:pt x="1749" y="148"/>
                </a:lnTo>
                <a:lnTo>
                  <a:pt x="1799" y="187"/>
                </a:lnTo>
                <a:lnTo>
                  <a:pt x="1844" y="230"/>
                </a:lnTo>
                <a:lnTo>
                  <a:pt x="1885" y="277"/>
                </a:lnTo>
                <a:lnTo>
                  <a:pt x="1921" y="327"/>
                </a:lnTo>
                <a:lnTo>
                  <a:pt x="1952" y="379"/>
                </a:lnTo>
                <a:lnTo>
                  <a:pt x="1954" y="378"/>
                </a:lnTo>
                <a:lnTo>
                  <a:pt x="1963" y="375"/>
                </a:lnTo>
                <a:lnTo>
                  <a:pt x="1977" y="370"/>
                </a:lnTo>
                <a:lnTo>
                  <a:pt x="1995" y="363"/>
                </a:lnTo>
                <a:lnTo>
                  <a:pt x="2018" y="357"/>
                </a:lnTo>
                <a:lnTo>
                  <a:pt x="2044" y="349"/>
                </a:lnTo>
                <a:lnTo>
                  <a:pt x="2074" y="343"/>
                </a:lnTo>
                <a:lnTo>
                  <a:pt x="2106" y="337"/>
                </a:lnTo>
                <a:lnTo>
                  <a:pt x="2141" y="332"/>
                </a:lnTo>
                <a:lnTo>
                  <a:pt x="2177" y="329"/>
                </a:lnTo>
                <a:lnTo>
                  <a:pt x="2214" y="328"/>
                </a:lnTo>
                <a:lnTo>
                  <a:pt x="2254" y="330"/>
                </a:lnTo>
                <a:lnTo>
                  <a:pt x="2293" y="337"/>
                </a:lnTo>
                <a:lnTo>
                  <a:pt x="2331" y="347"/>
                </a:lnTo>
                <a:lnTo>
                  <a:pt x="2370" y="360"/>
                </a:lnTo>
                <a:lnTo>
                  <a:pt x="2408" y="379"/>
                </a:lnTo>
                <a:lnTo>
                  <a:pt x="2444" y="403"/>
                </a:lnTo>
                <a:lnTo>
                  <a:pt x="2478" y="434"/>
                </a:lnTo>
                <a:lnTo>
                  <a:pt x="2509" y="470"/>
                </a:lnTo>
                <a:lnTo>
                  <a:pt x="2546" y="523"/>
                </a:lnTo>
                <a:lnTo>
                  <a:pt x="2576" y="574"/>
                </a:lnTo>
                <a:lnTo>
                  <a:pt x="2600" y="624"/>
                </a:lnTo>
                <a:lnTo>
                  <a:pt x="2617" y="671"/>
                </a:lnTo>
                <a:lnTo>
                  <a:pt x="2630" y="716"/>
                </a:lnTo>
                <a:lnTo>
                  <a:pt x="2637" y="757"/>
                </a:lnTo>
                <a:lnTo>
                  <a:pt x="2642" y="794"/>
                </a:lnTo>
                <a:lnTo>
                  <a:pt x="2643" y="829"/>
                </a:lnTo>
                <a:lnTo>
                  <a:pt x="2642" y="858"/>
                </a:lnTo>
                <a:lnTo>
                  <a:pt x="2640" y="884"/>
                </a:lnTo>
                <a:lnTo>
                  <a:pt x="2636" y="904"/>
                </a:lnTo>
                <a:lnTo>
                  <a:pt x="2633" y="919"/>
                </a:lnTo>
                <a:lnTo>
                  <a:pt x="2631" y="927"/>
                </a:lnTo>
                <a:lnTo>
                  <a:pt x="2630" y="931"/>
                </a:lnTo>
                <a:lnTo>
                  <a:pt x="2633" y="932"/>
                </a:lnTo>
                <a:lnTo>
                  <a:pt x="2642" y="935"/>
                </a:lnTo>
                <a:lnTo>
                  <a:pt x="2657" y="941"/>
                </a:lnTo>
                <a:lnTo>
                  <a:pt x="2677" y="948"/>
                </a:lnTo>
                <a:lnTo>
                  <a:pt x="2701" y="960"/>
                </a:lnTo>
                <a:lnTo>
                  <a:pt x="2728" y="972"/>
                </a:lnTo>
                <a:lnTo>
                  <a:pt x="2757" y="987"/>
                </a:lnTo>
                <a:lnTo>
                  <a:pt x="2789" y="1006"/>
                </a:lnTo>
                <a:lnTo>
                  <a:pt x="2821" y="1027"/>
                </a:lnTo>
                <a:lnTo>
                  <a:pt x="2854" y="1052"/>
                </a:lnTo>
                <a:lnTo>
                  <a:pt x="2886" y="1078"/>
                </a:lnTo>
                <a:lnTo>
                  <a:pt x="2918" y="1108"/>
                </a:lnTo>
                <a:lnTo>
                  <a:pt x="2947" y="1141"/>
                </a:lnTo>
                <a:lnTo>
                  <a:pt x="2974" y="1177"/>
                </a:lnTo>
                <a:lnTo>
                  <a:pt x="2998" y="1217"/>
                </a:lnTo>
                <a:lnTo>
                  <a:pt x="3019" y="1261"/>
                </a:lnTo>
                <a:lnTo>
                  <a:pt x="3034" y="1307"/>
                </a:lnTo>
                <a:lnTo>
                  <a:pt x="3044" y="1358"/>
                </a:lnTo>
                <a:lnTo>
                  <a:pt x="3050" y="1412"/>
                </a:lnTo>
                <a:lnTo>
                  <a:pt x="3053" y="1463"/>
                </a:lnTo>
                <a:lnTo>
                  <a:pt x="3053" y="1507"/>
                </a:lnTo>
                <a:lnTo>
                  <a:pt x="3051" y="1547"/>
                </a:lnTo>
                <a:lnTo>
                  <a:pt x="3046" y="1580"/>
                </a:lnTo>
                <a:lnTo>
                  <a:pt x="3041" y="1610"/>
                </a:lnTo>
                <a:lnTo>
                  <a:pt x="3034" y="1636"/>
                </a:lnTo>
                <a:lnTo>
                  <a:pt x="3026" y="1657"/>
                </a:lnTo>
                <a:lnTo>
                  <a:pt x="3018" y="1675"/>
                </a:lnTo>
                <a:lnTo>
                  <a:pt x="3009" y="1690"/>
                </a:lnTo>
                <a:lnTo>
                  <a:pt x="3002" y="1701"/>
                </a:lnTo>
                <a:lnTo>
                  <a:pt x="2994" y="1710"/>
                </a:lnTo>
                <a:lnTo>
                  <a:pt x="2988" y="1716"/>
                </a:lnTo>
                <a:lnTo>
                  <a:pt x="2982" y="1721"/>
                </a:lnTo>
                <a:lnTo>
                  <a:pt x="2979" y="1723"/>
                </a:lnTo>
                <a:lnTo>
                  <a:pt x="2978" y="1723"/>
                </a:lnTo>
                <a:lnTo>
                  <a:pt x="2620" y="1973"/>
                </a:lnTo>
                <a:lnTo>
                  <a:pt x="2222" y="1982"/>
                </a:lnTo>
                <a:lnTo>
                  <a:pt x="956" y="1970"/>
                </a:lnTo>
                <a:lnTo>
                  <a:pt x="452" y="1970"/>
                </a:lnTo>
                <a:lnTo>
                  <a:pt x="181" y="1819"/>
                </a:lnTo>
                <a:lnTo>
                  <a:pt x="2" y="1501"/>
                </a:lnTo>
                <a:lnTo>
                  <a:pt x="2" y="1497"/>
                </a:lnTo>
                <a:lnTo>
                  <a:pt x="0" y="1487"/>
                </a:lnTo>
                <a:lnTo>
                  <a:pt x="0" y="1470"/>
                </a:lnTo>
                <a:lnTo>
                  <a:pt x="0" y="1448"/>
                </a:lnTo>
                <a:lnTo>
                  <a:pt x="2" y="1422"/>
                </a:lnTo>
                <a:lnTo>
                  <a:pt x="3" y="1391"/>
                </a:lnTo>
                <a:lnTo>
                  <a:pt x="5" y="1358"/>
                </a:lnTo>
                <a:lnTo>
                  <a:pt x="10" y="1320"/>
                </a:lnTo>
                <a:lnTo>
                  <a:pt x="15" y="1282"/>
                </a:lnTo>
                <a:lnTo>
                  <a:pt x="24" y="1242"/>
                </a:lnTo>
                <a:lnTo>
                  <a:pt x="34" y="1201"/>
                </a:lnTo>
                <a:lnTo>
                  <a:pt x="46" y="1161"/>
                </a:lnTo>
                <a:lnTo>
                  <a:pt x="61" y="1120"/>
                </a:lnTo>
                <a:lnTo>
                  <a:pt x="79" y="1082"/>
                </a:lnTo>
                <a:lnTo>
                  <a:pt x="100" y="1045"/>
                </a:lnTo>
                <a:lnTo>
                  <a:pt x="125" y="1011"/>
                </a:lnTo>
                <a:lnTo>
                  <a:pt x="152" y="980"/>
                </a:lnTo>
                <a:lnTo>
                  <a:pt x="184" y="953"/>
                </a:lnTo>
                <a:lnTo>
                  <a:pt x="222" y="931"/>
                </a:lnTo>
                <a:lnTo>
                  <a:pt x="268" y="907"/>
                </a:lnTo>
                <a:lnTo>
                  <a:pt x="311" y="890"/>
                </a:lnTo>
                <a:lnTo>
                  <a:pt x="350" y="875"/>
                </a:lnTo>
                <a:lnTo>
                  <a:pt x="385" y="864"/>
                </a:lnTo>
                <a:lnTo>
                  <a:pt x="416" y="855"/>
                </a:lnTo>
                <a:lnTo>
                  <a:pt x="444" y="849"/>
                </a:lnTo>
                <a:lnTo>
                  <a:pt x="468" y="847"/>
                </a:lnTo>
                <a:lnTo>
                  <a:pt x="489" y="845"/>
                </a:lnTo>
                <a:lnTo>
                  <a:pt x="507" y="845"/>
                </a:lnTo>
                <a:lnTo>
                  <a:pt x="521" y="845"/>
                </a:lnTo>
                <a:lnTo>
                  <a:pt x="534" y="848"/>
                </a:lnTo>
                <a:lnTo>
                  <a:pt x="543" y="849"/>
                </a:lnTo>
                <a:lnTo>
                  <a:pt x="549" y="851"/>
                </a:lnTo>
                <a:lnTo>
                  <a:pt x="553" y="853"/>
                </a:lnTo>
                <a:lnTo>
                  <a:pt x="554" y="854"/>
                </a:lnTo>
                <a:lnTo>
                  <a:pt x="553" y="850"/>
                </a:lnTo>
                <a:lnTo>
                  <a:pt x="553" y="840"/>
                </a:lnTo>
                <a:lnTo>
                  <a:pt x="553" y="824"/>
                </a:lnTo>
                <a:lnTo>
                  <a:pt x="553" y="803"/>
                </a:lnTo>
                <a:lnTo>
                  <a:pt x="554" y="777"/>
                </a:lnTo>
                <a:lnTo>
                  <a:pt x="555" y="746"/>
                </a:lnTo>
                <a:lnTo>
                  <a:pt x="559" y="711"/>
                </a:lnTo>
                <a:lnTo>
                  <a:pt x="564" y="672"/>
                </a:lnTo>
                <a:lnTo>
                  <a:pt x="570" y="631"/>
                </a:lnTo>
                <a:lnTo>
                  <a:pt x="580" y="589"/>
                </a:lnTo>
                <a:lnTo>
                  <a:pt x="591" y="543"/>
                </a:lnTo>
                <a:lnTo>
                  <a:pt x="605" y="497"/>
                </a:lnTo>
                <a:lnTo>
                  <a:pt x="623" y="450"/>
                </a:lnTo>
                <a:lnTo>
                  <a:pt x="645" y="401"/>
                </a:lnTo>
                <a:lnTo>
                  <a:pt x="668" y="354"/>
                </a:lnTo>
                <a:lnTo>
                  <a:pt x="698" y="308"/>
                </a:lnTo>
                <a:lnTo>
                  <a:pt x="730" y="262"/>
                </a:lnTo>
                <a:lnTo>
                  <a:pt x="769" y="218"/>
                </a:lnTo>
                <a:lnTo>
                  <a:pt x="811" y="177"/>
                </a:lnTo>
                <a:lnTo>
                  <a:pt x="860" y="139"/>
                </a:lnTo>
                <a:lnTo>
                  <a:pt x="913" y="104"/>
                </a:lnTo>
                <a:lnTo>
                  <a:pt x="980" y="68"/>
                </a:lnTo>
                <a:lnTo>
                  <a:pt x="1048" y="41"/>
                </a:lnTo>
                <a:lnTo>
                  <a:pt x="1116" y="21"/>
                </a:lnTo>
                <a:lnTo>
                  <a:pt x="1184" y="7"/>
                </a:lnTo>
                <a:lnTo>
                  <a:pt x="1253" y="0"/>
                </a:lnTo>
                <a:lnTo>
                  <a:pt x="1321" y="0"/>
                </a:lnTo>
                <a:close/>
              </a:path>
            </a:pathLst>
          </a:custGeom>
          <a:solidFill>
            <a:schemeClr val="bg1">
              <a:lumMod val="85000"/>
            </a:schemeClr>
          </a:solidFill>
          <a:ln w="0">
            <a:noFill/>
            <a:prstDash val="solid"/>
            <a:round/>
            <a:headEnd/>
            <a:tailEnd/>
          </a:ln>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514325" latinLnBrk="0">
              <a:defRPr/>
            </a:pPr>
            <a:endParaRPr lang="ko-KR" altLang="en-US" sz="1000" kern="0">
              <a:solidFill>
                <a:sysClr val="windowText" lastClr="000000"/>
              </a:solidFill>
              <a:latin typeface="Arial" panose="020B0604020202020204" pitchFamily="34" charset="0"/>
              <a:cs typeface="Arial" panose="020B0604020202020204" pitchFamily="34" charset="0"/>
            </a:endParaRPr>
          </a:p>
        </p:txBody>
      </p:sp>
      <p:sp>
        <p:nvSpPr>
          <p:cNvPr id="284" name="TextBox 283">
            <a:extLst>
              <a:ext uri="{FF2B5EF4-FFF2-40B4-BE49-F238E27FC236}">
                <a16:creationId xmlns:a16="http://schemas.microsoft.com/office/drawing/2014/main" id="{59157027-54C6-4B31-9E82-2823FE019756}"/>
              </a:ext>
            </a:extLst>
          </p:cNvPr>
          <p:cNvSpPr txBox="1"/>
          <p:nvPr/>
        </p:nvSpPr>
        <p:spPr>
          <a:xfrm>
            <a:off x="7306191" y="4825988"/>
            <a:ext cx="885691" cy="263780"/>
          </a:xfrm>
          <a:prstGeom prst="rect">
            <a:avLst/>
          </a:prstGeom>
          <a:noFill/>
        </p:spPr>
        <p:txBody>
          <a:bodyPr wrap="none" rtlCol="0">
            <a:spAutoFit/>
          </a:bodyPr>
          <a:lstStyle/>
          <a:p>
            <a:pPr algn="ctr"/>
            <a:r>
              <a:rPr lang="en-US" sz="1400" b="1" dirty="0"/>
              <a:t>Stand-by </a:t>
            </a:r>
          </a:p>
        </p:txBody>
      </p:sp>
      <p:sp>
        <p:nvSpPr>
          <p:cNvPr id="286" name="Cube 285">
            <a:extLst>
              <a:ext uri="{FF2B5EF4-FFF2-40B4-BE49-F238E27FC236}">
                <a16:creationId xmlns:a16="http://schemas.microsoft.com/office/drawing/2014/main" id="{5DAC57B4-CEF7-47A0-8CC2-C8E59BA94B05}"/>
              </a:ext>
            </a:extLst>
          </p:cNvPr>
          <p:cNvSpPr/>
          <p:nvPr/>
        </p:nvSpPr>
        <p:spPr>
          <a:xfrm>
            <a:off x="5591519" y="4731767"/>
            <a:ext cx="407090" cy="288495"/>
          </a:xfrm>
          <a:prstGeom prst="cube">
            <a:avLst>
              <a:gd name="adj" fmla="val 35006"/>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t" anchorCtr="0" forceAA="0" compatLnSpc="1">
            <a:prstTxWarp prst="textNoShape">
              <a:avLst/>
            </a:prstTxWarp>
            <a:noAutofit/>
          </a:bodyPr>
          <a:lstStyle/>
          <a:p>
            <a:pPr algn="ctr"/>
            <a:r>
              <a:rPr lang="en-US" altLang="ko-KR" sz="1100" dirty="0" err="1">
                <a:solidFill>
                  <a:schemeClr val="tx1"/>
                </a:solidFill>
                <a:latin typeface="Calibri" panose="020F0502020204030204" pitchFamily="34" charset="0"/>
              </a:rPr>
              <a:t>vCore</a:t>
            </a:r>
            <a:endParaRPr lang="ko-KR" altLang="en-US" sz="1100" dirty="0">
              <a:solidFill>
                <a:schemeClr val="tx1"/>
              </a:solidFill>
              <a:latin typeface="Calibri" panose="020F0502020204030204" pitchFamily="34" charset="0"/>
            </a:endParaRPr>
          </a:p>
        </p:txBody>
      </p:sp>
      <p:sp>
        <p:nvSpPr>
          <p:cNvPr id="287" name="Cube 286">
            <a:extLst>
              <a:ext uri="{FF2B5EF4-FFF2-40B4-BE49-F238E27FC236}">
                <a16:creationId xmlns:a16="http://schemas.microsoft.com/office/drawing/2014/main" id="{F4D1CFB8-B1D7-459D-87F8-08DF48521980}"/>
              </a:ext>
            </a:extLst>
          </p:cNvPr>
          <p:cNvSpPr/>
          <p:nvPr/>
        </p:nvSpPr>
        <p:spPr>
          <a:xfrm>
            <a:off x="5591519" y="4013401"/>
            <a:ext cx="407090" cy="789606"/>
          </a:xfrm>
          <a:prstGeom prst="cube">
            <a:avLst/>
          </a:prstGeom>
          <a:solidFill>
            <a:srgbClr val="92D05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none" lIns="68580" tIns="34290" rIns="68580" bIns="34290" numCol="1" spcCol="0" rtlCol="0" fromWordArt="0" anchor="t" anchorCtr="0" forceAA="0" compatLnSpc="1">
            <a:prstTxWarp prst="textNoShape">
              <a:avLst/>
            </a:prstTxWarp>
            <a:noAutofit/>
          </a:bodyPr>
          <a:lstStyle/>
          <a:p>
            <a:pPr algn="ctr"/>
            <a:r>
              <a:rPr lang="en-US" altLang="ko-KR" sz="1100" dirty="0">
                <a:solidFill>
                  <a:schemeClr val="tx1"/>
                </a:solidFill>
                <a:latin typeface="Calibri" panose="020F0502020204030204" pitchFamily="34" charset="0"/>
              </a:rPr>
              <a:t>vUCP CS</a:t>
            </a:r>
            <a:endParaRPr lang="ko-KR" altLang="en-US" sz="1100" baseline="30000" dirty="0">
              <a:solidFill>
                <a:srgbClr val="0000CC"/>
              </a:solidFill>
              <a:latin typeface="Calibri" panose="020F0502020204030204" pitchFamily="34" charset="0"/>
            </a:endParaRPr>
          </a:p>
        </p:txBody>
      </p:sp>
      <p:sp>
        <p:nvSpPr>
          <p:cNvPr id="288" name="TextBox 287">
            <a:extLst>
              <a:ext uri="{FF2B5EF4-FFF2-40B4-BE49-F238E27FC236}">
                <a16:creationId xmlns:a16="http://schemas.microsoft.com/office/drawing/2014/main" id="{D1674278-1A00-4BE9-B3D1-10684C255F17}"/>
              </a:ext>
            </a:extLst>
          </p:cNvPr>
          <p:cNvSpPr txBox="1"/>
          <p:nvPr/>
        </p:nvSpPr>
        <p:spPr>
          <a:xfrm>
            <a:off x="5473914" y="5078230"/>
            <a:ext cx="689548" cy="263780"/>
          </a:xfrm>
          <a:prstGeom prst="rect">
            <a:avLst/>
          </a:prstGeom>
          <a:noFill/>
        </p:spPr>
        <p:txBody>
          <a:bodyPr wrap="none" rtlCol="0">
            <a:spAutoFit/>
          </a:bodyPr>
          <a:lstStyle/>
          <a:p>
            <a:pPr algn="ctr"/>
            <a:r>
              <a:rPr lang="en-US" sz="1400" b="1" dirty="0"/>
              <a:t>Active </a:t>
            </a:r>
          </a:p>
        </p:txBody>
      </p:sp>
      <p:sp>
        <p:nvSpPr>
          <p:cNvPr id="309" name="TextBox 308">
            <a:extLst>
              <a:ext uri="{FF2B5EF4-FFF2-40B4-BE49-F238E27FC236}">
                <a16:creationId xmlns:a16="http://schemas.microsoft.com/office/drawing/2014/main" id="{D9768018-CD3F-44CA-B106-F39BF4E2056F}"/>
              </a:ext>
            </a:extLst>
          </p:cNvPr>
          <p:cNvSpPr txBox="1"/>
          <p:nvPr/>
        </p:nvSpPr>
        <p:spPr>
          <a:xfrm>
            <a:off x="653456" y="3136612"/>
            <a:ext cx="3213136" cy="584775"/>
          </a:xfrm>
          <a:prstGeom prst="rect">
            <a:avLst/>
          </a:prstGeom>
          <a:noFill/>
        </p:spPr>
        <p:txBody>
          <a:bodyPr wrap="square" rtlCol="0">
            <a:spAutoFit/>
          </a:bodyPr>
          <a:lstStyle/>
          <a:p>
            <a:pPr algn="ctr"/>
            <a:r>
              <a:rPr lang="en-US" sz="1600" b="1" u="sng" dirty="0"/>
              <a:t>vUCP Geo-Redundancy</a:t>
            </a:r>
          </a:p>
          <a:p>
            <a:pPr algn="ctr"/>
            <a:r>
              <a:rPr lang="en-US" sz="1600" b="1" u="sng" dirty="0"/>
              <a:t>(Unified SW V4~)</a:t>
            </a:r>
          </a:p>
        </p:txBody>
      </p:sp>
      <p:sp>
        <p:nvSpPr>
          <p:cNvPr id="310" name="TextBox 309">
            <a:extLst>
              <a:ext uri="{FF2B5EF4-FFF2-40B4-BE49-F238E27FC236}">
                <a16:creationId xmlns:a16="http://schemas.microsoft.com/office/drawing/2014/main" id="{8B64E593-3937-4A3C-BCDC-AC800D213366}"/>
              </a:ext>
            </a:extLst>
          </p:cNvPr>
          <p:cNvSpPr txBox="1"/>
          <p:nvPr/>
        </p:nvSpPr>
        <p:spPr>
          <a:xfrm>
            <a:off x="5142814" y="3136612"/>
            <a:ext cx="3213136" cy="584775"/>
          </a:xfrm>
          <a:prstGeom prst="rect">
            <a:avLst/>
          </a:prstGeom>
          <a:noFill/>
        </p:spPr>
        <p:txBody>
          <a:bodyPr wrap="square" rtlCol="0">
            <a:spAutoFit/>
          </a:bodyPr>
          <a:lstStyle/>
          <a:p>
            <a:pPr algn="ctr"/>
            <a:r>
              <a:rPr lang="en-US" sz="1600" b="1" u="sng" dirty="0"/>
              <a:t>Hybrid Geo-Redundancy</a:t>
            </a:r>
          </a:p>
          <a:p>
            <a:pPr algn="ctr"/>
            <a:r>
              <a:rPr lang="en-US" sz="1600" b="1" u="sng" dirty="0"/>
              <a:t>(Unified SW V5~)</a:t>
            </a:r>
          </a:p>
        </p:txBody>
      </p:sp>
      <p:sp>
        <p:nvSpPr>
          <p:cNvPr id="311" name="TextBox 310">
            <a:extLst>
              <a:ext uri="{FF2B5EF4-FFF2-40B4-BE49-F238E27FC236}">
                <a16:creationId xmlns:a16="http://schemas.microsoft.com/office/drawing/2014/main" id="{6F5079A9-7A3F-47CD-94CB-C4F884233F00}"/>
              </a:ext>
            </a:extLst>
          </p:cNvPr>
          <p:cNvSpPr txBox="1"/>
          <p:nvPr/>
        </p:nvSpPr>
        <p:spPr>
          <a:xfrm>
            <a:off x="5048675" y="5356611"/>
            <a:ext cx="1750886" cy="553998"/>
          </a:xfrm>
          <a:prstGeom prst="rect">
            <a:avLst/>
          </a:prstGeom>
          <a:noFill/>
        </p:spPr>
        <p:txBody>
          <a:bodyPr wrap="square" rtlCol="0">
            <a:spAutoFit/>
          </a:bodyPr>
          <a:lstStyle/>
          <a:p>
            <a:pPr marL="114300" indent="-114300">
              <a:buFont typeface="Arial" panose="020B0604020202020204" pitchFamily="34" charset="0"/>
              <a:buChar char="•"/>
            </a:pPr>
            <a:r>
              <a:rPr lang="en-US" sz="1000" dirty="0"/>
              <a:t>Built-in </a:t>
            </a:r>
            <a:r>
              <a:rPr lang="en-US" sz="1000" dirty="0" err="1"/>
              <a:t>vVOIM</a:t>
            </a:r>
            <a:r>
              <a:rPr lang="en-US" sz="1000" dirty="0"/>
              <a:t>/</a:t>
            </a:r>
            <a:r>
              <a:rPr lang="en-US" sz="1000" dirty="0" err="1"/>
              <a:t>vUVM</a:t>
            </a:r>
            <a:r>
              <a:rPr lang="en-US" sz="1000" dirty="0"/>
              <a:t> can be used only with UCP600 (below 600ports)</a:t>
            </a:r>
          </a:p>
        </p:txBody>
      </p:sp>
      <p:sp>
        <p:nvSpPr>
          <p:cNvPr id="312" name="TextBox 311">
            <a:extLst>
              <a:ext uri="{FF2B5EF4-FFF2-40B4-BE49-F238E27FC236}">
                <a16:creationId xmlns:a16="http://schemas.microsoft.com/office/drawing/2014/main" id="{C750C977-FD42-458C-95A6-9D197AD8EB58}"/>
              </a:ext>
            </a:extLst>
          </p:cNvPr>
          <p:cNvSpPr txBox="1"/>
          <p:nvPr/>
        </p:nvSpPr>
        <p:spPr>
          <a:xfrm>
            <a:off x="7063105" y="5232915"/>
            <a:ext cx="1902343" cy="707886"/>
          </a:xfrm>
          <a:prstGeom prst="rect">
            <a:avLst/>
          </a:prstGeom>
          <a:noFill/>
        </p:spPr>
        <p:txBody>
          <a:bodyPr wrap="square" rtlCol="0">
            <a:spAutoFit/>
          </a:bodyPr>
          <a:lstStyle/>
          <a:p>
            <a:pPr marL="114300" indent="-114300">
              <a:buFont typeface="Arial" panose="020B0604020202020204" pitchFamily="34" charset="0"/>
              <a:buChar char="•"/>
            </a:pPr>
            <a:r>
              <a:rPr lang="en-US" sz="1000" dirty="0"/>
              <a:t>Built-in GW can’t be used for UCP600/2400</a:t>
            </a:r>
          </a:p>
          <a:p>
            <a:pPr marL="114300" indent="-114300">
              <a:buFont typeface="Arial" panose="020B0604020202020204" pitchFamily="34" charset="0"/>
              <a:buChar char="•"/>
            </a:pPr>
            <a:r>
              <a:rPr lang="en-US" sz="1000" dirty="0"/>
              <a:t>UCP600/2400 SW needs to be upgraded to V5.0 as well.</a:t>
            </a:r>
          </a:p>
        </p:txBody>
      </p:sp>
      <p:sp>
        <p:nvSpPr>
          <p:cNvPr id="313" name="TextBox 312">
            <a:extLst>
              <a:ext uri="{FF2B5EF4-FFF2-40B4-BE49-F238E27FC236}">
                <a16:creationId xmlns:a16="http://schemas.microsoft.com/office/drawing/2014/main" id="{B85C8960-D4BD-482C-A735-283D1B68FAEF}"/>
              </a:ext>
            </a:extLst>
          </p:cNvPr>
          <p:cNvSpPr txBox="1"/>
          <p:nvPr/>
        </p:nvSpPr>
        <p:spPr>
          <a:xfrm>
            <a:off x="7312192" y="784516"/>
            <a:ext cx="1367683" cy="338554"/>
          </a:xfrm>
          <a:prstGeom prst="rect">
            <a:avLst/>
          </a:prstGeom>
          <a:noFill/>
        </p:spPr>
        <p:txBody>
          <a:bodyPr wrap="none" rtlCol="0">
            <a:spAutoFit/>
          </a:bodyPr>
          <a:lstStyle/>
          <a:p>
            <a:pPr algn="ctr"/>
            <a:r>
              <a:rPr lang="en-US" sz="1600" b="1" dirty="0">
                <a:solidFill>
                  <a:srgbClr val="0000CC"/>
                </a:solidFill>
              </a:rPr>
              <a:t>(Unified V5.0)</a:t>
            </a:r>
          </a:p>
        </p:txBody>
      </p:sp>
    </p:spTree>
    <p:extLst>
      <p:ext uri="{BB962C8B-B14F-4D97-AF65-F5344CB8AC3E}">
        <p14:creationId xmlns:p14="http://schemas.microsoft.com/office/powerpoint/2010/main" val="3727523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69">
            <a:extLst>
              <a:ext uri="{FF2B5EF4-FFF2-40B4-BE49-F238E27FC236}">
                <a16:creationId xmlns:a16="http://schemas.microsoft.com/office/drawing/2014/main" id="{83D6339D-629A-4E43-9756-E4F8891AB5FB}"/>
              </a:ext>
            </a:extLst>
          </p:cNvPr>
          <p:cNvSpPr/>
          <p:nvPr/>
        </p:nvSpPr>
        <p:spPr>
          <a:xfrm>
            <a:off x="600364" y="2333211"/>
            <a:ext cx="3252023" cy="3457989"/>
          </a:xfrm>
          <a:prstGeom prst="roundRect">
            <a:avLst>
              <a:gd name="adj" fmla="val 5883"/>
            </a:avLst>
          </a:prstGeom>
          <a:solidFill>
            <a:schemeClr val="bg1"/>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100" dirty="0"/>
          </a:p>
        </p:txBody>
      </p:sp>
      <p:sp>
        <p:nvSpPr>
          <p:cNvPr id="45" name="Rectangle: Rounded Corners 69">
            <a:extLst>
              <a:ext uri="{FF2B5EF4-FFF2-40B4-BE49-F238E27FC236}">
                <a16:creationId xmlns:a16="http://schemas.microsoft.com/office/drawing/2014/main" id="{9D0663A2-1794-43B5-B064-2AC70192EAE3}"/>
              </a:ext>
            </a:extLst>
          </p:cNvPr>
          <p:cNvSpPr/>
          <p:nvPr/>
        </p:nvSpPr>
        <p:spPr>
          <a:xfrm>
            <a:off x="3847863" y="2333211"/>
            <a:ext cx="1760522" cy="3457989"/>
          </a:xfrm>
          <a:prstGeom prst="roundRect">
            <a:avLst>
              <a:gd name="adj" fmla="val 9116"/>
            </a:avLst>
          </a:prstGeom>
          <a:solidFill>
            <a:schemeClr val="accent4">
              <a:lumMod val="20000"/>
              <a:lumOff val="80000"/>
            </a:schemeClr>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100" dirty="0"/>
          </a:p>
        </p:txBody>
      </p:sp>
      <p:sp>
        <p:nvSpPr>
          <p:cNvPr id="48" name="Content Placeholder 47">
            <a:extLst>
              <a:ext uri="{FF2B5EF4-FFF2-40B4-BE49-F238E27FC236}">
                <a16:creationId xmlns:a16="http://schemas.microsoft.com/office/drawing/2014/main" id="{02DA4BC9-8C0A-40AD-A6E8-90215D1EC11E}"/>
              </a:ext>
            </a:extLst>
          </p:cNvPr>
          <p:cNvSpPr>
            <a:spLocks noGrp="1"/>
          </p:cNvSpPr>
          <p:nvPr>
            <p:ph idx="1"/>
          </p:nvPr>
        </p:nvSpPr>
        <p:spPr>
          <a:xfrm>
            <a:off x="493442" y="1546854"/>
            <a:ext cx="8157117" cy="1520433"/>
          </a:xfrm>
        </p:spPr>
        <p:txBody>
          <a:bodyPr>
            <a:normAutofit/>
          </a:bodyPr>
          <a:lstStyle/>
          <a:p>
            <a:pPr marL="0" indent="0">
              <a:lnSpc>
                <a:spcPct val="100000"/>
              </a:lnSpc>
              <a:buNone/>
            </a:pPr>
            <a:r>
              <a:rPr lang="en-US" sz="2000" dirty="0"/>
              <a:t>Supporting 1080i, expansion modules and accessories</a:t>
            </a:r>
          </a:p>
        </p:txBody>
      </p:sp>
      <p:sp>
        <p:nvSpPr>
          <p:cNvPr id="39" name="Rectangle: Rounded Corners 69">
            <a:extLst>
              <a:ext uri="{FF2B5EF4-FFF2-40B4-BE49-F238E27FC236}">
                <a16:creationId xmlns:a16="http://schemas.microsoft.com/office/drawing/2014/main" id="{AA5B5EFA-2732-4224-9695-68DD45A7D9FD}"/>
              </a:ext>
            </a:extLst>
          </p:cNvPr>
          <p:cNvSpPr/>
          <p:nvPr/>
        </p:nvSpPr>
        <p:spPr>
          <a:xfrm>
            <a:off x="5608384" y="2333210"/>
            <a:ext cx="3074853" cy="3457990"/>
          </a:xfrm>
          <a:prstGeom prst="roundRect">
            <a:avLst>
              <a:gd name="adj" fmla="val 5883"/>
            </a:avLst>
          </a:prstGeom>
          <a:solidFill>
            <a:schemeClr val="accent4">
              <a:lumMod val="40000"/>
              <a:lumOff val="60000"/>
            </a:schemeClr>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100" dirty="0"/>
          </a:p>
        </p:txBody>
      </p:sp>
      <p:sp>
        <p:nvSpPr>
          <p:cNvPr id="2" name="Title 1"/>
          <p:cNvSpPr>
            <a:spLocks noGrp="1"/>
          </p:cNvSpPr>
          <p:nvPr>
            <p:ph type="title"/>
          </p:nvPr>
        </p:nvSpPr>
        <p:spPr/>
        <p:txBody>
          <a:bodyPr/>
          <a:lstStyle/>
          <a:p>
            <a:r>
              <a:rPr lang="en-US" altLang="ko-KR" dirty="0"/>
              <a:t>1000i support</a:t>
            </a:r>
          </a:p>
        </p:txBody>
      </p:sp>
      <p:sp>
        <p:nvSpPr>
          <p:cNvPr id="10" name="TextBox 9">
            <a:extLst>
              <a:ext uri="{FF2B5EF4-FFF2-40B4-BE49-F238E27FC236}">
                <a16:creationId xmlns:a16="http://schemas.microsoft.com/office/drawing/2014/main" id="{D81E1A3F-2CA4-40C6-AFC1-13372A1A500F}"/>
              </a:ext>
            </a:extLst>
          </p:cNvPr>
          <p:cNvSpPr txBox="1"/>
          <p:nvPr/>
        </p:nvSpPr>
        <p:spPr>
          <a:xfrm>
            <a:off x="3906635" y="4273190"/>
            <a:ext cx="697627" cy="276999"/>
          </a:xfrm>
          <a:prstGeom prst="rect">
            <a:avLst/>
          </a:prstGeom>
          <a:noFill/>
        </p:spPr>
        <p:txBody>
          <a:bodyPr wrap="none" rtlCol="0" anchor="ctr">
            <a:spAutoFit/>
          </a:bodyPr>
          <a:lstStyle/>
          <a:p>
            <a:pPr algn="ctr"/>
            <a:r>
              <a:rPr lang="en-US" altLang="ko-KR" sz="1200" b="1" dirty="0"/>
              <a:t>1048ilss</a:t>
            </a:r>
          </a:p>
        </p:txBody>
      </p:sp>
      <p:sp>
        <p:nvSpPr>
          <p:cNvPr id="11" name="TextBox 10">
            <a:extLst>
              <a:ext uri="{FF2B5EF4-FFF2-40B4-BE49-F238E27FC236}">
                <a16:creationId xmlns:a16="http://schemas.microsoft.com/office/drawing/2014/main" id="{295E632D-B675-4C6A-BF10-BB28B1CB58B5}"/>
              </a:ext>
            </a:extLst>
          </p:cNvPr>
          <p:cNvSpPr txBox="1"/>
          <p:nvPr/>
        </p:nvSpPr>
        <p:spPr>
          <a:xfrm>
            <a:off x="2280053" y="5083347"/>
            <a:ext cx="736100" cy="276999"/>
          </a:xfrm>
          <a:prstGeom prst="rect">
            <a:avLst/>
          </a:prstGeom>
          <a:noFill/>
        </p:spPr>
        <p:txBody>
          <a:bodyPr wrap="none" rtlCol="0" anchor="ctr">
            <a:spAutoFit/>
          </a:bodyPr>
          <a:lstStyle/>
          <a:p>
            <a:pPr algn="ctr"/>
            <a:r>
              <a:rPr lang="en-US" altLang="ko-KR" sz="1200" b="1" dirty="0"/>
              <a:t>1024idss</a:t>
            </a:r>
            <a:endParaRPr lang="ko-KR" altLang="en-US" sz="1200" b="1" dirty="0"/>
          </a:p>
        </p:txBody>
      </p:sp>
      <p:sp>
        <p:nvSpPr>
          <p:cNvPr id="16" name="TextBox 15">
            <a:extLst>
              <a:ext uri="{FF2B5EF4-FFF2-40B4-BE49-F238E27FC236}">
                <a16:creationId xmlns:a16="http://schemas.microsoft.com/office/drawing/2014/main" id="{B80650CA-D7CF-4315-97CA-EB5663352870}"/>
              </a:ext>
            </a:extLst>
          </p:cNvPr>
          <p:cNvSpPr txBox="1"/>
          <p:nvPr/>
        </p:nvSpPr>
        <p:spPr>
          <a:xfrm>
            <a:off x="4590487" y="3770849"/>
            <a:ext cx="726225" cy="276999"/>
          </a:xfrm>
          <a:prstGeom prst="rect">
            <a:avLst/>
          </a:prstGeom>
          <a:noFill/>
        </p:spPr>
        <p:txBody>
          <a:bodyPr wrap="none" rtlCol="0" anchor="ctr">
            <a:spAutoFit/>
          </a:bodyPr>
          <a:lstStyle/>
          <a:p>
            <a:pPr algn="ctr"/>
            <a:r>
              <a:rPr lang="en-US" altLang="ko-KR" sz="1200" b="1" dirty="0"/>
              <a:t>EHSA V4</a:t>
            </a:r>
          </a:p>
        </p:txBody>
      </p:sp>
      <p:pic>
        <p:nvPicPr>
          <p:cNvPr id="22" name="그림 11">
            <a:extLst>
              <a:ext uri="{FF2B5EF4-FFF2-40B4-BE49-F238E27FC236}">
                <a16:creationId xmlns:a16="http://schemas.microsoft.com/office/drawing/2014/main" id="{3349F1D0-3D5E-41D3-A3F0-9945B0E907A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33412" r="19825"/>
          <a:stretch/>
        </p:blipFill>
        <p:spPr>
          <a:xfrm>
            <a:off x="2414668" y="4622918"/>
            <a:ext cx="438057" cy="563772"/>
          </a:xfrm>
          <a:prstGeom prst="rect">
            <a:avLst/>
          </a:prstGeom>
        </p:spPr>
      </p:pic>
      <p:grpSp>
        <p:nvGrpSpPr>
          <p:cNvPr id="23" name="그룹 1">
            <a:extLst>
              <a:ext uri="{FF2B5EF4-FFF2-40B4-BE49-F238E27FC236}">
                <a16:creationId xmlns:a16="http://schemas.microsoft.com/office/drawing/2014/main" id="{0B41D385-C400-4429-B8B6-7FF430C61F31}"/>
              </a:ext>
            </a:extLst>
          </p:cNvPr>
          <p:cNvGrpSpPr/>
          <p:nvPr/>
        </p:nvGrpSpPr>
        <p:grpSpPr>
          <a:xfrm>
            <a:off x="665555" y="3076521"/>
            <a:ext cx="3261912" cy="2340767"/>
            <a:chOff x="1075252" y="2391220"/>
            <a:chExt cx="4700253" cy="3464896"/>
          </a:xfrm>
        </p:grpSpPr>
        <p:pic>
          <p:nvPicPr>
            <p:cNvPr id="24" name="그림 4">
              <a:extLst>
                <a:ext uri="{FF2B5EF4-FFF2-40B4-BE49-F238E27FC236}">
                  <a16:creationId xmlns:a16="http://schemas.microsoft.com/office/drawing/2014/main" id="{778CCDC6-F6E9-483B-A21E-4BA2DC9AB2F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411530" y="2391220"/>
              <a:ext cx="966715" cy="648326"/>
            </a:xfrm>
            <a:prstGeom prst="rect">
              <a:avLst/>
            </a:prstGeom>
          </p:spPr>
        </p:pic>
        <p:pic>
          <p:nvPicPr>
            <p:cNvPr id="25" name="그림 7">
              <a:extLst>
                <a:ext uri="{FF2B5EF4-FFF2-40B4-BE49-F238E27FC236}">
                  <a16:creationId xmlns:a16="http://schemas.microsoft.com/office/drawing/2014/main" id="{CBC15E85-C0F1-46AB-B7D8-DC943846D8F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512124" y="3132287"/>
              <a:ext cx="953173" cy="648327"/>
            </a:xfrm>
            <a:prstGeom prst="rect">
              <a:avLst/>
            </a:prstGeom>
          </p:spPr>
        </p:pic>
        <p:pic>
          <p:nvPicPr>
            <p:cNvPr id="26" name="그림 8">
              <a:extLst>
                <a:ext uri="{FF2B5EF4-FFF2-40B4-BE49-F238E27FC236}">
                  <a16:creationId xmlns:a16="http://schemas.microsoft.com/office/drawing/2014/main" id="{C9F8DF1F-81A4-45E2-B6F0-8BF76311A65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761932" y="3808088"/>
              <a:ext cx="840915" cy="580708"/>
            </a:xfrm>
            <a:prstGeom prst="rect">
              <a:avLst/>
            </a:prstGeom>
          </p:spPr>
        </p:pic>
        <p:pic>
          <p:nvPicPr>
            <p:cNvPr id="27" name="그림 9">
              <a:extLst>
                <a:ext uri="{FF2B5EF4-FFF2-40B4-BE49-F238E27FC236}">
                  <a16:creationId xmlns:a16="http://schemas.microsoft.com/office/drawing/2014/main" id="{610DEB0D-3C3E-40D4-B7CD-B0458CF9D5AF}"/>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945630" y="4454862"/>
              <a:ext cx="868667" cy="580708"/>
            </a:xfrm>
            <a:prstGeom prst="rect">
              <a:avLst/>
            </a:prstGeom>
          </p:spPr>
        </p:pic>
        <p:pic>
          <p:nvPicPr>
            <p:cNvPr id="28" name="그림 10">
              <a:extLst>
                <a:ext uri="{FF2B5EF4-FFF2-40B4-BE49-F238E27FC236}">
                  <a16:creationId xmlns:a16="http://schemas.microsoft.com/office/drawing/2014/main" id="{436B680F-DFE6-420D-B61F-A5440F72BC65}"/>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268933" y="5011545"/>
              <a:ext cx="871443" cy="580708"/>
            </a:xfrm>
            <a:prstGeom prst="rect">
              <a:avLst/>
            </a:prstGeom>
          </p:spPr>
        </p:pic>
        <p:sp>
          <p:nvSpPr>
            <p:cNvPr id="29" name="TextBox 28">
              <a:extLst>
                <a:ext uri="{FF2B5EF4-FFF2-40B4-BE49-F238E27FC236}">
                  <a16:creationId xmlns:a16="http://schemas.microsoft.com/office/drawing/2014/main" id="{0E74FFD4-5D96-470D-8D05-2A68B9E45ECE}"/>
                </a:ext>
              </a:extLst>
            </p:cNvPr>
            <p:cNvSpPr txBox="1"/>
            <p:nvPr/>
          </p:nvSpPr>
          <p:spPr>
            <a:xfrm>
              <a:off x="1075252" y="5446091"/>
              <a:ext cx="1347104" cy="410025"/>
            </a:xfrm>
            <a:prstGeom prst="rect">
              <a:avLst/>
            </a:prstGeom>
            <a:noFill/>
          </p:spPr>
          <p:txBody>
            <a:bodyPr wrap="none" rtlCol="0">
              <a:spAutoFit/>
            </a:bodyPr>
            <a:lstStyle/>
            <a:p>
              <a:pPr algn="ctr"/>
              <a:r>
                <a:rPr lang="en-US" altLang="ko-KR" sz="1200" b="1" dirty="0"/>
                <a:t>1010i (2.4”)</a:t>
              </a:r>
              <a:endParaRPr lang="ko-KR" altLang="en-US" sz="1200" b="1" dirty="0"/>
            </a:p>
          </p:txBody>
        </p:sp>
        <p:sp>
          <p:nvSpPr>
            <p:cNvPr id="30" name="TextBox 29">
              <a:extLst>
                <a:ext uri="{FF2B5EF4-FFF2-40B4-BE49-F238E27FC236}">
                  <a16:creationId xmlns:a16="http://schemas.microsoft.com/office/drawing/2014/main" id="{2BEFE707-1238-4483-B3D0-7FF4392068B4}"/>
                </a:ext>
              </a:extLst>
            </p:cNvPr>
            <p:cNvSpPr txBox="1"/>
            <p:nvPr/>
          </p:nvSpPr>
          <p:spPr>
            <a:xfrm>
              <a:off x="1982221" y="4941027"/>
              <a:ext cx="1347104" cy="410025"/>
            </a:xfrm>
            <a:prstGeom prst="rect">
              <a:avLst/>
            </a:prstGeom>
            <a:noFill/>
          </p:spPr>
          <p:txBody>
            <a:bodyPr wrap="none" rtlCol="0">
              <a:spAutoFit/>
            </a:bodyPr>
            <a:lstStyle/>
            <a:p>
              <a:pPr algn="ctr"/>
              <a:r>
                <a:rPr lang="en-US" altLang="ko-KR" sz="1200" b="1" dirty="0"/>
                <a:t>1020i (2.8”)</a:t>
              </a:r>
              <a:endParaRPr lang="ko-KR" altLang="en-US" sz="1200" b="1" dirty="0"/>
            </a:p>
          </p:txBody>
        </p:sp>
        <p:sp>
          <p:nvSpPr>
            <p:cNvPr id="31" name="TextBox 30">
              <a:extLst>
                <a:ext uri="{FF2B5EF4-FFF2-40B4-BE49-F238E27FC236}">
                  <a16:creationId xmlns:a16="http://schemas.microsoft.com/office/drawing/2014/main" id="{99C30546-DDC0-491A-9155-01EDA5B83B34}"/>
                </a:ext>
              </a:extLst>
            </p:cNvPr>
            <p:cNvSpPr txBox="1"/>
            <p:nvPr/>
          </p:nvSpPr>
          <p:spPr>
            <a:xfrm>
              <a:off x="2726946" y="4296675"/>
              <a:ext cx="1347104" cy="410025"/>
            </a:xfrm>
            <a:prstGeom prst="rect">
              <a:avLst/>
            </a:prstGeom>
            <a:noFill/>
          </p:spPr>
          <p:txBody>
            <a:bodyPr wrap="none" rtlCol="0">
              <a:spAutoFit/>
            </a:bodyPr>
            <a:lstStyle/>
            <a:p>
              <a:pPr algn="ctr"/>
              <a:r>
                <a:rPr lang="en-US" altLang="ko-KR" sz="1200" b="1" dirty="0"/>
                <a:t>1030i (2.8”)</a:t>
              </a:r>
              <a:endParaRPr lang="ko-KR" altLang="en-US" sz="1200" b="1" dirty="0"/>
            </a:p>
          </p:txBody>
        </p:sp>
        <p:sp>
          <p:nvSpPr>
            <p:cNvPr id="32" name="TextBox 31">
              <a:extLst>
                <a:ext uri="{FF2B5EF4-FFF2-40B4-BE49-F238E27FC236}">
                  <a16:creationId xmlns:a16="http://schemas.microsoft.com/office/drawing/2014/main" id="{8ABE80D1-B913-4F80-8DA8-432D758D86D4}"/>
                </a:ext>
              </a:extLst>
            </p:cNvPr>
            <p:cNvSpPr txBox="1"/>
            <p:nvPr/>
          </p:nvSpPr>
          <p:spPr>
            <a:xfrm>
              <a:off x="3577291" y="3691578"/>
              <a:ext cx="1347104" cy="410025"/>
            </a:xfrm>
            <a:prstGeom prst="rect">
              <a:avLst/>
            </a:prstGeom>
            <a:noFill/>
          </p:spPr>
          <p:txBody>
            <a:bodyPr wrap="none" rtlCol="0">
              <a:spAutoFit/>
            </a:bodyPr>
            <a:lstStyle/>
            <a:p>
              <a:pPr algn="ctr"/>
              <a:r>
                <a:rPr lang="en-US" altLang="ko-KR" sz="1200" b="1" dirty="0"/>
                <a:t>1040i (3.5”)</a:t>
              </a:r>
              <a:endParaRPr lang="ko-KR" altLang="en-US" sz="1200" b="1" dirty="0"/>
            </a:p>
          </p:txBody>
        </p:sp>
        <p:sp>
          <p:nvSpPr>
            <p:cNvPr id="33" name="TextBox 32">
              <a:extLst>
                <a:ext uri="{FF2B5EF4-FFF2-40B4-BE49-F238E27FC236}">
                  <a16:creationId xmlns:a16="http://schemas.microsoft.com/office/drawing/2014/main" id="{E8E0B124-4A02-441F-8F77-8A392300770C}"/>
                </a:ext>
              </a:extLst>
            </p:cNvPr>
            <p:cNvSpPr txBox="1"/>
            <p:nvPr/>
          </p:nvSpPr>
          <p:spPr>
            <a:xfrm>
              <a:off x="4428401" y="3000805"/>
              <a:ext cx="1347104" cy="410025"/>
            </a:xfrm>
            <a:prstGeom prst="rect">
              <a:avLst/>
            </a:prstGeom>
            <a:noFill/>
          </p:spPr>
          <p:txBody>
            <a:bodyPr wrap="none" rtlCol="0">
              <a:spAutoFit/>
            </a:bodyPr>
            <a:lstStyle/>
            <a:p>
              <a:pPr algn="ctr"/>
              <a:r>
                <a:rPr lang="en-US" altLang="ko-KR" sz="1200" b="1" dirty="0"/>
                <a:t>1050i (4.3”)</a:t>
              </a:r>
              <a:endParaRPr lang="ko-KR" altLang="en-US" sz="1200" b="1" dirty="0"/>
            </a:p>
          </p:txBody>
        </p:sp>
      </p:grpSp>
      <p:pic>
        <p:nvPicPr>
          <p:cNvPr id="34" name="그림 74">
            <a:extLst>
              <a:ext uri="{FF2B5EF4-FFF2-40B4-BE49-F238E27FC236}">
                <a16:creationId xmlns:a16="http://schemas.microsoft.com/office/drawing/2014/main" id="{50644AF3-0EBC-48F9-AB05-0F99590D0389}"/>
              </a:ext>
            </a:extLst>
          </p:cNvPr>
          <p:cNvPicPr>
            <a:picLocks noChangeAspect="1"/>
          </p:cNvPicPr>
          <p:nvPr/>
        </p:nvPicPr>
        <p:blipFill rotWithShape="1">
          <a:blip r:embed="rId9">
            <a:extLst>
              <a:ext uri="{28A0092B-C50C-407E-A947-70E740481C1C}">
                <a14:useLocalDpi xmlns:a14="http://schemas.microsoft.com/office/drawing/2010/main" val="0"/>
              </a:ext>
            </a:extLst>
          </a:blip>
          <a:srcRect l="3748" t="11750" r="8895" b="8347"/>
          <a:stretch/>
        </p:blipFill>
        <p:spPr>
          <a:xfrm>
            <a:off x="5674916" y="3409159"/>
            <a:ext cx="1153305" cy="679601"/>
          </a:xfrm>
          <a:prstGeom prst="rect">
            <a:avLst/>
          </a:prstGeom>
        </p:spPr>
      </p:pic>
      <p:pic>
        <p:nvPicPr>
          <p:cNvPr id="36" name="그림 2">
            <a:extLst>
              <a:ext uri="{FF2B5EF4-FFF2-40B4-BE49-F238E27FC236}">
                <a16:creationId xmlns:a16="http://schemas.microsoft.com/office/drawing/2014/main" id="{3D3D2866-C341-4E69-B620-389803EECE84}"/>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l="29583" t="9443" r="30625" b="7776"/>
          <a:stretch/>
        </p:blipFill>
        <p:spPr>
          <a:xfrm>
            <a:off x="3979249" y="3588043"/>
            <a:ext cx="473516" cy="554088"/>
          </a:xfrm>
          <a:prstGeom prst="rect">
            <a:avLst/>
          </a:prstGeom>
        </p:spPr>
      </p:pic>
      <p:pic>
        <p:nvPicPr>
          <p:cNvPr id="37" name="그림 1">
            <a:extLst>
              <a:ext uri="{FF2B5EF4-FFF2-40B4-BE49-F238E27FC236}">
                <a16:creationId xmlns:a16="http://schemas.microsoft.com/office/drawing/2014/main" id="{D5E1F7D6-2342-4187-8D0E-E58BF3B0DB3C}"/>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l="27188" t="8148" r="25000" b="1294"/>
          <a:stretch/>
        </p:blipFill>
        <p:spPr>
          <a:xfrm>
            <a:off x="7401174" y="3392906"/>
            <a:ext cx="617269" cy="741935"/>
          </a:xfrm>
          <a:prstGeom prst="rect">
            <a:avLst/>
          </a:prstGeom>
        </p:spPr>
      </p:pic>
      <p:pic>
        <p:nvPicPr>
          <p:cNvPr id="42" name="Picture 41">
            <a:extLst>
              <a:ext uri="{FF2B5EF4-FFF2-40B4-BE49-F238E27FC236}">
                <a16:creationId xmlns:a16="http://schemas.microsoft.com/office/drawing/2014/main" id="{844BED0D-BBAD-4AF7-A3E6-BBB8F44DB07F}"/>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4605137" y="3416839"/>
            <a:ext cx="634770" cy="289437"/>
          </a:xfrm>
          <a:prstGeom prst="rect">
            <a:avLst/>
          </a:prstGeom>
        </p:spPr>
      </p:pic>
      <p:sp>
        <p:nvSpPr>
          <p:cNvPr id="35" name="TextBox 34">
            <a:extLst>
              <a:ext uri="{FF2B5EF4-FFF2-40B4-BE49-F238E27FC236}">
                <a16:creationId xmlns:a16="http://schemas.microsoft.com/office/drawing/2014/main" id="{D950B91D-FE49-4F68-8A4A-1AF0D0878D99}"/>
              </a:ext>
            </a:extLst>
          </p:cNvPr>
          <p:cNvSpPr txBox="1"/>
          <p:nvPr/>
        </p:nvSpPr>
        <p:spPr>
          <a:xfrm>
            <a:off x="5591756" y="4173491"/>
            <a:ext cx="1978828" cy="1354217"/>
          </a:xfrm>
          <a:prstGeom prst="rect">
            <a:avLst/>
          </a:prstGeom>
          <a:noFill/>
        </p:spPr>
        <p:txBody>
          <a:bodyPr wrap="square" rtlCol="0">
            <a:spAutoFit/>
          </a:bodyPr>
          <a:lstStyle>
            <a:defPPr>
              <a:defRPr lang="en-US"/>
            </a:defPPr>
            <a:lvl1pPr>
              <a:defRPr sz="1100" b="1">
                <a:ea typeface="iPECS" panose="020B0803000000000000" pitchFamily="34" charset="-127"/>
                <a:cs typeface="Arial" panose="020B0604020202020204" pitchFamily="34" charset="0"/>
              </a:defRPr>
            </a:lvl1pPr>
          </a:lstStyle>
          <a:p>
            <a:r>
              <a:rPr lang="en-US" sz="1200" dirty="0"/>
              <a:t>          </a:t>
            </a:r>
            <a:r>
              <a:rPr lang="en-US" sz="1200" dirty="0">
                <a:solidFill>
                  <a:srgbClr val="0000FF"/>
                </a:solidFill>
              </a:rPr>
              <a:t>1080i</a:t>
            </a:r>
          </a:p>
          <a:p>
            <a:pPr marL="111125" indent="-111125">
              <a:buFont typeface="Arial" panose="020B0604020202020204" pitchFamily="34" charset="0"/>
              <a:buChar char="•"/>
            </a:pPr>
            <a:r>
              <a:rPr lang="en-US" sz="1000" b="0" dirty="0"/>
              <a:t>Android 10 OS</a:t>
            </a:r>
          </a:p>
          <a:p>
            <a:pPr marL="111125" indent="-111125">
              <a:buFont typeface="Arial" panose="020B0604020202020204" pitchFamily="34" charset="0"/>
              <a:buChar char="•"/>
            </a:pPr>
            <a:r>
              <a:rPr lang="en-US" sz="1000" b="0" dirty="0"/>
              <a:t>7” Touch screen LCD</a:t>
            </a:r>
          </a:p>
          <a:p>
            <a:pPr marL="111125" indent="-111125">
              <a:buFont typeface="Arial" panose="020B0604020202020204" pitchFamily="34" charset="0"/>
              <a:buChar char="•"/>
            </a:pPr>
            <a:r>
              <a:rPr lang="en-US" sz="1000" b="0" dirty="0"/>
              <a:t>Built-in WiFi (802.3b/g/n/ac)</a:t>
            </a:r>
          </a:p>
          <a:p>
            <a:pPr marL="111125" indent="-111125">
              <a:buFont typeface="Arial" panose="020B0604020202020204" pitchFamily="34" charset="0"/>
              <a:buChar char="•"/>
            </a:pPr>
            <a:r>
              <a:rPr lang="en-US" sz="1000" b="0" dirty="0"/>
              <a:t>Built-in BT (BT 5.0)</a:t>
            </a:r>
          </a:p>
          <a:p>
            <a:pPr marL="111125" indent="-111125">
              <a:buFont typeface="Arial" panose="020B0604020202020204" pitchFamily="34" charset="0"/>
              <a:buChar char="•"/>
            </a:pPr>
            <a:r>
              <a:rPr lang="en-US" sz="1000" b="0" dirty="0"/>
              <a:t>8M pixel camera for video</a:t>
            </a:r>
          </a:p>
          <a:p>
            <a:pPr marL="111125" indent="-111125">
              <a:buFont typeface="Arial" panose="020B0604020202020204" pitchFamily="34" charset="0"/>
              <a:buChar char="•"/>
            </a:pPr>
            <a:r>
              <a:rPr lang="en-US" sz="1000" b="0" dirty="0"/>
              <a:t>HDMI, USB, Analog headset port</a:t>
            </a:r>
          </a:p>
          <a:p>
            <a:pPr marL="111125" indent="-111125">
              <a:buFont typeface="Arial" panose="020B0604020202020204" pitchFamily="34" charset="0"/>
              <a:buChar char="•"/>
            </a:pPr>
            <a:r>
              <a:rPr lang="en-US" sz="1000" b="0" dirty="0"/>
              <a:t>Simple foot stand</a:t>
            </a:r>
            <a:endParaRPr lang="en-US" b="0" dirty="0"/>
          </a:p>
        </p:txBody>
      </p:sp>
      <p:sp>
        <p:nvSpPr>
          <p:cNvPr id="43" name="TextBox 42">
            <a:extLst>
              <a:ext uri="{FF2B5EF4-FFF2-40B4-BE49-F238E27FC236}">
                <a16:creationId xmlns:a16="http://schemas.microsoft.com/office/drawing/2014/main" id="{BE5DA5D1-9CC4-4FB6-9504-1BAF372BF6CD}"/>
              </a:ext>
            </a:extLst>
          </p:cNvPr>
          <p:cNvSpPr txBox="1"/>
          <p:nvPr/>
        </p:nvSpPr>
        <p:spPr>
          <a:xfrm>
            <a:off x="7272674" y="4156767"/>
            <a:ext cx="1537426" cy="892552"/>
          </a:xfrm>
          <a:prstGeom prst="rect">
            <a:avLst/>
          </a:prstGeom>
          <a:noFill/>
        </p:spPr>
        <p:txBody>
          <a:bodyPr wrap="square" rtlCol="0">
            <a:spAutoFit/>
          </a:bodyPr>
          <a:lstStyle>
            <a:defPPr>
              <a:defRPr lang="en-US"/>
            </a:defPPr>
            <a:lvl1pPr>
              <a:defRPr sz="1100" b="1">
                <a:ea typeface="iPECS" panose="020B0803000000000000" pitchFamily="34" charset="-127"/>
                <a:cs typeface="Arial" panose="020B0604020202020204" pitchFamily="34" charset="0"/>
              </a:defRPr>
            </a:lvl1pPr>
          </a:lstStyle>
          <a:p>
            <a:r>
              <a:rPr lang="en-US" sz="1200" dirty="0">
                <a:solidFill>
                  <a:srgbClr val="0000FF"/>
                </a:solidFill>
              </a:rPr>
              <a:t>1048idss</a:t>
            </a:r>
          </a:p>
          <a:p>
            <a:pPr marL="111125" indent="-111125">
              <a:buFont typeface="Arial" panose="020B0604020202020204" pitchFamily="34" charset="0"/>
              <a:buChar char="•"/>
            </a:pPr>
            <a:r>
              <a:rPr lang="en-US" sz="1000" b="0" dirty="0"/>
              <a:t>48button paper DSS</a:t>
            </a:r>
          </a:p>
          <a:p>
            <a:pPr marL="111125" indent="-111125">
              <a:buFont typeface="Arial" panose="020B0604020202020204" pitchFamily="34" charset="0"/>
              <a:buChar char="•"/>
            </a:pPr>
            <a:r>
              <a:rPr lang="en-US" sz="1000" b="0" dirty="0"/>
              <a:t>Up to 4 ea per phone</a:t>
            </a:r>
          </a:p>
          <a:p>
            <a:pPr marL="111125" indent="-111125">
              <a:buFont typeface="Arial" panose="020B0604020202020204" pitchFamily="34" charset="0"/>
              <a:buChar char="•"/>
            </a:pPr>
            <a:r>
              <a:rPr lang="en-US" sz="1000" b="0" dirty="0"/>
              <a:t>1020i/30i/40i/50i/80i IPKTS</a:t>
            </a:r>
          </a:p>
        </p:txBody>
      </p:sp>
      <p:sp>
        <p:nvSpPr>
          <p:cNvPr id="3" name="TextBox 2">
            <a:extLst>
              <a:ext uri="{FF2B5EF4-FFF2-40B4-BE49-F238E27FC236}">
                <a16:creationId xmlns:a16="http://schemas.microsoft.com/office/drawing/2014/main" id="{B8FB2427-652F-4FBF-93AD-8D670F0DD773}"/>
              </a:ext>
            </a:extLst>
          </p:cNvPr>
          <p:cNvSpPr txBox="1"/>
          <p:nvPr/>
        </p:nvSpPr>
        <p:spPr>
          <a:xfrm>
            <a:off x="4002059" y="2402387"/>
            <a:ext cx="1239443" cy="584775"/>
          </a:xfrm>
          <a:prstGeom prst="rect">
            <a:avLst/>
          </a:prstGeom>
          <a:noFill/>
        </p:spPr>
        <p:txBody>
          <a:bodyPr wrap="none" rtlCol="0">
            <a:spAutoFit/>
          </a:bodyPr>
          <a:lstStyle/>
          <a:p>
            <a:pPr algn="ctr"/>
            <a:r>
              <a:rPr lang="en-US" sz="1600" b="1" dirty="0"/>
              <a:t>Unified V4.1</a:t>
            </a:r>
          </a:p>
          <a:p>
            <a:pPr algn="ctr"/>
            <a:r>
              <a:rPr lang="en-US" sz="1600" b="1" dirty="0"/>
              <a:t>(Oct/2020)</a:t>
            </a:r>
          </a:p>
        </p:txBody>
      </p:sp>
      <p:sp>
        <p:nvSpPr>
          <p:cNvPr id="4" name="Rectangle 3">
            <a:extLst>
              <a:ext uri="{FF2B5EF4-FFF2-40B4-BE49-F238E27FC236}">
                <a16:creationId xmlns:a16="http://schemas.microsoft.com/office/drawing/2014/main" id="{DF9FE497-7D87-469D-AF94-1B450358E83A}"/>
              </a:ext>
            </a:extLst>
          </p:cNvPr>
          <p:cNvSpPr/>
          <p:nvPr/>
        </p:nvSpPr>
        <p:spPr>
          <a:xfrm>
            <a:off x="3846623" y="4531218"/>
            <a:ext cx="1744388" cy="707886"/>
          </a:xfrm>
          <a:prstGeom prst="rect">
            <a:avLst/>
          </a:prstGeom>
        </p:spPr>
        <p:txBody>
          <a:bodyPr wrap="none">
            <a:spAutoFit/>
          </a:bodyPr>
          <a:lstStyle/>
          <a:p>
            <a:pPr marL="111125" indent="-111125">
              <a:buFont typeface="Arial" panose="020B0604020202020204" pitchFamily="34" charset="0"/>
              <a:buChar char="•"/>
            </a:pPr>
            <a:r>
              <a:rPr lang="en-US" sz="1000" dirty="0">
                <a:ea typeface="iPECS" panose="020B0803000000000000" pitchFamily="34" charset="-127"/>
                <a:cs typeface="Arial" panose="020B0604020202020204" pitchFamily="34" charset="0"/>
              </a:rPr>
              <a:t>Color LCD DSS</a:t>
            </a:r>
          </a:p>
          <a:p>
            <a:pPr marL="111125" indent="-111125">
              <a:buFont typeface="Arial" panose="020B0604020202020204" pitchFamily="34" charset="0"/>
              <a:buChar char="•"/>
            </a:pPr>
            <a:r>
              <a:rPr lang="en-US" sz="1000" dirty="0">
                <a:ea typeface="iPECS" panose="020B0803000000000000" pitchFamily="34" charset="-127"/>
                <a:cs typeface="Arial" panose="020B0604020202020204" pitchFamily="34" charset="0"/>
              </a:rPr>
              <a:t>24 button x 2 pages</a:t>
            </a:r>
          </a:p>
          <a:p>
            <a:pPr marL="111125" indent="-111125">
              <a:buFont typeface="Arial" panose="020B0604020202020204" pitchFamily="34" charset="0"/>
              <a:buChar char="•"/>
            </a:pPr>
            <a:r>
              <a:rPr lang="en-US" sz="1000" dirty="0">
                <a:ea typeface="iPECS" panose="020B0803000000000000" pitchFamily="34" charset="-127"/>
                <a:cs typeface="Arial" panose="020B0604020202020204" pitchFamily="34" charset="0"/>
              </a:rPr>
              <a:t>Up to 3 ea per phone</a:t>
            </a:r>
          </a:p>
          <a:p>
            <a:pPr marL="111125" indent="-111125">
              <a:buFont typeface="Arial" panose="020B0604020202020204" pitchFamily="34" charset="0"/>
              <a:buChar char="•"/>
            </a:pPr>
            <a:r>
              <a:rPr lang="en-US" sz="1000" dirty="0">
                <a:ea typeface="iPECS" panose="020B0803000000000000" pitchFamily="34" charset="-127"/>
                <a:cs typeface="Arial" panose="020B0604020202020204" pitchFamily="34" charset="0"/>
              </a:rPr>
              <a:t>1020i/30i/40i/50i/80i IPKTS</a:t>
            </a:r>
          </a:p>
        </p:txBody>
      </p:sp>
      <p:sp>
        <p:nvSpPr>
          <p:cNvPr id="47" name="TextBox 46">
            <a:extLst>
              <a:ext uri="{FF2B5EF4-FFF2-40B4-BE49-F238E27FC236}">
                <a16:creationId xmlns:a16="http://schemas.microsoft.com/office/drawing/2014/main" id="{0E1C5A7B-0101-4224-8776-58FD38E97514}"/>
              </a:ext>
            </a:extLst>
          </p:cNvPr>
          <p:cNvSpPr txBox="1"/>
          <p:nvPr/>
        </p:nvSpPr>
        <p:spPr>
          <a:xfrm>
            <a:off x="2982722" y="5079296"/>
            <a:ext cx="726225" cy="276999"/>
          </a:xfrm>
          <a:prstGeom prst="rect">
            <a:avLst/>
          </a:prstGeom>
          <a:noFill/>
        </p:spPr>
        <p:txBody>
          <a:bodyPr wrap="none" rtlCol="0" anchor="ctr">
            <a:spAutoFit/>
          </a:bodyPr>
          <a:lstStyle/>
          <a:p>
            <a:pPr algn="ctr"/>
            <a:r>
              <a:rPr lang="en-US" altLang="ko-KR" sz="1200" b="1" dirty="0"/>
              <a:t>EHSA V3</a:t>
            </a:r>
          </a:p>
        </p:txBody>
      </p:sp>
      <p:pic>
        <p:nvPicPr>
          <p:cNvPr id="49" name="Picture 48">
            <a:extLst>
              <a:ext uri="{FF2B5EF4-FFF2-40B4-BE49-F238E27FC236}">
                <a16:creationId xmlns:a16="http://schemas.microsoft.com/office/drawing/2014/main" id="{DDFC3491-2E0A-42E0-9FB9-7DED2688CBA7}"/>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2969664" y="4734522"/>
            <a:ext cx="634770" cy="289437"/>
          </a:xfrm>
          <a:prstGeom prst="rect">
            <a:avLst/>
          </a:prstGeom>
        </p:spPr>
      </p:pic>
      <p:sp>
        <p:nvSpPr>
          <p:cNvPr id="40" name="TextBox 39">
            <a:extLst>
              <a:ext uri="{FF2B5EF4-FFF2-40B4-BE49-F238E27FC236}">
                <a16:creationId xmlns:a16="http://schemas.microsoft.com/office/drawing/2014/main" id="{CA4A66FF-6C84-4CB2-B17F-89D459054D65}"/>
              </a:ext>
            </a:extLst>
          </p:cNvPr>
          <p:cNvSpPr txBox="1"/>
          <p:nvPr/>
        </p:nvSpPr>
        <p:spPr>
          <a:xfrm>
            <a:off x="1299226" y="2402387"/>
            <a:ext cx="1239443" cy="338554"/>
          </a:xfrm>
          <a:prstGeom prst="rect">
            <a:avLst/>
          </a:prstGeom>
          <a:noFill/>
        </p:spPr>
        <p:txBody>
          <a:bodyPr wrap="none" rtlCol="0">
            <a:spAutoFit/>
          </a:bodyPr>
          <a:lstStyle/>
          <a:p>
            <a:pPr algn="ctr"/>
            <a:r>
              <a:rPr lang="en-US" sz="1600" b="1" dirty="0"/>
              <a:t>Unified V4.0</a:t>
            </a:r>
          </a:p>
        </p:txBody>
      </p:sp>
      <p:sp>
        <p:nvSpPr>
          <p:cNvPr id="41" name="TextBox 40">
            <a:extLst>
              <a:ext uri="{FF2B5EF4-FFF2-40B4-BE49-F238E27FC236}">
                <a16:creationId xmlns:a16="http://schemas.microsoft.com/office/drawing/2014/main" id="{1C1D99C7-6AA5-4F8F-B80C-928FB614DD36}"/>
              </a:ext>
            </a:extLst>
          </p:cNvPr>
          <p:cNvSpPr txBox="1"/>
          <p:nvPr/>
        </p:nvSpPr>
        <p:spPr>
          <a:xfrm>
            <a:off x="6457241" y="2402387"/>
            <a:ext cx="1239443" cy="338554"/>
          </a:xfrm>
          <a:prstGeom prst="rect">
            <a:avLst/>
          </a:prstGeom>
          <a:noFill/>
        </p:spPr>
        <p:txBody>
          <a:bodyPr wrap="none" rtlCol="0">
            <a:spAutoFit/>
          </a:bodyPr>
          <a:lstStyle/>
          <a:p>
            <a:pPr algn="ctr"/>
            <a:r>
              <a:rPr lang="en-US" sz="1600" b="1" dirty="0">
                <a:solidFill>
                  <a:srgbClr val="0000FF"/>
                </a:solidFill>
              </a:rPr>
              <a:t>Unified V5.0</a:t>
            </a:r>
          </a:p>
        </p:txBody>
      </p:sp>
      <p:sp>
        <p:nvSpPr>
          <p:cNvPr id="50" name="TextBox 49">
            <a:extLst>
              <a:ext uri="{FF2B5EF4-FFF2-40B4-BE49-F238E27FC236}">
                <a16:creationId xmlns:a16="http://schemas.microsoft.com/office/drawing/2014/main" id="{4AE40800-48B0-44C8-B933-A338F7DEFC78}"/>
              </a:ext>
            </a:extLst>
          </p:cNvPr>
          <p:cNvSpPr txBox="1"/>
          <p:nvPr/>
        </p:nvSpPr>
        <p:spPr>
          <a:xfrm>
            <a:off x="7136665" y="784516"/>
            <a:ext cx="1718740" cy="338554"/>
          </a:xfrm>
          <a:prstGeom prst="rect">
            <a:avLst/>
          </a:prstGeom>
          <a:noFill/>
        </p:spPr>
        <p:txBody>
          <a:bodyPr wrap="none" rtlCol="0">
            <a:spAutoFit/>
          </a:bodyPr>
          <a:lstStyle/>
          <a:p>
            <a:pPr algn="ctr"/>
            <a:r>
              <a:rPr lang="en-US" sz="1600" b="1" dirty="0"/>
              <a:t>(Unified V4.1/</a:t>
            </a:r>
            <a:r>
              <a:rPr lang="en-US" sz="1600" b="1" dirty="0">
                <a:solidFill>
                  <a:srgbClr val="0000FF"/>
                </a:solidFill>
              </a:rPr>
              <a:t>5.0</a:t>
            </a:r>
            <a:r>
              <a:rPr lang="en-US" sz="1600" b="1" dirty="0"/>
              <a:t>)</a:t>
            </a:r>
          </a:p>
        </p:txBody>
      </p:sp>
    </p:spTree>
    <p:extLst>
      <p:ext uri="{BB962C8B-B14F-4D97-AF65-F5344CB8AC3E}">
        <p14:creationId xmlns:p14="http://schemas.microsoft.com/office/powerpoint/2010/main" val="3562038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ko-KR" dirty="0"/>
              <a:t>Enhanced applications</a:t>
            </a:r>
            <a:endParaRPr lang="ko-KR" altLang="en-US" dirty="0"/>
          </a:p>
        </p:txBody>
      </p:sp>
      <p:sp>
        <p:nvSpPr>
          <p:cNvPr id="16" name="Content Placeholder 4">
            <a:extLst>
              <a:ext uri="{FF2B5EF4-FFF2-40B4-BE49-F238E27FC236}">
                <a16:creationId xmlns:a16="http://schemas.microsoft.com/office/drawing/2014/main" id="{5D028E3A-ADE0-40CF-AA15-B979DC0FBDE8}"/>
              </a:ext>
            </a:extLst>
          </p:cNvPr>
          <p:cNvSpPr>
            <a:spLocks noGrp="1"/>
          </p:cNvSpPr>
          <p:nvPr>
            <p:ph idx="1"/>
          </p:nvPr>
        </p:nvSpPr>
        <p:spPr>
          <a:xfrm>
            <a:off x="493442" y="1546854"/>
            <a:ext cx="8157117" cy="1307370"/>
          </a:xfrm>
        </p:spPr>
        <p:txBody>
          <a:bodyPr>
            <a:normAutofit/>
          </a:bodyPr>
          <a:lstStyle/>
          <a:p>
            <a:pPr marL="0" indent="0">
              <a:lnSpc>
                <a:spcPct val="100000"/>
              </a:lnSpc>
              <a:buFont typeface="Arial" panose="020B0604020202020204" pitchFamily="34" charset="0"/>
              <a:buNone/>
            </a:pPr>
            <a:r>
              <a:rPr lang="en-US" altLang="ko-KR" sz="2000" dirty="0">
                <a:latin typeface="Arial" panose="020B0604020202020204" pitchFamily="34" charset="0"/>
                <a:cs typeface="Arial" panose="020B0604020202020204" pitchFamily="34" charset="0"/>
              </a:rPr>
              <a:t>Support enhanced applications with enhanced UX, management and Security features</a:t>
            </a:r>
          </a:p>
        </p:txBody>
      </p:sp>
      <p:sp>
        <p:nvSpPr>
          <p:cNvPr id="15" name="TextBox 14">
            <a:extLst>
              <a:ext uri="{FF2B5EF4-FFF2-40B4-BE49-F238E27FC236}">
                <a16:creationId xmlns:a16="http://schemas.microsoft.com/office/drawing/2014/main" id="{E20769C8-A150-4508-A707-1D0F795069A5}"/>
              </a:ext>
            </a:extLst>
          </p:cNvPr>
          <p:cNvSpPr txBox="1"/>
          <p:nvPr/>
        </p:nvSpPr>
        <p:spPr>
          <a:xfrm>
            <a:off x="7136665" y="784516"/>
            <a:ext cx="1718740" cy="338554"/>
          </a:xfrm>
          <a:prstGeom prst="rect">
            <a:avLst/>
          </a:prstGeom>
          <a:noFill/>
        </p:spPr>
        <p:txBody>
          <a:bodyPr wrap="none" rtlCol="0">
            <a:spAutoFit/>
          </a:bodyPr>
          <a:lstStyle/>
          <a:p>
            <a:pPr algn="ctr"/>
            <a:r>
              <a:rPr lang="en-US" sz="1600" b="1" dirty="0"/>
              <a:t>(Unified V4.1/</a:t>
            </a:r>
            <a:r>
              <a:rPr lang="en-US" sz="1600" b="1" dirty="0">
                <a:solidFill>
                  <a:srgbClr val="0000FF"/>
                </a:solidFill>
              </a:rPr>
              <a:t>5.0</a:t>
            </a:r>
            <a:r>
              <a:rPr lang="en-US" sz="1600" b="1" dirty="0"/>
              <a:t>)</a:t>
            </a:r>
          </a:p>
        </p:txBody>
      </p:sp>
      <p:sp>
        <p:nvSpPr>
          <p:cNvPr id="27" name="TextBox 26">
            <a:extLst>
              <a:ext uri="{FF2B5EF4-FFF2-40B4-BE49-F238E27FC236}">
                <a16:creationId xmlns:a16="http://schemas.microsoft.com/office/drawing/2014/main" id="{8411ACE0-F24A-4EF8-990F-BE8B794B793D}"/>
              </a:ext>
            </a:extLst>
          </p:cNvPr>
          <p:cNvSpPr txBox="1"/>
          <p:nvPr/>
        </p:nvSpPr>
        <p:spPr>
          <a:xfrm>
            <a:off x="805584" y="5400702"/>
            <a:ext cx="7532831" cy="553998"/>
          </a:xfrm>
          <a:prstGeom prst="rect">
            <a:avLst/>
          </a:prstGeom>
          <a:noFill/>
        </p:spPr>
        <p:txBody>
          <a:bodyPr wrap="none" rtlCol="0">
            <a:spAutoFit/>
          </a:bodyPr>
          <a:lstStyle/>
          <a:p>
            <a:r>
              <a:rPr lang="en-US" sz="1000" dirty="0">
                <a:solidFill>
                  <a:srgbClr val="0000FF"/>
                </a:solidFill>
                <a:ea typeface="iPECS" panose="020B0603000000000000" pitchFamily="34" charset="-127"/>
                <a:cs typeface="iPECS" panose="020B0603000000000000" pitchFamily="34" charset="-127"/>
              </a:rPr>
              <a:t>*Available with Unified SW V5 </a:t>
            </a:r>
          </a:p>
          <a:p>
            <a:r>
              <a:rPr lang="en-US" sz="1000" dirty="0">
                <a:solidFill>
                  <a:srgbClr val="0000FF"/>
                </a:solidFill>
                <a:ea typeface="iPECS" panose="020B0603000000000000" pitchFamily="34" charset="-127"/>
                <a:cs typeface="iPECS" panose="020B0603000000000000" pitchFamily="34" charset="-127"/>
              </a:rPr>
              <a:t>**End Q1/2021. Not related with System SW version. Android mobile client IPv6 is only for mobile network IPv6, not for system/UCS server.</a:t>
            </a:r>
          </a:p>
          <a:p>
            <a:r>
              <a:rPr lang="en-US" sz="1000" dirty="0">
                <a:solidFill>
                  <a:srgbClr val="0000FF"/>
                </a:solidFill>
                <a:ea typeface="iPECS" panose="020B0603000000000000" pitchFamily="34" charset="-127"/>
                <a:cs typeface="iPECS" panose="020B0603000000000000" pitchFamily="34" charset="-127"/>
              </a:rPr>
              <a:t>*** </a:t>
            </a:r>
            <a:r>
              <a:rPr lang="en-US" sz="1000" dirty="0" err="1">
                <a:solidFill>
                  <a:srgbClr val="0000FF"/>
                </a:solidFill>
                <a:ea typeface="iPECS" panose="020B0603000000000000" pitchFamily="34" charset="-127"/>
                <a:cs typeface="iPECS" panose="020B0603000000000000" pitchFamily="34" charset="-127"/>
              </a:rPr>
              <a:t>EoS</a:t>
            </a:r>
            <a:r>
              <a:rPr lang="en-US" sz="1000" dirty="0">
                <a:solidFill>
                  <a:srgbClr val="0000FF"/>
                </a:solidFill>
                <a:ea typeface="iPECS" panose="020B0603000000000000" pitchFamily="34" charset="-127"/>
                <a:cs typeface="iPECS" panose="020B0603000000000000" pitchFamily="34" charset="-127"/>
              </a:rPr>
              <a:t> in Dec/2020</a:t>
            </a:r>
          </a:p>
        </p:txBody>
      </p:sp>
      <p:graphicFrame>
        <p:nvGraphicFramePr>
          <p:cNvPr id="28" name="Content Placeholder 3">
            <a:extLst>
              <a:ext uri="{FF2B5EF4-FFF2-40B4-BE49-F238E27FC236}">
                <a16:creationId xmlns:a16="http://schemas.microsoft.com/office/drawing/2014/main" id="{B82058E4-94CE-4828-AACC-B5B5B7F9EF68}"/>
              </a:ext>
            </a:extLst>
          </p:cNvPr>
          <p:cNvGraphicFramePr>
            <a:graphicFrameLocks/>
          </p:cNvGraphicFramePr>
          <p:nvPr>
            <p:extLst>
              <p:ext uri="{D42A27DB-BD31-4B8C-83A1-F6EECF244321}">
                <p14:modId xmlns:p14="http://schemas.microsoft.com/office/powerpoint/2010/main" val="1536563906"/>
              </p:ext>
            </p:extLst>
          </p:nvPr>
        </p:nvGraphicFramePr>
        <p:xfrm>
          <a:off x="543798" y="2346427"/>
          <a:ext cx="8106760" cy="2948940"/>
        </p:xfrm>
        <a:graphic>
          <a:graphicData uri="http://schemas.openxmlformats.org/drawingml/2006/table">
            <a:tbl>
              <a:tblPr firstRow="1" bandRow="1">
                <a:tableStyleId>{68D230F3-CF80-4859-8CE7-A43EE81993B5}</a:tableStyleId>
              </a:tblPr>
              <a:tblGrid>
                <a:gridCol w="2522675">
                  <a:extLst>
                    <a:ext uri="{9D8B030D-6E8A-4147-A177-3AD203B41FA5}">
                      <a16:colId xmlns:a16="http://schemas.microsoft.com/office/drawing/2014/main" val="20000"/>
                    </a:ext>
                  </a:extLst>
                </a:gridCol>
                <a:gridCol w="1991664">
                  <a:extLst>
                    <a:ext uri="{9D8B030D-6E8A-4147-A177-3AD203B41FA5}">
                      <a16:colId xmlns:a16="http://schemas.microsoft.com/office/drawing/2014/main" val="2075075334"/>
                    </a:ext>
                  </a:extLst>
                </a:gridCol>
                <a:gridCol w="1111169">
                  <a:extLst>
                    <a:ext uri="{9D8B030D-6E8A-4147-A177-3AD203B41FA5}">
                      <a16:colId xmlns:a16="http://schemas.microsoft.com/office/drawing/2014/main" val="4072393688"/>
                    </a:ext>
                  </a:extLst>
                </a:gridCol>
                <a:gridCol w="1254751">
                  <a:extLst>
                    <a:ext uri="{9D8B030D-6E8A-4147-A177-3AD203B41FA5}">
                      <a16:colId xmlns:a16="http://schemas.microsoft.com/office/drawing/2014/main" val="20002"/>
                    </a:ext>
                  </a:extLst>
                </a:gridCol>
                <a:gridCol w="1226501">
                  <a:extLst>
                    <a:ext uri="{9D8B030D-6E8A-4147-A177-3AD203B41FA5}">
                      <a16:colId xmlns:a16="http://schemas.microsoft.com/office/drawing/2014/main" val="20003"/>
                    </a:ext>
                  </a:extLst>
                </a:gridCol>
              </a:tblGrid>
              <a:tr h="2423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latin typeface="Calibri" panose="020F0502020204030204" pitchFamily="34" charset="0"/>
                          <a:cs typeface="Calibri" panose="020F0502020204030204" pitchFamily="34" charset="0"/>
                        </a:rPr>
                        <a:t>UCS 6.2</a:t>
                      </a:r>
                      <a:endParaRPr kumimoji="0" lang="en-US"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latin typeface="Calibri" panose="020F0502020204030204" pitchFamily="34" charset="0"/>
                          <a:cs typeface="Calibri" panose="020F0502020204030204" pitchFamily="34" charset="0"/>
                        </a:rPr>
                        <a:t>IP Attendant 2.7A</a:t>
                      </a: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latin typeface="Calibri" panose="020F0502020204030204" pitchFamily="34" charset="0"/>
                          <a:cs typeface="Calibri" panose="020F0502020204030204" pitchFamily="34" charset="0"/>
                        </a:rPr>
                        <a:t>CCX 1.1B</a:t>
                      </a: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latin typeface="Calibri" panose="020F0502020204030204" pitchFamily="34" charset="0"/>
                          <a:cs typeface="Calibri" panose="020F0502020204030204" pitchFamily="34" charset="0"/>
                        </a:rPr>
                        <a:t>IPCR 3.2</a:t>
                      </a: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latin typeface="Calibri" panose="020F0502020204030204" pitchFamily="34" charset="0"/>
                          <a:cs typeface="Calibri" panose="020F0502020204030204" pitchFamily="34" charset="0"/>
                        </a:rPr>
                        <a:t>NMS***</a:t>
                      </a:r>
                    </a:p>
                  </a:txBody>
                  <a:tcPr marL="68580" marR="68580" marT="34290" marB="34290" anchor="ctr" horzOverflow="overflow"/>
                </a:tc>
                <a:extLst>
                  <a:ext uri="{0D108BD9-81ED-4DB2-BD59-A6C34878D82A}">
                    <a16:rowId xmlns:a16="http://schemas.microsoft.com/office/drawing/2014/main" val="10000"/>
                  </a:ext>
                </a:extLst>
              </a:tr>
              <a:tr h="45052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u="none" strike="noStrike" cap="none" normalizeH="0" baseline="0" dirty="0">
                        <a:ln>
                          <a:noFill/>
                        </a:ln>
                        <a:effectLst/>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u="none" strike="noStrike" cap="none" normalizeH="0" baseline="0" dirty="0">
                        <a:ln>
                          <a:noFill/>
                        </a:ln>
                        <a:effectLst/>
                        <a:latin typeface="Calibri" panose="020F0502020204030204" pitchFamily="34" charset="0"/>
                        <a:cs typeface="Calibri" panose="020F0502020204030204" pitchFamily="34" charset="0"/>
                      </a:endParaRPr>
                    </a:p>
                  </a:txBody>
                  <a:tcPr marL="68580" marR="68580"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58585A"/>
                        </a:solidFill>
                        <a:effectLst/>
                        <a:latin typeface="Calibri" panose="020F0502020204030204" pitchFamily="34" charset="0"/>
                        <a:cs typeface="Calibri" panose="020F0502020204030204" pitchFamily="34" charset="0"/>
                      </a:endParaRPr>
                    </a:p>
                  </a:txBody>
                  <a:tcPr marL="68580" marR="68580"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58585A"/>
                        </a:solidFill>
                        <a:effectLst/>
                        <a:latin typeface="Calibri" panose="020F0502020204030204" pitchFamily="34" charset="0"/>
                        <a:cs typeface="Calibri" panose="020F0502020204030204" pitchFamily="34" charset="0"/>
                      </a:endParaRPr>
                    </a:p>
                  </a:txBody>
                  <a:tcPr marL="68580" marR="68580"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58585A"/>
                        </a:solidFill>
                        <a:effectLst/>
                        <a:latin typeface="Calibri" panose="020F0502020204030204" pitchFamily="34" charset="0"/>
                        <a:cs typeface="Calibri" panose="020F0502020204030204" pitchFamily="34" charset="0"/>
                      </a:endParaRPr>
                    </a:p>
                  </a:txBody>
                  <a:tcPr marL="68580" marR="68580"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58585A"/>
                        </a:solidFill>
                        <a:effectLst/>
                        <a:latin typeface="Calibri" panose="020F0502020204030204" pitchFamily="34" charset="0"/>
                        <a:cs typeface="Calibri" panose="020F0502020204030204" pitchFamily="34" charset="0"/>
                      </a:endParaRPr>
                    </a:p>
                  </a:txBody>
                  <a:tcPr marL="68580" marR="68580" marT="34290" marB="34290" horzOverflow="overflow"/>
                </a:tc>
                <a:extLst>
                  <a:ext uri="{0D108BD9-81ED-4DB2-BD59-A6C34878D82A}">
                    <a16:rowId xmlns:a16="http://schemas.microsoft.com/office/drawing/2014/main" val="10001"/>
                  </a:ext>
                </a:extLst>
              </a:tr>
              <a:tr h="1897045">
                <a:tc>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1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UCS Premium server</a:t>
                      </a:r>
                    </a:p>
                    <a:p>
                      <a:pPr marL="285750" marR="0" lvl="0" indent="-171450" algn="l" defTabSz="914400" rtl="0" eaLnBrk="1" fontAlgn="base" latinLnBrk="0" hangingPunct="1">
                        <a:lnSpc>
                          <a:spcPct val="100000"/>
                        </a:lnSpc>
                        <a:spcBef>
                          <a:spcPct val="0"/>
                        </a:spcBef>
                        <a:spcAft>
                          <a:spcPct val="0"/>
                        </a:spcAft>
                        <a:buClrTx/>
                        <a:buSzTx/>
                        <a:buFontTx/>
                        <a:buChar char="-"/>
                        <a:tabLst/>
                      </a:pPr>
                      <a:r>
                        <a:rPr kumimoji="0" lang="en-US" sz="1100" u="none" strike="noStrike" cap="none" normalizeH="0" baseline="0" dirty="0">
                          <a:ln>
                            <a:noFill/>
                          </a:ln>
                          <a:solidFill>
                            <a:srgbClr val="0000FF"/>
                          </a:solidFill>
                          <a:effectLst/>
                          <a:latin typeface="Calibri" panose="020F0502020204030204" pitchFamily="34" charset="0"/>
                          <a:cs typeface="Calibri" panose="020F0502020204030204" pitchFamily="34" charset="0"/>
                        </a:rPr>
                        <a:t>iOS regular push support*</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iOS mobile client</a:t>
                      </a:r>
                    </a:p>
                    <a:p>
                      <a:pPr marL="285750" marR="0" lvl="0" indent="-171450" algn="l" defTabSz="914400" rtl="0" eaLnBrk="1" fontAlgn="base" latinLnBrk="0" hangingPunct="1">
                        <a:lnSpc>
                          <a:spcPct val="100000"/>
                        </a:lnSpc>
                        <a:spcBef>
                          <a:spcPct val="0"/>
                        </a:spcBef>
                        <a:spcAft>
                          <a:spcPct val="0"/>
                        </a:spcAft>
                        <a:buClrTx/>
                        <a:buSzTx/>
                        <a:buFontTx/>
                        <a:buChar char="-"/>
                        <a:tabLst/>
                        <a:defRPr/>
                      </a:pPr>
                      <a:r>
                        <a:rPr kumimoji="0" lang="en-US" sz="1100" b="0" u="none" strike="noStrike" cap="none" normalizeH="0" baseline="0" dirty="0">
                          <a:ln>
                            <a:noFill/>
                          </a:ln>
                          <a:solidFill>
                            <a:srgbClr val="0000FF"/>
                          </a:solidFill>
                          <a:effectLst/>
                          <a:latin typeface="Calibri" panose="020F0502020204030204" pitchFamily="34" charset="0"/>
                          <a:cs typeface="Calibri" panose="020F0502020204030204" pitchFamily="34" charset="0"/>
                        </a:rPr>
                        <a:t>Support iOS regular push support for IM/notification)*</a:t>
                      </a:r>
                    </a:p>
                    <a:p>
                      <a:pPr marL="285750" marR="0" lvl="0" indent="-171450" algn="l" defTabSz="914400" rtl="0" eaLnBrk="1" fontAlgn="base" latinLnBrk="0" hangingPunct="1">
                        <a:lnSpc>
                          <a:spcPct val="100000"/>
                        </a:lnSpc>
                        <a:spcBef>
                          <a:spcPct val="0"/>
                        </a:spcBef>
                        <a:spcAft>
                          <a:spcPct val="0"/>
                        </a:spcAft>
                        <a:buClrTx/>
                        <a:buSzTx/>
                        <a:buFontTx/>
                        <a:buChar char="-"/>
                        <a:tabLst/>
                        <a:defRPr/>
                      </a:pPr>
                      <a:r>
                        <a:rPr kumimoji="0" lang="en-US" sz="1100" b="0" u="none" strike="noStrike" cap="none" normalizeH="0" baseline="0" dirty="0">
                          <a:ln>
                            <a:noFill/>
                          </a:ln>
                          <a:solidFill>
                            <a:srgbClr val="0000FF"/>
                          </a:solidFill>
                          <a:effectLst/>
                          <a:latin typeface="Calibri" panose="020F0502020204030204" pitchFamily="34" charset="0"/>
                          <a:cs typeface="Calibri" panose="020F0502020204030204" pitchFamily="34" charset="0"/>
                        </a:rPr>
                        <a:t>Mobile network IPv6 support**</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Mac client</a:t>
                      </a:r>
                    </a:p>
                    <a:p>
                      <a:pPr marL="285750" marR="0" lvl="0" indent="-171450" algn="l" defTabSz="914400" rtl="0" eaLnBrk="1" fontAlgn="base" latinLnBrk="0" hangingPunct="1">
                        <a:lnSpc>
                          <a:spcPct val="100000"/>
                        </a:lnSpc>
                        <a:spcBef>
                          <a:spcPct val="0"/>
                        </a:spcBef>
                        <a:spcAft>
                          <a:spcPct val="0"/>
                        </a:spcAft>
                        <a:buClrTx/>
                        <a:buSzTx/>
                        <a:buFontTx/>
                        <a:buChar char="-"/>
                        <a:tabLst/>
                        <a:defRPr/>
                      </a:pPr>
                      <a:r>
                        <a:rPr kumimoji="0" lang="en-US" sz="1100" u="none" strike="noStrike" cap="none" normalizeH="0" baseline="0" dirty="0">
                          <a:ln>
                            <a:noFill/>
                          </a:ln>
                          <a:solidFill>
                            <a:schemeClr val="tx1"/>
                          </a:solidFill>
                          <a:effectLst/>
                          <a:latin typeface="Calibri" panose="020F0502020204030204" pitchFamily="34" charset="0"/>
                          <a:cs typeface="Calibri" panose="020F0502020204030204" pitchFamily="34" charset="0"/>
                        </a:rPr>
                        <a:t>Catalina OS support (Jun/`20)</a:t>
                      </a:r>
                    </a:p>
                    <a:p>
                      <a:pPr marL="285750" marR="0" lvl="0" indent="-171450" algn="l" defTabSz="914400" rtl="0" eaLnBrk="1" fontAlgn="base" latinLnBrk="0" hangingPunct="1">
                        <a:lnSpc>
                          <a:spcPct val="100000"/>
                        </a:lnSpc>
                        <a:spcBef>
                          <a:spcPct val="0"/>
                        </a:spcBef>
                        <a:spcAft>
                          <a:spcPct val="0"/>
                        </a:spcAft>
                        <a:buClrTx/>
                        <a:buSzTx/>
                        <a:buFontTx/>
                        <a:buChar char="-"/>
                        <a:tabLst/>
                        <a:defRPr/>
                      </a:pPr>
                      <a:r>
                        <a:rPr kumimoji="0" lang="en-US" sz="1100" u="none" strike="noStrike" cap="none" normalizeH="0" baseline="0" dirty="0">
                          <a:ln>
                            <a:noFill/>
                          </a:ln>
                          <a:solidFill>
                            <a:srgbClr val="0000FF"/>
                          </a:solidFill>
                          <a:effectLst/>
                          <a:latin typeface="Calibri" panose="020F0502020204030204" pitchFamily="34" charset="0"/>
                          <a:cs typeface="Calibri" panose="020F0502020204030204" pitchFamily="34" charset="0"/>
                        </a:rPr>
                        <a:t>VPN support**</a:t>
                      </a:r>
                      <a:endParaRPr kumimoji="0" lang="en-US" sz="1100" b="1"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Android mobile client</a:t>
                      </a:r>
                      <a:endParaRPr kumimoji="0" lang="en-US" sz="1100" b="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285750" marR="0" lvl="0" indent="-171450" algn="l" defTabSz="914400" rtl="0" eaLnBrk="1" fontAlgn="base" latinLnBrk="0" hangingPunct="1">
                        <a:lnSpc>
                          <a:spcPct val="100000"/>
                        </a:lnSpc>
                        <a:spcBef>
                          <a:spcPct val="0"/>
                        </a:spcBef>
                        <a:spcAft>
                          <a:spcPct val="0"/>
                        </a:spcAft>
                        <a:buClrTx/>
                        <a:buSzTx/>
                        <a:buFontTx/>
                        <a:buChar char="-"/>
                        <a:tabLst/>
                        <a:defRPr/>
                      </a:pPr>
                      <a:r>
                        <a:rPr kumimoji="0" lang="en-US" sz="11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Android 10 support (Jun/`20)</a:t>
                      </a:r>
                    </a:p>
                    <a:p>
                      <a:pPr marL="285750" marR="0" lvl="0" indent="-171450" algn="l" defTabSz="914400" rtl="0" eaLnBrk="1" fontAlgn="base" latinLnBrk="0" hangingPunct="1">
                        <a:lnSpc>
                          <a:spcPct val="100000"/>
                        </a:lnSpc>
                        <a:spcBef>
                          <a:spcPct val="0"/>
                        </a:spcBef>
                        <a:spcAft>
                          <a:spcPct val="0"/>
                        </a:spcAft>
                        <a:buClrTx/>
                        <a:buSzTx/>
                        <a:buFontTx/>
                        <a:buChar char="-"/>
                        <a:tabLst/>
                        <a:defRPr/>
                      </a:pPr>
                      <a:r>
                        <a:rPr kumimoji="0" lang="en-US" sz="1100" b="0" u="none" strike="noStrike" cap="none" normalizeH="0" baseline="0" dirty="0">
                          <a:ln>
                            <a:noFill/>
                          </a:ln>
                          <a:solidFill>
                            <a:srgbClr val="0000FF"/>
                          </a:solidFill>
                          <a:effectLst/>
                          <a:latin typeface="Calibri" panose="020F0502020204030204" pitchFamily="34" charset="0"/>
                          <a:cs typeface="Calibri" panose="020F0502020204030204" pitchFamily="34" charset="0"/>
                        </a:rPr>
                        <a:t>Mobile network IPv6 support**</a:t>
                      </a:r>
                    </a:p>
                  </a:txBody>
                  <a:tcPr marL="68580" marR="68580" marT="34290" marB="34290" horzOverflow="overflow"/>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973138" algn="l"/>
                        </a:tabLst>
                        <a:defRPr/>
                      </a:pPr>
                      <a:r>
                        <a:rPr kumimoji="0" lang="en-US" sz="11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Feature enhancement</a:t>
                      </a:r>
                      <a:endParaRPr kumimoji="0" lang="en-US" sz="110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285750" marR="0" lvl="0" indent="-166688" algn="l" defTabSz="914400" rtl="0" eaLnBrk="1" fontAlgn="base" latinLnBrk="0" hangingPunct="1">
                        <a:lnSpc>
                          <a:spcPct val="100000"/>
                        </a:lnSpc>
                        <a:spcBef>
                          <a:spcPct val="0"/>
                        </a:spcBef>
                        <a:spcAft>
                          <a:spcPct val="0"/>
                        </a:spcAft>
                        <a:buClrTx/>
                        <a:buSzTx/>
                        <a:buFontTx/>
                        <a:buChar char="-"/>
                        <a:tabLst>
                          <a:tab pos="973138" algn="l"/>
                        </a:tabLst>
                      </a:pPr>
                      <a:r>
                        <a:rPr kumimoji="0" lang="en-US" sz="1100" u="none" strike="noStrike" kern="1200" cap="none" normalizeH="0" baseline="0" dirty="0">
                          <a:ln>
                            <a:noFill/>
                          </a:ln>
                          <a:solidFill>
                            <a:schemeClr val="tx1"/>
                          </a:solidFill>
                          <a:effectLst/>
                          <a:latin typeface="Calibri" panose="020F0502020204030204" pitchFamily="34" charset="0"/>
                          <a:cs typeface="Calibri" panose="020F0502020204030204" pitchFamily="34" charset="0"/>
                        </a:rPr>
                        <a:t>Group based monitoring (up to 100 ext.) to reduce traffic</a:t>
                      </a:r>
                    </a:p>
                    <a:p>
                      <a:pPr marL="285750" marR="0" lvl="0" indent="-166688" algn="l" defTabSz="914400" rtl="0" eaLnBrk="1" fontAlgn="base" latinLnBrk="0" hangingPunct="1">
                        <a:lnSpc>
                          <a:spcPct val="100000"/>
                        </a:lnSpc>
                        <a:spcBef>
                          <a:spcPct val="0"/>
                        </a:spcBef>
                        <a:spcAft>
                          <a:spcPct val="0"/>
                        </a:spcAft>
                        <a:buClrTx/>
                        <a:buSzTx/>
                        <a:buFontTx/>
                        <a:buChar char="-"/>
                        <a:tabLst>
                          <a:tab pos="973138" algn="l"/>
                        </a:tabLst>
                      </a:pPr>
                      <a:r>
                        <a:rPr kumimoji="0" lang="en-US" sz="1100" u="none" strike="noStrike" kern="1200" cap="none" normalizeH="0" baseline="0" dirty="0">
                          <a:ln>
                            <a:noFill/>
                          </a:ln>
                          <a:solidFill>
                            <a:schemeClr val="tx1"/>
                          </a:solidFill>
                          <a:effectLst/>
                          <a:latin typeface="Calibri" panose="020F0502020204030204" pitchFamily="34" charset="0"/>
                          <a:cs typeface="Calibri" panose="020F0502020204030204" pitchFamily="34" charset="0"/>
                        </a:rPr>
                        <a:t>PMS event log save as CSV format</a:t>
                      </a:r>
                    </a:p>
                    <a:p>
                      <a:pPr marL="285750" marR="0" lvl="0" indent="-166688" algn="l" defTabSz="914400" rtl="0" eaLnBrk="1" fontAlgn="base" latinLnBrk="0" hangingPunct="1">
                        <a:lnSpc>
                          <a:spcPct val="100000"/>
                        </a:lnSpc>
                        <a:spcBef>
                          <a:spcPct val="0"/>
                        </a:spcBef>
                        <a:spcAft>
                          <a:spcPct val="0"/>
                        </a:spcAft>
                        <a:buClrTx/>
                        <a:buSzTx/>
                        <a:buFontTx/>
                        <a:buChar char="-"/>
                        <a:tabLst>
                          <a:tab pos="973138" algn="l"/>
                        </a:tabLst>
                        <a:defRPr/>
                      </a:pPr>
                      <a:r>
                        <a:rPr kumimoji="0" lang="en-US" sz="1100" u="none" strike="noStrike" kern="1200" cap="none" normalizeH="0" baseline="0" dirty="0">
                          <a:ln>
                            <a:noFill/>
                          </a:ln>
                          <a:solidFill>
                            <a:schemeClr val="tx1"/>
                          </a:solidFill>
                          <a:effectLst/>
                          <a:latin typeface="Calibri" panose="020F0502020204030204" pitchFamily="34" charset="0"/>
                          <a:cs typeface="Calibri" panose="020F0502020204030204" pitchFamily="34" charset="0"/>
                        </a:rPr>
                        <a:t>Caller Name Display on Queued Group Call</a:t>
                      </a:r>
                    </a:p>
                    <a:p>
                      <a:pPr marL="285750" marR="0" lvl="0" indent="-166688" algn="l" defTabSz="914400" rtl="0" eaLnBrk="1" fontAlgn="base" latinLnBrk="0" hangingPunct="1">
                        <a:lnSpc>
                          <a:spcPct val="100000"/>
                        </a:lnSpc>
                        <a:spcBef>
                          <a:spcPct val="0"/>
                        </a:spcBef>
                        <a:spcAft>
                          <a:spcPct val="0"/>
                        </a:spcAft>
                        <a:buClrTx/>
                        <a:buSzTx/>
                        <a:buFontTx/>
                        <a:buChar char="-"/>
                        <a:tabLst>
                          <a:tab pos="973138" algn="l"/>
                        </a:tabLst>
                      </a:pPr>
                      <a:r>
                        <a:rPr kumimoji="0" lang="en-US" sz="1100" u="none" strike="noStrike" kern="1200" cap="none" normalizeH="0" baseline="0" dirty="0">
                          <a:ln>
                            <a:noFill/>
                          </a:ln>
                          <a:solidFill>
                            <a:schemeClr val="tx1"/>
                          </a:solidFill>
                          <a:effectLst/>
                          <a:latin typeface="Calibri" panose="020F0502020204030204" pitchFamily="34" charset="0"/>
                          <a:cs typeface="Calibri" panose="020F0502020204030204" pitchFamily="34" charset="0"/>
                        </a:rPr>
                        <a:t>Change folder for Outlook Contact Sync</a:t>
                      </a:r>
                    </a:p>
                    <a:p>
                      <a:pPr marL="285750" marR="0" lvl="0" indent="-166688" algn="l" defTabSz="914400" rtl="0" eaLnBrk="1" fontAlgn="base" latinLnBrk="0" hangingPunct="1">
                        <a:lnSpc>
                          <a:spcPct val="100000"/>
                        </a:lnSpc>
                        <a:spcBef>
                          <a:spcPct val="0"/>
                        </a:spcBef>
                        <a:spcAft>
                          <a:spcPct val="0"/>
                        </a:spcAft>
                        <a:buClrTx/>
                        <a:buSzTx/>
                        <a:buFontTx/>
                        <a:buChar char="-"/>
                        <a:tabLst>
                          <a:tab pos="973138" algn="l"/>
                        </a:tabLst>
                      </a:pPr>
                      <a:r>
                        <a:rPr kumimoji="0" lang="en-US" sz="1100" u="none" strike="noStrike" kern="1200" cap="none" normalizeH="0" baseline="0" dirty="0">
                          <a:ln>
                            <a:noFill/>
                          </a:ln>
                          <a:solidFill>
                            <a:schemeClr val="tx1"/>
                          </a:solidFill>
                          <a:effectLst/>
                          <a:latin typeface="Calibri" panose="020F0502020204030204" pitchFamily="34" charset="0"/>
                          <a:cs typeface="Calibri" panose="020F0502020204030204" pitchFamily="34" charset="0"/>
                        </a:rPr>
                        <a:t>Password hide</a:t>
                      </a:r>
                    </a:p>
                  </a:txBody>
                  <a:tcPr marL="68580" marR="68580" marT="34290" marB="34290" horzOverflow="overflow"/>
                </a:tc>
                <a:tc>
                  <a:txBody>
                    <a:bodyPr/>
                    <a:lstStyle/>
                    <a:p>
                      <a:pPr marL="176213" marR="0" lvl="0" indent="-17621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1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Integration support for CCX Report+</a:t>
                      </a:r>
                      <a:endParaRPr kumimoji="0" 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34290" marB="34290" horzOverflow="overflow"/>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Integration support for IPCR on AWS</a:t>
                      </a:r>
                      <a:endParaRPr kumimoji="0" 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1100" b="1"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1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Feature support</a:t>
                      </a:r>
                    </a:p>
                    <a:p>
                      <a:pPr marL="285750" marR="0" lvl="0" indent="-173038" algn="l" defTabSz="914400" rtl="0" eaLnBrk="1" fontAlgn="base" latinLnBrk="0" hangingPunct="1">
                        <a:lnSpc>
                          <a:spcPct val="100000"/>
                        </a:lnSpc>
                        <a:spcBef>
                          <a:spcPct val="0"/>
                        </a:spcBef>
                        <a:spcAft>
                          <a:spcPct val="0"/>
                        </a:spcAft>
                        <a:buClrTx/>
                        <a:buSzTx/>
                        <a:buFontTx/>
                        <a:buChar char="-"/>
                        <a:tabLst/>
                      </a:pPr>
                      <a:r>
                        <a:rPr lang="en-US" altLang="ko-KR" sz="1100" kern="1200" baseline="0" dirty="0">
                          <a:solidFill>
                            <a:schemeClr val="tx1"/>
                          </a:solidFill>
                        </a:rPr>
                        <a:t>Recording cancel while auto call recording mode </a:t>
                      </a:r>
                      <a:endParaRPr kumimoji="0" 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34290" marB="34290" horzOverflow="overflow"/>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973138" algn="l"/>
                        </a:tabLst>
                        <a:defRPr/>
                      </a:pPr>
                      <a:r>
                        <a:rPr kumimoji="0" lang="en-US" sz="11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Support new system/ devices</a:t>
                      </a:r>
                      <a:endParaRPr kumimoji="0" lang="en-US" sz="110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285750" marR="0" lvl="0" indent="-166688" algn="l" defTabSz="914400" rtl="0" eaLnBrk="1" fontAlgn="base" latinLnBrk="0" hangingPunct="1">
                        <a:lnSpc>
                          <a:spcPct val="100000"/>
                        </a:lnSpc>
                        <a:spcBef>
                          <a:spcPct val="0"/>
                        </a:spcBef>
                        <a:spcAft>
                          <a:spcPct val="0"/>
                        </a:spcAft>
                        <a:buClrTx/>
                        <a:buSzTx/>
                        <a:buFontTx/>
                        <a:buChar char="-"/>
                        <a:tabLst>
                          <a:tab pos="973138" algn="l"/>
                        </a:tabLst>
                      </a:pPr>
                      <a:r>
                        <a:rPr kumimoji="0" lang="en-US" sz="1100" u="none" strike="noStrike" kern="1200" cap="none" normalizeH="0" baseline="0" dirty="0">
                          <a:ln>
                            <a:noFill/>
                          </a:ln>
                          <a:solidFill>
                            <a:schemeClr val="tx1"/>
                          </a:solidFill>
                          <a:effectLst/>
                          <a:latin typeface="Calibri" panose="020F0502020204030204" pitchFamily="34" charset="0"/>
                          <a:cs typeface="Calibri" panose="020F0502020204030204" pitchFamily="34" charset="0"/>
                        </a:rPr>
                        <a:t>eMG100</a:t>
                      </a:r>
                    </a:p>
                    <a:p>
                      <a:pPr marL="285750" marR="0" lvl="0" indent="-166688" algn="l" defTabSz="914400" rtl="0" eaLnBrk="1" fontAlgn="base" latinLnBrk="0" hangingPunct="1">
                        <a:lnSpc>
                          <a:spcPct val="100000"/>
                        </a:lnSpc>
                        <a:spcBef>
                          <a:spcPct val="0"/>
                        </a:spcBef>
                        <a:spcAft>
                          <a:spcPct val="0"/>
                        </a:spcAft>
                        <a:buClrTx/>
                        <a:buSzTx/>
                        <a:buFontTx/>
                        <a:buChar char="-"/>
                        <a:tabLst>
                          <a:tab pos="973138" algn="l"/>
                        </a:tabLst>
                      </a:pPr>
                      <a:r>
                        <a:rPr kumimoji="0" lang="en-US" sz="1100" u="none" strike="noStrike" kern="1200" cap="none" normalizeH="0" baseline="0" dirty="0">
                          <a:ln>
                            <a:noFill/>
                          </a:ln>
                          <a:solidFill>
                            <a:schemeClr val="tx1"/>
                          </a:solidFill>
                          <a:effectLst/>
                          <a:latin typeface="Calibri" panose="020F0502020204030204" pitchFamily="34" charset="0"/>
                          <a:cs typeface="Calibri" panose="020F0502020204030204" pitchFamily="34" charset="0"/>
                        </a:rPr>
                        <a:t>1000i</a:t>
                      </a:r>
                    </a:p>
                    <a:p>
                      <a:pPr marL="285750" marR="0" lvl="0" indent="-166688" algn="l" defTabSz="914400" rtl="0" eaLnBrk="1" fontAlgn="base" latinLnBrk="0" hangingPunct="1">
                        <a:lnSpc>
                          <a:spcPct val="100000"/>
                        </a:lnSpc>
                        <a:spcBef>
                          <a:spcPct val="0"/>
                        </a:spcBef>
                        <a:spcAft>
                          <a:spcPct val="0"/>
                        </a:spcAft>
                        <a:buClrTx/>
                        <a:buSzTx/>
                        <a:buFontTx/>
                        <a:buChar char="-"/>
                        <a:tabLst>
                          <a:tab pos="973138" algn="l"/>
                        </a:tabLst>
                      </a:pPr>
                      <a:r>
                        <a:rPr kumimoji="0" lang="en-US" sz="1100" u="none" strike="noStrike" kern="1200" cap="none" normalizeH="0" baseline="0" dirty="0">
                          <a:ln>
                            <a:noFill/>
                          </a:ln>
                          <a:solidFill>
                            <a:schemeClr val="tx1"/>
                          </a:solidFill>
                          <a:effectLst/>
                          <a:latin typeface="Calibri" panose="020F0502020204030204" pitchFamily="34" charset="0"/>
                          <a:cs typeface="Calibri" panose="020F0502020204030204" pitchFamily="34" charset="0"/>
                        </a:rPr>
                        <a:t>LDP-9200</a:t>
                      </a:r>
                    </a:p>
                    <a:p>
                      <a:pPr marL="119062" marR="0" lvl="0" indent="0" algn="l" defTabSz="914400" rtl="0" eaLnBrk="1" fontAlgn="base" latinLnBrk="0" hangingPunct="1">
                        <a:lnSpc>
                          <a:spcPct val="100000"/>
                        </a:lnSpc>
                        <a:spcBef>
                          <a:spcPct val="0"/>
                        </a:spcBef>
                        <a:spcAft>
                          <a:spcPct val="0"/>
                        </a:spcAft>
                        <a:buClrTx/>
                        <a:buSzTx/>
                        <a:buFontTx/>
                        <a:buNone/>
                        <a:tabLst>
                          <a:tab pos="973138" algn="l"/>
                        </a:tabLst>
                      </a:pPr>
                      <a:endParaRPr kumimoji="0" lang="en-US" sz="11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68580" marR="68580" marT="34290" marB="34290" horzOverflow="overflow"/>
                </a:tc>
                <a:extLst>
                  <a:ext uri="{0D108BD9-81ED-4DB2-BD59-A6C34878D82A}">
                    <a16:rowId xmlns:a16="http://schemas.microsoft.com/office/drawing/2014/main" val="10002"/>
                  </a:ext>
                </a:extLst>
              </a:tr>
            </a:tbl>
          </a:graphicData>
        </a:graphic>
      </p:graphicFrame>
      <p:pic>
        <p:nvPicPr>
          <p:cNvPr id="17" name="Picture 16">
            <a:extLst>
              <a:ext uri="{FF2B5EF4-FFF2-40B4-BE49-F238E27FC236}">
                <a16:creationId xmlns:a16="http://schemas.microsoft.com/office/drawing/2014/main" id="{05992B9D-B97B-4319-8B02-43AF9F12058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01502" y="2663489"/>
            <a:ext cx="915484" cy="582945"/>
          </a:xfrm>
          <a:prstGeom prst="rect">
            <a:avLst/>
          </a:prstGeom>
          <a:noFill/>
          <a:ln>
            <a:noFill/>
          </a:ln>
          <a:effectLst/>
        </p:spPr>
      </p:pic>
      <p:grpSp>
        <p:nvGrpSpPr>
          <p:cNvPr id="18" name="Group 17">
            <a:extLst>
              <a:ext uri="{FF2B5EF4-FFF2-40B4-BE49-F238E27FC236}">
                <a16:creationId xmlns:a16="http://schemas.microsoft.com/office/drawing/2014/main" id="{CA9F6B94-5E3C-429D-B14C-1D70D4ABE469}"/>
              </a:ext>
            </a:extLst>
          </p:cNvPr>
          <p:cNvGrpSpPr/>
          <p:nvPr/>
        </p:nvGrpSpPr>
        <p:grpSpPr>
          <a:xfrm>
            <a:off x="3559793" y="2614118"/>
            <a:ext cx="1060260" cy="638248"/>
            <a:chOff x="8438464" y="2423483"/>
            <a:chExt cx="2146787" cy="1218610"/>
          </a:xfrm>
        </p:grpSpPr>
        <p:pic>
          <p:nvPicPr>
            <p:cNvPr id="19" name="Picture 8">
              <a:extLst>
                <a:ext uri="{FF2B5EF4-FFF2-40B4-BE49-F238E27FC236}">
                  <a16:creationId xmlns:a16="http://schemas.microsoft.com/office/drawing/2014/main" id="{B81F709C-0F0F-419F-898F-05E407C356D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438464" y="2423483"/>
              <a:ext cx="1642734" cy="930578"/>
            </a:xfrm>
            <a:prstGeom prst="rect">
              <a:avLst/>
            </a:prstGeom>
            <a:noFill/>
            <a:ln>
              <a:noFill/>
            </a:ln>
            <a:effectLst/>
          </p:spPr>
        </p:pic>
        <p:pic>
          <p:nvPicPr>
            <p:cNvPr id="20" name="Picture 12">
              <a:extLst>
                <a:ext uri="{FF2B5EF4-FFF2-40B4-BE49-F238E27FC236}">
                  <a16:creationId xmlns:a16="http://schemas.microsoft.com/office/drawing/2014/main" id="{7D981963-D090-4B74-8F36-9FD0F5A51E6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42517" y="2711515"/>
              <a:ext cx="1642734" cy="930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1" name="Group 20">
            <a:extLst>
              <a:ext uri="{FF2B5EF4-FFF2-40B4-BE49-F238E27FC236}">
                <a16:creationId xmlns:a16="http://schemas.microsoft.com/office/drawing/2014/main" id="{581BDDB0-2FC9-4084-9214-81EBF3EB687C}"/>
              </a:ext>
            </a:extLst>
          </p:cNvPr>
          <p:cNvGrpSpPr/>
          <p:nvPr/>
        </p:nvGrpSpPr>
        <p:grpSpPr>
          <a:xfrm>
            <a:off x="6261502" y="2659140"/>
            <a:ext cx="1005504" cy="580230"/>
            <a:chOff x="4751180" y="2780291"/>
            <a:chExt cx="1642734" cy="930579"/>
          </a:xfrm>
        </p:grpSpPr>
        <p:pic>
          <p:nvPicPr>
            <p:cNvPr id="22" name="Picture 7">
              <a:extLst>
                <a:ext uri="{FF2B5EF4-FFF2-40B4-BE49-F238E27FC236}">
                  <a16:creationId xmlns:a16="http://schemas.microsoft.com/office/drawing/2014/main" id="{A2394259-7362-4A54-89BD-7E78A7D46F0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51180" y="2780291"/>
              <a:ext cx="1642734" cy="930579"/>
            </a:xfrm>
            <a:prstGeom prst="rect">
              <a:avLst/>
            </a:prstGeom>
            <a:noFill/>
            <a:ln>
              <a:noFill/>
            </a:ln>
            <a:effectLst/>
          </p:spPr>
        </p:pic>
        <p:pic>
          <p:nvPicPr>
            <p:cNvPr id="23" name="Picture 22">
              <a:extLst>
                <a:ext uri="{FF2B5EF4-FFF2-40B4-BE49-F238E27FC236}">
                  <a16:creationId xmlns:a16="http://schemas.microsoft.com/office/drawing/2014/main" id="{002C419C-A9CE-4035-8F17-B665137991A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28976" y="2967951"/>
              <a:ext cx="865424" cy="470574"/>
            </a:xfrm>
            <a:prstGeom prst="rect">
              <a:avLst/>
            </a:prstGeom>
            <a:ln>
              <a:noFill/>
            </a:ln>
          </p:spPr>
        </p:pic>
      </p:grpSp>
      <p:pic>
        <p:nvPicPr>
          <p:cNvPr id="24" name="Picture 23">
            <a:extLst>
              <a:ext uri="{FF2B5EF4-FFF2-40B4-BE49-F238E27FC236}">
                <a16:creationId xmlns:a16="http://schemas.microsoft.com/office/drawing/2014/main" id="{F198E494-9637-4FB3-AAFA-24D07BEA41A7}"/>
              </a:ext>
            </a:extLst>
          </p:cNvPr>
          <p:cNvPicPr>
            <a:picLocks noChangeAspect="1"/>
          </p:cNvPicPr>
          <p:nvPr/>
        </p:nvPicPr>
        <p:blipFill>
          <a:blip r:embed="rId8"/>
          <a:stretch>
            <a:fillRect/>
          </a:stretch>
        </p:blipFill>
        <p:spPr>
          <a:xfrm>
            <a:off x="5210206" y="2662462"/>
            <a:ext cx="915484" cy="580231"/>
          </a:xfrm>
          <a:prstGeom prst="rect">
            <a:avLst/>
          </a:prstGeom>
        </p:spPr>
      </p:pic>
      <p:pic>
        <p:nvPicPr>
          <p:cNvPr id="29" name="Picture 28">
            <a:extLst>
              <a:ext uri="{FF2B5EF4-FFF2-40B4-BE49-F238E27FC236}">
                <a16:creationId xmlns:a16="http://schemas.microsoft.com/office/drawing/2014/main" id="{71CB2F6F-976C-4164-B8E6-FCB66550C190}"/>
              </a:ext>
            </a:extLst>
          </p:cNvPr>
          <p:cNvPicPr>
            <a:picLocks noChangeAspect="1"/>
          </p:cNvPicPr>
          <p:nvPr/>
        </p:nvPicPr>
        <p:blipFill>
          <a:blip r:embed="rId9"/>
          <a:stretch>
            <a:fillRect/>
          </a:stretch>
        </p:blipFill>
        <p:spPr>
          <a:xfrm>
            <a:off x="7580763" y="2664553"/>
            <a:ext cx="917506" cy="568854"/>
          </a:xfrm>
          <a:prstGeom prst="rect">
            <a:avLst/>
          </a:prstGeom>
        </p:spPr>
      </p:pic>
    </p:spTree>
    <p:extLst>
      <p:ext uri="{BB962C8B-B14F-4D97-AF65-F5344CB8AC3E}">
        <p14:creationId xmlns:p14="http://schemas.microsoft.com/office/powerpoint/2010/main" val="902100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D30CB005-E5ED-46F0-B41B-EF9D1C919419}"/>
              </a:ext>
            </a:extLst>
          </p:cNvPr>
          <p:cNvSpPr/>
          <p:nvPr/>
        </p:nvSpPr>
        <p:spPr>
          <a:xfrm>
            <a:off x="3278909" y="3537527"/>
            <a:ext cx="4738255" cy="2124364"/>
          </a:xfrm>
          <a:prstGeom prst="round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5" name="Rectangle: Rounded Corners 14">
            <a:extLst>
              <a:ext uri="{FF2B5EF4-FFF2-40B4-BE49-F238E27FC236}">
                <a16:creationId xmlns:a16="http://schemas.microsoft.com/office/drawing/2014/main" id="{E417D36B-0CF3-4537-AE20-35303CFD623C}"/>
              </a:ext>
            </a:extLst>
          </p:cNvPr>
          <p:cNvSpPr/>
          <p:nvPr/>
        </p:nvSpPr>
        <p:spPr>
          <a:xfrm>
            <a:off x="1275472" y="3537527"/>
            <a:ext cx="1758015" cy="2124364"/>
          </a:xfrm>
          <a:prstGeom prst="round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 name="Title 1"/>
          <p:cNvSpPr>
            <a:spLocks noGrp="1"/>
          </p:cNvSpPr>
          <p:nvPr>
            <p:ph type="title"/>
          </p:nvPr>
        </p:nvSpPr>
        <p:spPr/>
        <p:txBody>
          <a:bodyPr/>
          <a:lstStyle/>
          <a:p>
            <a:r>
              <a:rPr lang="en-US" altLang="ko-KR" dirty="0"/>
              <a:t>Refreshed UCP100/SLTMs (1/2)</a:t>
            </a:r>
          </a:p>
        </p:txBody>
      </p:sp>
      <p:sp>
        <p:nvSpPr>
          <p:cNvPr id="10" name="Content Placeholder 9">
            <a:extLst>
              <a:ext uri="{FF2B5EF4-FFF2-40B4-BE49-F238E27FC236}">
                <a16:creationId xmlns:a16="http://schemas.microsoft.com/office/drawing/2014/main" id="{68C2AC15-7FA3-4228-B904-88565B0A7F10}"/>
              </a:ext>
            </a:extLst>
          </p:cNvPr>
          <p:cNvSpPr>
            <a:spLocks noGrp="1"/>
          </p:cNvSpPr>
          <p:nvPr>
            <p:ph idx="1"/>
          </p:nvPr>
        </p:nvSpPr>
        <p:spPr>
          <a:xfrm>
            <a:off x="493442" y="1546854"/>
            <a:ext cx="8439543" cy="4351338"/>
          </a:xfrm>
        </p:spPr>
        <p:txBody>
          <a:bodyPr>
            <a:normAutofit/>
          </a:bodyPr>
          <a:lstStyle/>
          <a:p>
            <a:pPr latinLnBrk="0">
              <a:lnSpc>
                <a:spcPct val="100000"/>
              </a:lnSpc>
            </a:pPr>
            <a:r>
              <a:rPr lang="en-US" sz="2000" dirty="0"/>
              <a:t>New UCP100, SLTM4/8/32 with new </a:t>
            </a:r>
            <a:r>
              <a:rPr lang="en-US" sz="2000" dirty="0" err="1"/>
              <a:t>DuSLIC</a:t>
            </a:r>
            <a:r>
              <a:rPr lang="en-US" sz="2000" dirty="0"/>
              <a:t> solution</a:t>
            </a:r>
          </a:p>
          <a:p>
            <a:pPr lvl="1" latinLnBrk="0">
              <a:lnSpc>
                <a:spcPct val="100000"/>
              </a:lnSpc>
            </a:pPr>
            <a:r>
              <a:rPr lang="en-US" sz="1600" dirty="0"/>
              <a:t>Specifications are the same</a:t>
            </a:r>
          </a:p>
          <a:p>
            <a:pPr lvl="2" latinLnBrk="0">
              <a:lnSpc>
                <a:spcPct val="100000"/>
              </a:lnSpc>
            </a:pPr>
            <a:r>
              <a:rPr lang="en-US" sz="1200" dirty="0"/>
              <a:t>Current Intel DuSLIC-xT2 (Discontinued) </a:t>
            </a:r>
            <a:r>
              <a:rPr lang="en-US" sz="1200" dirty="0">
                <a:sym typeface="Wingdings" panose="05000000000000000000" pitchFamily="2" charset="2"/>
              </a:rPr>
              <a:t> New DuSLIC-xs2 (same as eMG100)</a:t>
            </a:r>
            <a:endParaRPr lang="en-US" sz="1200" dirty="0"/>
          </a:p>
          <a:p>
            <a:pPr lvl="1" latinLnBrk="0">
              <a:lnSpc>
                <a:spcPct val="100000"/>
              </a:lnSpc>
            </a:pPr>
            <a:r>
              <a:rPr lang="en-US" sz="1600" dirty="0"/>
              <a:t>Model names stay the same</a:t>
            </a:r>
          </a:p>
        </p:txBody>
      </p:sp>
      <p:pic>
        <p:nvPicPr>
          <p:cNvPr id="4" name="Picture 10" descr="SLTM8">
            <a:extLst>
              <a:ext uri="{FF2B5EF4-FFF2-40B4-BE49-F238E27FC236}">
                <a16:creationId xmlns:a16="http://schemas.microsoft.com/office/drawing/2014/main" id="{35E75716-63BD-4620-9912-861FE0FB20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60373"/>
          <a:stretch/>
        </p:blipFill>
        <p:spPr bwMode="auto">
          <a:xfrm>
            <a:off x="4851565" y="3860077"/>
            <a:ext cx="217141" cy="134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그림 5" descr="UCP100.jpg">
            <a:extLst>
              <a:ext uri="{FF2B5EF4-FFF2-40B4-BE49-F238E27FC236}">
                <a16:creationId xmlns:a16="http://schemas.microsoft.com/office/drawing/2014/main" id="{AA64EF59-A357-492A-B0DC-CEE297D2D05B}"/>
              </a:ext>
            </a:extLst>
          </p:cNvPr>
          <p:cNvPicPr>
            <a:picLocks noChangeAspect="1"/>
          </p:cNvPicPr>
          <p:nvPr/>
        </p:nvPicPr>
        <p:blipFill rotWithShape="1">
          <a:blip r:embed="rId4">
            <a:extLst>
              <a:ext uri="{28A0092B-C50C-407E-A947-70E740481C1C}">
                <a14:useLocalDpi xmlns:a14="http://schemas.microsoft.com/office/drawing/2010/main" val="0"/>
              </a:ext>
            </a:extLst>
          </a:blip>
          <a:srcRect r="59410"/>
          <a:stretch/>
        </p:blipFill>
        <p:spPr bwMode="auto">
          <a:xfrm>
            <a:off x="2052280" y="3865125"/>
            <a:ext cx="229855" cy="13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screenshot of a cell phone&#10;&#10;Description automatically generated">
            <a:extLst>
              <a:ext uri="{FF2B5EF4-FFF2-40B4-BE49-F238E27FC236}">
                <a16:creationId xmlns:a16="http://schemas.microsoft.com/office/drawing/2014/main" id="{F06C8A7E-157A-478F-A922-B085DD209F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9752" y="3860075"/>
            <a:ext cx="228196" cy="1340164"/>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EFE74D9A-0481-4CF5-8C23-7D8F5A3BD97B}"/>
              </a:ext>
            </a:extLst>
          </p:cNvPr>
          <p:cNvPicPr>
            <a:picLocks noChangeAspect="1"/>
          </p:cNvPicPr>
          <p:nvPr/>
        </p:nvPicPr>
        <p:blipFill rotWithShape="1">
          <a:blip r:embed="rId6">
            <a:extLst>
              <a:ext uri="{28A0092B-C50C-407E-A947-70E740481C1C}">
                <a14:useLocalDpi xmlns:a14="http://schemas.microsoft.com/office/drawing/2010/main" val="0"/>
              </a:ext>
            </a:extLst>
          </a:blip>
          <a:srcRect l="454" t="11114" r="971" b="6945"/>
          <a:stretch/>
        </p:blipFill>
        <p:spPr>
          <a:xfrm>
            <a:off x="5822982" y="4411286"/>
            <a:ext cx="1903559" cy="242746"/>
          </a:xfrm>
          <a:prstGeom prst="rect">
            <a:avLst/>
          </a:prstGeom>
        </p:spPr>
      </p:pic>
      <p:sp>
        <p:nvSpPr>
          <p:cNvPr id="3" name="TextBox 2">
            <a:extLst>
              <a:ext uri="{FF2B5EF4-FFF2-40B4-BE49-F238E27FC236}">
                <a16:creationId xmlns:a16="http://schemas.microsoft.com/office/drawing/2014/main" id="{1F1C9AAD-D523-4353-84BD-BCC8ED9662BE}"/>
              </a:ext>
            </a:extLst>
          </p:cNvPr>
          <p:cNvSpPr txBox="1"/>
          <p:nvPr/>
        </p:nvSpPr>
        <p:spPr>
          <a:xfrm>
            <a:off x="1821495" y="5262517"/>
            <a:ext cx="763349" cy="307777"/>
          </a:xfrm>
          <a:prstGeom prst="rect">
            <a:avLst/>
          </a:prstGeom>
          <a:noFill/>
        </p:spPr>
        <p:txBody>
          <a:bodyPr wrap="none" rtlCol="0">
            <a:spAutoFit/>
          </a:bodyPr>
          <a:lstStyle/>
          <a:p>
            <a:pPr algn="ctr"/>
            <a:r>
              <a:rPr lang="en-US" sz="1400" dirty="0"/>
              <a:t>UCP100</a:t>
            </a:r>
          </a:p>
        </p:txBody>
      </p:sp>
      <p:sp>
        <p:nvSpPr>
          <p:cNvPr id="12" name="TextBox 11">
            <a:extLst>
              <a:ext uri="{FF2B5EF4-FFF2-40B4-BE49-F238E27FC236}">
                <a16:creationId xmlns:a16="http://schemas.microsoft.com/office/drawing/2014/main" id="{EE2D57FB-D2F6-4304-A580-9FDB323481C6}"/>
              </a:ext>
            </a:extLst>
          </p:cNvPr>
          <p:cNvSpPr txBox="1"/>
          <p:nvPr/>
        </p:nvSpPr>
        <p:spPr>
          <a:xfrm>
            <a:off x="3577706" y="5262517"/>
            <a:ext cx="662041" cy="307777"/>
          </a:xfrm>
          <a:prstGeom prst="rect">
            <a:avLst/>
          </a:prstGeom>
          <a:noFill/>
        </p:spPr>
        <p:txBody>
          <a:bodyPr wrap="none" rtlCol="0">
            <a:spAutoFit/>
          </a:bodyPr>
          <a:lstStyle/>
          <a:p>
            <a:pPr algn="ctr"/>
            <a:r>
              <a:rPr lang="en-US" sz="1400" dirty="0"/>
              <a:t>SLTM4</a:t>
            </a:r>
          </a:p>
        </p:txBody>
      </p:sp>
      <p:sp>
        <p:nvSpPr>
          <p:cNvPr id="13" name="TextBox 12">
            <a:extLst>
              <a:ext uri="{FF2B5EF4-FFF2-40B4-BE49-F238E27FC236}">
                <a16:creationId xmlns:a16="http://schemas.microsoft.com/office/drawing/2014/main" id="{8CCBDC82-D65F-4879-BA88-212CCA807EB5}"/>
              </a:ext>
            </a:extLst>
          </p:cNvPr>
          <p:cNvSpPr txBox="1"/>
          <p:nvPr/>
        </p:nvSpPr>
        <p:spPr>
          <a:xfrm>
            <a:off x="4652786" y="5262517"/>
            <a:ext cx="662040" cy="307777"/>
          </a:xfrm>
          <a:prstGeom prst="rect">
            <a:avLst/>
          </a:prstGeom>
          <a:noFill/>
        </p:spPr>
        <p:txBody>
          <a:bodyPr wrap="none" rtlCol="0">
            <a:spAutoFit/>
          </a:bodyPr>
          <a:lstStyle/>
          <a:p>
            <a:pPr algn="ctr"/>
            <a:r>
              <a:rPr lang="en-US" sz="1400" dirty="0"/>
              <a:t>SLTM8</a:t>
            </a:r>
          </a:p>
        </p:txBody>
      </p:sp>
      <p:sp>
        <p:nvSpPr>
          <p:cNvPr id="14" name="TextBox 13">
            <a:extLst>
              <a:ext uri="{FF2B5EF4-FFF2-40B4-BE49-F238E27FC236}">
                <a16:creationId xmlns:a16="http://schemas.microsoft.com/office/drawing/2014/main" id="{54445DB3-097C-477E-B135-663678C3BDC6}"/>
              </a:ext>
            </a:extLst>
          </p:cNvPr>
          <p:cNvSpPr txBox="1"/>
          <p:nvPr/>
        </p:nvSpPr>
        <p:spPr>
          <a:xfrm>
            <a:off x="6481182" y="5262517"/>
            <a:ext cx="753411" cy="307777"/>
          </a:xfrm>
          <a:prstGeom prst="rect">
            <a:avLst/>
          </a:prstGeom>
          <a:noFill/>
        </p:spPr>
        <p:txBody>
          <a:bodyPr wrap="none" rtlCol="0">
            <a:spAutoFit/>
          </a:bodyPr>
          <a:lstStyle/>
          <a:p>
            <a:pPr algn="ctr"/>
            <a:r>
              <a:rPr lang="en-US" sz="1400" dirty="0"/>
              <a:t>SLTM32</a:t>
            </a:r>
          </a:p>
        </p:txBody>
      </p:sp>
      <p:sp>
        <p:nvSpPr>
          <p:cNvPr id="16" name="TextBox 15">
            <a:extLst>
              <a:ext uri="{FF2B5EF4-FFF2-40B4-BE49-F238E27FC236}">
                <a16:creationId xmlns:a16="http://schemas.microsoft.com/office/drawing/2014/main" id="{800DB589-CB9C-4E43-85F5-904C80245752}"/>
              </a:ext>
            </a:extLst>
          </p:cNvPr>
          <p:cNvSpPr txBox="1"/>
          <p:nvPr/>
        </p:nvSpPr>
        <p:spPr>
          <a:xfrm>
            <a:off x="7373107" y="784516"/>
            <a:ext cx="1245854" cy="338554"/>
          </a:xfrm>
          <a:prstGeom prst="rect">
            <a:avLst/>
          </a:prstGeom>
          <a:noFill/>
        </p:spPr>
        <p:txBody>
          <a:bodyPr wrap="none" rtlCol="0">
            <a:spAutoFit/>
          </a:bodyPr>
          <a:lstStyle/>
          <a:p>
            <a:pPr algn="ctr"/>
            <a:r>
              <a:rPr lang="en-US" sz="1600" b="1" dirty="0">
                <a:solidFill>
                  <a:srgbClr val="0000FF"/>
                </a:solidFill>
              </a:rPr>
              <a:t>(Unified 5.0)</a:t>
            </a:r>
          </a:p>
        </p:txBody>
      </p:sp>
    </p:spTree>
    <p:extLst>
      <p:ext uri="{BB962C8B-B14F-4D97-AF65-F5344CB8AC3E}">
        <p14:creationId xmlns:p14="http://schemas.microsoft.com/office/powerpoint/2010/main" val="2323553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Refreshed UCP100/SLTMs (2/2)</a:t>
            </a:r>
          </a:p>
        </p:txBody>
      </p:sp>
      <p:sp>
        <p:nvSpPr>
          <p:cNvPr id="10" name="Content Placeholder 9">
            <a:extLst>
              <a:ext uri="{FF2B5EF4-FFF2-40B4-BE49-F238E27FC236}">
                <a16:creationId xmlns:a16="http://schemas.microsoft.com/office/drawing/2014/main" id="{68C2AC15-7FA3-4228-B904-88565B0A7F10}"/>
              </a:ext>
            </a:extLst>
          </p:cNvPr>
          <p:cNvSpPr>
            <a:spLocks noGrp="1"/>
          </p:cNvSpPr>
          <p:nvPr>
            <p:ph idx="1"/>
          </p:nvPr>
        </p:nvSpPr>
        <p:spPr>
          <a:xfrm>
            <a:off x="493442" y="1546854"/>
            <a:ext cx="8439543" cy="4351338"/>
          </a:xfrm>
        </p:spPr>
        <p:txBody>
          <a:bodyPr>
            <a:normAutofit/>
          </a:bodyPr>
          <a:lstStyle/>
          <a:p>
            <a:pPr latinLnBrk="0">
              <a:lnSpc>
                <a:spcPct val="100000"/>
              </a:lnSpc>
            </a:pPr>
            <a:r>
              <a:rPr lang="en-US" dirty="0"/>
              <a:t>Compatibility</a:t>
            </a:r>
          </a:p>
          <a:p>
            <a:pPr lvl="1" latinLnBrk="0">
              <a:lnSpc>
                <a:spcPct val="100000"/>
              </a:lnSpc>
            </a:pPr>
            <a:r>
              <a:rPr lang="en-US" sz="1400" dirty="0"/>
              <a:t>New UCP100 HW compatible with Unified SW V5 or higher</a:t>
            </a:r>
          </a:p>
          <a:p>
            <a:pPr lvl="1" latinLnBrk="0">
              <a:lnSpc>
                <a:spcPct val="100000"/>
              </a:lnSpc>
            </a:pPr>
            <a:r>
              <a:rPr lang="en-US" sz="1400" dirty="0"/>
              <a:t>New SLTM4/8/32 HW can be used with old Unified SW</a:t>
            </a:r>
          </a:p>
          <a:p>
            <a:pPr lvl="1" latinLnBrk="0">
              <a:lnSpc>
                <a:spcPct val="100000"/>
              </a:lnSpc>
            </a:pPr>
            <a:r>
              <a:rPr lang="en-US" sz="1400" dirty="0"/>
              <a:t>New SLTM firmware can be used with old SLTMs </a:t>
            </a:r>
          </a:p>
          <a:p>
            <a:pPr lvl="2" latinLnBrk="0">
              <a:lnSpc>
                <a:spcPct val="100000"/>
              </a:lnSpc>
            </a:pPr>
            <a:r>
              <a:rPr lang="en-US" sz="1200" dirty="0"/>
              <a:t>Old SLTM firmware can’t be used with new SLTMs</a:t>
            </a:r>
          </a:p>
        </p:txBody>
      </p:sp>
      <p:graphicFrame>
        <p:nvGraphicFramePr>
          <p:cNvPr id="7" name="Table 6">
            <a:extLst>
              <a:ext uri="{FF2B5EF4-FFF2-40B4-BE49-F238E27FC236}">
                <a16:creationId xmlns:a16="http://schemas.microsoft.com/office/drawing/2014/main" id="{FEE8821C-ACB0-446D-9055-986E8924E4B2}"/>
              </a:ext>
            </a:extLst>
          </p:cNvPr>
          <p:cNvGraphicFramePr>
            <a:graphicFrameLocks noGrp="1"/>
          </p:cNvGraphicFramePr>
          <p:nvPr>
            <p:extLst/>
          </p:nvPr>
        </p:nvGraphicFramePr>
        <p:xfrm>
          <a:off x="1315607" y="3416890"/>
          <a:ext cx="5996583" cy="1017176"/>
        </p:xfrm>
        <a:graphic>
          <a:graphicData uri="http://schemas.openxmlformats.org/drawingml/2006/table">
            <a:tbl>
              <a:tblPr firstRow="1" bandRow="1" bandCol="1">
                <a:tableStyleId>{72833802-FEF1-4C79-8D5D-14CF1EAF98D9}</a:tableStyleId>
              </a:tblPr>
              <a:tblGrid>
                <a:gridCol w="2462882">
                  <a:extLst>
                    <a:ext uri="{9D8B030D-6E8A-4147-A177-3AD203B41FA5}">
                      <a16:colId xmlns:a16="http://schemas.microsoft.com/office/drawing/2014/main" val="546548300"/>
                    </a:ext>
                  </a:extLst>
                </a:gridCol>
                <a:gridCol w="1785506">
                  <a:extLst>
                    <a:ext uri="{9D8B030D-6E8A-4147-A177-3AD203B41FA5}">
                      <a16:colId xmlns:a16="http://schemas.microsoft.com/office/drawing/2014/main" val="1718704857"/>
                    </a:ext>
                  </a:extLst>
                </a:gridCol>
                <a:gridCol w="1748195">
                  <a:extLst>
                    <a:ext uri="{9D8B030D-6E8A-4147-A177-3AD203B41FA5}">
                      <a16:colId xmlns:a16="http://schemas.microsoft.com/office/drawing/2014/main" val="1252971224"/>
                    </a:ext>
                  </a:extLst>
                </a:gridCol>
              </a:tblGrid>
              <a:tr h="178976">
                <a:tc>
                  <a:txBody>
                    <a:bodyPr/>
                    <a:lstStyle/>
                    <a:p>
                      <a:pPr algn="ctr" latinLnBrk="0"/>
                      <a:endParaRPr lang="en-US" sz="1100" dirty="0"/>
                    </a:p>
                  </a:txBody>
                  <a:tcPr marL="45720" marR="45720" marT="0" marB="0"/>
                </a:tc>
                <a:tc>
                  <a:txBody>
                    <a:bodyPr/>
                    <a:lstStyle/>
                    <a:p>
                      <a:pPr algn="ctr" latinLnBrk="0"/>
                      <a:r>
                        <a:rPr lang="en-US" sz="1100" dirty="0"/>
                        <a:t>Unified SW 4.1 or earlier</a:t>
                      </a:r>
                    </a:p>
                  </a:txBody>
                  <a:tcPr marL="45720" marR="45720" marT="0" marB="0"/>
                </a:tc>
                <a:tc>
                  <a:txBody>
                    <a:bodyPr/>
                    <a:lstStyle/>
                    <a:p>
                      <a:pPr algn="ctr" latinLnBrk="0"/>
                      <a:r>
                        <a:rPr lang="en-US" sz="1100" dirty="0"/>
                        <a:t>Unified SW 5.0 or later</a:t>
                      </a:r>
                    </a:p>
                  </a:txBody>
                  <a:tcPr marL="45720" marR="45720" marT="0" marB="0"/>
                </a:tc>
                <a:extLst>
                  <a:ext uri="{0D108BD9-81ED-4DB2-BD59-A6C34878D82A}">
                    <a16:rowId xmlns:a16="http://schemas.microsoft.com/office/drawing/2014/main" val="1225316194"/>
                  </a:ext>
                </a:extLst>
              </a:tr>
              <a:tr h="0">
                <a:tc>
                  <a:txBody>
                    <a:bodyPr/>
                    <a:lstStyle/>
                    <a:p>
                      <a:pPr algn="ctr" latinLnBrk="0"/>
                      <a:r>
                        <a:rPr lang="en-US" sz="1100" dirty="0"/>
                        <a:t>Current UCP100 HW</a:t>
                      </a:r>
                    </a:p>
                  </a:txBody>
                  <a:tcPr marL="45720" marR="45720" marT="0" marB="0"/>
                </a:tc>
                <a:tc>
                  <a:txBody>
                    <a:bodyPr/>
                    <a:lstStyle/>
                    <a:p>
                      <a:pPr algn="ctr" latinLnBrk="0"/>
                      <a:r>
                        <a:rPr lang="en-US" sz="1100" dirty="0"/>
                        <a:t>Y</a:t>
                      </a:r>
                    </a:p>
                  </a:txBody>
                  <a:tcPr marL="45720" marR="45720" marT="0" marB="0"/>
                </a:tc>
                <a:tc>
                  <a:txBody>
                    <a:bodyPr/>
                    <a:lstStyle/>
                    <a:p>
                      <a:pPr algn="ctr" latinLnBrk="0"/>
                      <a:r>
                        <a:rPr lang="en-US" sz="1100" dirty="0"/>
                        <a:t>Y</a:t>
                      </a:r>
                    </a:p>
                  </a:txBody>
                  <a:tcPr marL="45720" marR="45720" marT="0" marB="0"/>
                </a:tc>
                <a:extLst>
                  <a:ext uri="{0D108BD9-81ED-4DB2-BD59-A6C34878D82A}">
                    <a16:rowId xmlns:a16="http://schemas.microsoft.com/office/drawing/2014/main" val="1573044979"/>
                  </a:ext>
                </a:extLst>
              </a:tr>
              <a:tr h="0">
                <a:tc>
                  <a:txBody>
                    <a:bodyPr/>
                    <a:lstStyle/>
                    <a:p>
                      <a:pPr algn="ctr" latinLnBrk="0"/>
                      <a:r>
                        <a:rPr lang="en-US" sz="1100" dirty="0"/>
                        <a:t>New UCP100 HW</a:t>
                      </a:r>
                    </a:p>
                  </a:txBody>
                  <a:tcPr marL="45720" marR="45720" marT="0" marB="0"/>
                </a:tc>
                <a:tc>
                  <a:txBody>
                    <a:bodyPr/>
                    <a:lstStyle/>
                    <a:p>
                      <a:pPr algn="ctr" latinLnBrk="0"/>
                      <a:r>
                        <a:rPr lang="en-US" sz="1100" dirty="0">
                          <a:highlight>
                            <a:srgbClr val="FF00FF"/>
                          </a:highlight>
                        </a:rPr>
                        <a:t>N</a:t>
                      </a:r>
                    </a:p>
                  </a:txBody>
                  <a:tcPr marL="45720" marR="45720" marT="0" marB="0"/>
                </a:tc>
                <a:tc>
                  <a:txBody>
                    <a:bodyPr/>
                    <a:lstStyle/>
                    <a:p>
                      <a:pPr algn="ctr" latinLnBrk="0"/>
                      <a:r>
                        <a:rPr lang="en-US" sz="1100" dirty="0"/>
                        <a:t>Y</a:t>
                      </a:r>
                    </a:p>
                  </a:txBody>
                  <a:tcPr marL="45720" marR="45720" marT="0" marB="0"/>
                </a:tc>
                <a:extLst>
                  <a:ext uri="{0D108BD9-81ED-4DB2-BD59-A6C34878D82A}">
                    <a16:rowId xmlns:a16="http://schemas.microsoft.com/office/drawing/2014/main" val="2808701056"/>
                  </a:ext>
                </a:extLst>
              </a:tr>
              <a:tr h="0">
                <a:tc>
                  <a:txBody>
                    <a:bodyPr/>
                    <a:lstStyle/>
                    <a:p>
                      <a:pPr algn="ctr" latinLnBrk="0"/>
                      <a:r>
                        <a:rPr lang="en-US" sz="1100" dirty="0"/>
                        <a:t>Current SLTM4/8/32 HW</a:t>
                      </a:r>
                    </a:p>
                  </a:txBody>
                  <a:tcPr marL="45720" marR="45720" marT="0" marB="0"/>
                </a:tc>
                <a:tc>
                  <a:txBody>
                    <a:bodyPr/>
                    <a:lstStyle/>
                    <a:p>
                      <a:pPr algn="ctr" latinLnBrk="0"/>
                      <a:r>
                        <a:rPr lang="en-US" sz="1100" dirty="0"/>
                        <a:t>Y</a:t>
                      </a:r>
                    </a:p>
                  </a:txBody>
                  <a:tcPr marL="45720" marR="45720" marT="0" marB="0"/>
                </a:tc>
                <a:tc>
                  <a:txBody>
                    <a:bodyPr/>
                    <a:lstStyle/>
                    <a:p>
                      <a:pPr algn="ctr" latinLnBrk="0"/>
                      <a:r>
                        <a:rPr lang="en-US" sz="1100" dirty="0"/>
                        <a:t>Y</a:t>
                      </a:r>
                    </a:p>
                  </a:txBody>
                  <a:tcPr marL="45720" marR="45720" marT="0" marB="0"/>
                </a:tc>
                <a:extLst>
                  <a:ext uri="{0D108BD9-81ED-4DB2-BD59-A6C34878D82A}">
                    <a16:rowId xmlns:a16="http://schemas.microsoft.com/office/drawing/2014/main" val="1858498696"/>
                  </a:ext>
                </a:extLst>
              </a:tr>
              <a:tr h="0">
                <a:tc>
                  <a:txBody>
                    <a:bodyPr/>
                    <a:lstStyle/>
                    <a:p>
                      <a:pPr algn="ctr" latinLnBrk="0"/>
                      <a:r>
                        <a:rPr lang="en-US" sz="1100" dirty="0"/>
                        <a:t>New SLTM4/8/32 HW</a:t>
                      </a:r>
                    </a:p>
                  </a:txBody>
                  <a:tcPr marL="45720" marR="45720" marT="0" marB="0"/>
                </a:tc>
                <a:tc>
                  <a:txBody>
                    <a:bodyPr/>
                    <a:lstStyle/>
                    <a:p>
                      <a:pPr algn="ctr" latinLnBrk="0"/>
                      <a:r>
                        <a:rPr lang="en-US" sz="1100" dirty="0"/>
                        <a:t>Y</a:t>
                      </a:r>
                    </a:p>
                  </a:txBody>
                  <a:tcPr marL="45720" marR="45720" marT="0" marB="0"/>
                </a:tc>
                <a:tc>
                  <a:txBody>
                    <a:bodyPr/>
                    <a:lstStyle/>
                    <a:p>
                      <a:pPr algn="ctr" latinLnBrk="0"/>
                      <a:r>
                        <a:rPr lang="en-US" sz="1100" dirty="0"/>
                        <a:t>Y</a:t>
                      </a:r>
                    </a:p>
                  </a:txBody>
                  <a:tcPr marL="45720" marR="45720" marT="0" marB="0"/>
                </a:tc>
                <a:extLst>
                  <a:ext uri="{0D108BD9-81ED-4DB2-BD59-A6C34878D82A}">
                    <a16:rowId xmlns:a16="http://schemas.microsoft.com/office/drawing/2014/main" val="1025599453"/>
                  </a:ext>
                </a:extLst>
              </a:tr>
              <a:tr h="0">
                <a:tc>
                  <a:txBody>
                    <a:bodyPr/>
                    <a:lstStyle/>
                    <a:p>
                      <a:pPr algn="ctr" latinLnBrk="0"/>
                      <a:r>
                        <a:rPr lang="en-US" sz="1100" dirty="0"/>
                        <a:t>Current SLTMs + New SLTMs HW</a:t>
                      </a:r>
                    </a:p>
                  </a:txBody>
                  <a:tcPr marL="45720" marR="45720" marT="0" marB="0"/>
                </a:tc>
                <a:tc>
                  <a:txBody>
                    <a:bodyPr/>
                    <a:lstStyle/>
                    <a:p>
                      <a:pPr algn="ctr" latinLnBrk="0"/>
                      <a:r>
                        <a:rPr lang="en-US" sz="1100" dirty="0"/>
                        <a:t>Y</a:t>
                      </a:r>
                    </a:p>
                  </a:txBody>
                  <a:tcPr marL="45720" marR="45720" marT="0" marB="0"/>
                </a:tc>
                <a:tc>
                  <a:txBody>
                    <a:bodyPr/>
                    <a:lstStyle/>
                    <a:p>
                      <a:pPr algn="ctr" latinLnBrk="0"/>
                      <a:r>
                        <a:rPr lang="en-US" sz="1100" dirty="0"/>
                        <a:t>Y</a:t>
                      </a:r>
                    </a:p>
                  </a:txBody>
                  <a:tcPr marL="45720" marR="45720" marT="0" marB="0"/>
                </a:tc>
                <a:extLst>
                  <a:ext uri="{0D108BD9-81ED-4DB2-BD59-A6C34878D82A}">
                    <a16:rowId xmlns:a16="http://schemas.microsoft.com/office/drawing/2014/main" val="1813145664"/>
                  </a:ext>
                </a:extLst>
              </a:tr>
            </a:tbl>
          </a:graphicData>
        </a:graphic>
      </p:graphicFrame>
      <p:graphicFrame>
        <p:nvGraphicFramePr>
          <p:cNvPr id="15" name="Table 14">
            <a:extLst>
              <a:ext uri="{FF2B5EF4-FFF2-40B4-BE49-F238E27FC236}">
                <a16:creationId xmlns:a16="http://schemas.microsoft.com/office/drawing/2014/main" id="{1E3078A0-423A-4C2D-9D18-F9FC3DA61022}"/>
              </a:ext>
            </a:extLst>
          </p:cNvPr>
          <p:cNvGraphicFramePr>
            <a:graphicFrameLocks noGrp="1"/>
          </p:cNvGraphicFramePr>
          <p:nvPr>
            <p:extLst/>
          </p:nvPr>
        </p:nvGraphicFramePr>
        <p:xfrm>
          <a:off x="1315607" y="5112292"/>
          <a:ext cx="5996586" cy="514256"/>
        </p:xfrm>
        <a:graphic>
          <a:graphicData uri="http://schemas.openxmlformats.org/drawingml/2006/table">
            <a:tbl>
              <a:tblPr firstRow="1" bandRow="1" bandCol="1">
                <a:tableStyleId>{72833802-FEF1-4C79-8D5D-14CF1EAF98D9}</a:tableStyleId>
              </a:tblPr>
              <a:tblGrid>
                <a:gridCol w="2462297">
                  <a:extLst>
                    <a:ext uri="{9D8B030D-6E8A-4147-A177-3AD203B41FA5}">
                      <a16:colId xmlns:a16="http://schemas.microsoft.com/office/drawing/2014/main" val="546548300"/>
                    </a:ext>
                  </a:extLst>
                </a:gridCol>
                <a:gridCol w="1814744">
                  <a:extLst>
                    <a:ext uri="{9D8B030D-6E8A-4147-A177-3AD203B41FA5}">
                      <a16:colId xmlns:a16="http://schemas.microsoft.com/office/drawing/2014/main" val="1718704857"/>
                    </a:ext>
                  </a:extLst>
                </a:gridCol>
                <a:gridCol w="1719545">
                  <a:extLst>
                    <a:ext uri="{9D8B030D-6E8A-4147-A177-3AD203B41FA5}">
                      <a16:colId xmlns:a16="http://schemas.microsoft.com/office/drawing/2014/main" val="1252971224"/>
                    </a:ext>
                  </a:extLst>
                </a:gridCol>
              </a:tblGrid>
              <a:tr h="178976">
                <a:tc>
                  <a:txBody>
                    <a:bodyPr/>
                    <a:lstStyle/>
                    <a:p>
                      <a:pPr algn="ctr" latinLnBrk="0"/>
                      <a:endParaRPr lang="en-US" sz="1100" dirty="0"/>
                    </a:p>
                  </a:txBody>
                  <a:tcPr marL="45720" marR="45720" marT="0" marB="0"/>
                </a:tc>
                <a:tc>
                  <a:txBody>
                    <a:bodyPr/>
                    <a:lstStyle/>
                    <a:p>
                      <a:pPr algn="ctr" latinLnBrk="0"/>
                      <a:r>
                        <a:rPr lang="en-US" sz="1100" dirty="0"/>
                        <a:t>Current SLTM F/W</a:t>
                      </a:r>
                    </a:p>
                  </a:txBody>
                  <a:tcPr marL="45720" marR="45720" marT="0" marB="0"/>
                </a:tc>
                <a:tc>
                  <a:txBody>
                    <a:bodyPr/>
                    <a:lstStyle/>
                    <a:p>
                      <a:pPr algn="ctr" latinLnBrk="0"/>
                      <a:r>
                        <a:rPr lang="en-US" sz="1100" dirty="0"/>
                        <a:t>New SLTM F/W</a:t>
                      </a:r>
                    </a:p>
                  </a:txBody>
                  <a:tcPr marL="45720" marR="45720" marT="0" marB="0"/>
                </a:tc>
                <a:extLst>
                  <a:ext uri="{0D108BD9-81ED-4DB2-BD59-A6C34878D82A}">
                    <a16:rowId xmlns:a16="http://schemas.microsoft.com/office/drawing/2014/main" val="1225316194"/>
                  </a:ext>
                </a:extLst>
              </a:tr>
              <a:tr h="0">
                <a:tc>
                  <a:txBody>
                    <a:bodyPr/>
                    <a:lstStyle/>
                    <a:p>
                      <a:pPr algn="ctr" latinLnBrk="0"/>
                      <a:r>
                        <a:rPr lang="en-US" sz="1100" dirty="0"/>
                        <a:t>Current SLTM4/8/32 HW</a:t>
                      </a:r>
                    </a:p>
                  </a:txBody>
                  <a:tcPr marL="45720" marR="45720" marT="0" marB="0"/>
                </a:tc>
                <a:tc>
                  <a:txBody>
                    <a:bodyPr/>
                    <a:lstStyle/>
                    <a:p>
                      <a:pPr algn="ctr" latinLnBrk="0"/>
                      <a:r>
                        <a:rPr lang="en-US" sz="1100" dirty="0"/>
                        <a:t>Y</a:t>
                      </a:r>
                    </a:p>
                  </a:txBody>
                  <a:tcPr marL="45720" marR="45720" marT="0" marB="0"/>
                </a:tc>
                <a:tc>
                  <a:txBody>
                    <a:bodyPr/>
                    <a:lstStyle/>
                    <a:p>
                      <a:pPr algn="ctr" latinLnBrk="0"/>
                      <a:r>
                        <a:rPr lang="en-US" sz="1100" dirty="0"/>
                        <a:t>Y</a:t>
                      </a:r>
                    </a:p>
                  </a:txBody>
                  <a:tcPr marL="45720" marR="45720" marT="0" marB="0"/>
                </a:tc>
                <a:extLst>
                  <a:ext uri="{0D108BD9-81ED-4DB2-BD59-A6C34878D82A}">
                    <a16:rowId xmlns:a16="http://schemas.microsoft.com/office/drawing/2014/main" val="1858498696"/>
                  </a:ext>
                </a:extLst>
              </a:tr>
              <a:tr h="0">
                <a:tc>
                  <a:txBody>
                    <a:bodyPr/>
                    <a:lstStyle/>
                    <a:p>
                      <a:pPr algn="ctr" latinLnBrk="0"/>
                      <a:r>
                        <a:rPr lang="en-US" sz="1100" dirty="0"/>
                        <a:t>New SLTM4/8/32 HW</a:t>
                      </a:r>
                    </a:p>
                  </a:txBody>
                  <a:tcPr marL="45720" marR="45720" marT="0" marB="0"/>
                </a:tc>
                <a:tc>
                  <a:txBody>
                    <a:bodyPr/>
                    <a:lstStyle/>
                    <a:p>
                      <a:pPr algn="ctr" latinLnBrk="0"/>
                      <a:r>
                        <a:rPr lang="en-US" sz="1100" dirty="0">
                          <a:highlight>
                            <a:srgbClr val="FF00FF"/>
                          </a:highlight>
                        </a:rPr>
                        <a:t>N</a:t>
                      </a:r>
                    </a:p>
                  </a:txBody>
                  <a:tcPr marL="45720" marR="45720" marT="0" marB="0"/>
                </a:tc>
                <a:tc>
                  <a:txBody>
                    <a:bodyPr/>
                    <a:lstStyle/>
                    <a:p>
                      <a:pPr algn="ctr" latinLnBrk="0"/>
                      <a:r>
                        <a:rPr lang="en-US" sz="1100" dirty="0"/>
                        <a:t>Y</a:t>
                      </a:r>
                    </a:p>
                  </a:txBody>
                  <a:tcPr marL="45720" marR="45720" marT="0" marB="0"/>
                </a:tc>
                <a:extLst>
                  <a:ext uri="{0D108BD9-81ED-4DB2-BD59-A6C34878D82A}">
                    <a16:rowId xmlns:a16="http://schemas.microsoft.com/office/drawing/2014/main" val="1025599453"/>
                  </a:ext>
                </a:extLst>
              </a:tr>
            </a:tbl>
          </a:graphicData>
        </a:graphic>
      </p:graphicFrame>
      <p:sp>
        <p:nvSpPr>
          <p:cNvPr id="9" name="TextBox 8">
            <a:extLst>
              <a:ext uri="{FF2B5EF4-FFF2-40B4-BE49-F238E27FC236}">
                <a16:creationId xmlns:a16="http://schemas.microsoft.com/office/drawing/2014/main" id="{47BFAF18-6D5A-4024-B800-ACE77F318E69}"/>
              </a:ext>
            </a:extLst>
          </p:cNvPr>
          <p:cNvSpPr txBox="1"/>
          <p:nvPr/>
        </p:nvSpPr>
        <p:spPr>
          <a:xfrm>
            <a:off x="1000970" y="3152001"/>
            <a:ext cx="1891736" cy="276999"/>
          </a:xfrm>
          <a:prstGeom prst="rect">
            <a:avLst/>
          </a:prstGeom>
          <a:noFill/>
        </p:spPr>
        <p:txBody>
          <a:bodyPr wrap="none" rtlCol="0">
            <a:spAutoFit/>
          </a:bodyPr>
          <a:lstStyle/>
          <a:p>
            <a:r>
              <a:rPr lang="en-US" sz="1200" b="1" dirty="0"/>
              <a:t>&gt; Unified SW compatibility</a:t>
            </a:r>
          </a:p>
        </p:txBody>
      </p:sp>
      <p:sp>
        <p:nvSpPr>
          <p:cNvPr id="17" name="TextBox 16">
            <a:extLst>
              <a:ext uri="{FF2B5EF4-FFF2-40B4-BE49-F238E27FC236}">
                <a16:creationId xmlns:a16="http://schemas.microsoft.com/office/drawing/2014/main" id="{5758CD37-96F6-4F21-BB5C-77D5D3BFE65D}"/>
              </a:ext>
            </a:extLst>
          </p:cNvPr>
          <p:cNvSpPr txBox="1"/>
          <p:nvPr/>
        </p:nvSpPr>
        <p:spPr>
          <a:xfrm>
            <a:off x="1000970" y="4835293"/>
            <a:ext cx="1821396" cy="276999"/>
          </a:xfrm>
          <a:prstGeom prst="rect">
            <a:avLst/>
          </a:prstGeom>
          <a:noFill/>
        </p:spPr>
        <p:txBody>
          <a:bodyPr wrap="none" rtlCol="0">
            <a:spAutoFit/>
          </a:bodyPr>
          <a:lstStyle/>
          <a:p>
            <a:r>
              <a:rPr lang="en-US" sz="1200" b="1" dirty="0"/>
              <a:t>&gt; SLTM F/W compatibility</a:t>
            </a:r>
          </a:p>
        </p:txBody>
      </p:sp>
      <p:sp>
        <p:nvSpPr>
          <p:cNvPr id="8" name="TextBox 7">
            <a:extLst>
              <a:ext uri="{FF2B5EF4-FFF2-40B4-BE49-F238E27FC236}">
                <a16:creationId xmlns:a16="http://schemas.microsoft.com/office/drawing/2014/main" id="{8A2E90DE-4271-4ED5-A35C-530AE6A946C1}"/>
              </a:ext>
            </a:extLst>
          </p:cNvPr>
          <p:cNvSpPr txBox="1"/>
          <p:nvPr/>
        </p:nvSpPr>
        <p:spPr>
          <a:xfrm>
            <a:off x="7373107" y="784516"/>
            <a:ext cx="1245854" cy="338554"/>
          </a:xfrm>
          <a:prstGeom prst="rect">
            <a:avLst/>
          </a:prstGeom>
          <a:noFill/>
        </p:spPr>
        <p:txBody>
          <a:bodyPr wrap="none" rtlCol="0">
            <a:spAutoFit/>
          </a:bodyPr>
          <a:lstStyle/>
          <a:p>
            <a:pPr algn="ctr"/>
            <a:r>
              <a:rPr lang="en-US" sz="1600" b="1" dirty="0">
                <a:solidFill>
                  <a:srgbClr val="0000FF"/>
                </a:solidFill>
              </a:rPr>
              <a:t>(Unified 5.0)</a:t>
            </a:r>
          </a:p>
        </p:txBody>
      </p:sp>
    </p:spTree>
    <p:extLst>
      <p:ext uri="{BB962C8B-B14F-4D97-AF65-F5344CB8AC3E}">
        <p14:creationId xmlns:p14="http://schemas.microsoft.com/office/powerpoint/2010/main" val="1926528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z="2800" dirty="0"/>
              <a:t>Contents</a:t>
            </a:r>
            <a:endParaRPr lang="ko-KR" altLang="en-US" sz="2800" dirty="0"/>
          </a:p>
        </p:txBody>
      </p:sp>
      <p:sp>
        <p:nvSpPr>
          <p:cNvPr id="3" name="Text Placeholder 2"/>
          <p:cNvSpPr>
            <a:spLocks noGrp="1"/>
          </p:cNvSpPr>
          <p:nvPr>
            <p:ph type="body" sz="quarter" idx="10"/>
          </p:nvPr>
        </p:nvSpPr>
        <p:spPr>
          <a:xfrm>
            <a:off x="2651897" y="1115241"/>
            <a:ext cx="5731073" cy="4411662"/>
          </a:xfrm>
        </p:spPr>
        <p:txBody>
          <a:bodyPr>
            <a:normAutofit/>
          </a:bodyPr>
          <a:lstStyle/>
          <a:p>
            <a:r>
              <a:rPr lang="en-US" altLang="ko-KR" dirty="0"/>
              <a:t>Highlight</a:t>
            </a:r>
          </a:p>
          <a:p>
            <a:r>
              <a:rPr lang="en-US" altLang="ko-KR" dirty="0"/>
              <a:t>What’s new - summary</a:t>
            </a:r>
          </a:p>
          <a:p>
            <a:r>
              <a:rPr lang="en-US" altLang="ko-KR" dirty="0"/>
              <a:t>V5.0 major features</a:t>
            </a:r>
          </a:p>
          <a:p>
            <a:r>
              <a:rPr lang="en-US" altLang="ko-KR" dirty="0"/>
              <a:t>V4.1 major features</a:t>
            </a:r>
          </a:p>
          <a:p>
            <a:r>
              <a:rPr lang="en-US" altLang="ko-KR" dirty="0"/>
              <a:t>License update</a:t>
            </a:r>
          </a:p>
        </p:txBody>
      </p:sp>
    </p:spTree>
    <p:extLst>
      <p:ext uri="{BB962C8B-B14F-4D97-AF65-F5344CB8AC3E}">
        <p14:creationId xmlns:p14="http://schemas.microsoft.com/office/powerpoint/2010/main" val="4117239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p:sp>
      <p:sp>
        <p:nvSpPr>
          <p:cNvPr id="2" name="Title 1"/>
          <p:cNvSpPr>
            <a:spLocks noGrp="1"/>
          </p:cNvSpPr>
          <p:nvPr>
            <p:ph type="title"/>
          </p:nvPr>
        </p:nvSpPr>
        <p:spPr/>
        <p:txBody>
          <a:bodyPr anchor="ctr">
            <a:normAutofit/>
          </a:bodyPr>
          <a:lstStyle/>
          <a:p>
            <a:r>
              <a:rPr lang="en-US" altLang="ko-KR" sz="2800" dirty="0"/>
              <a:t>Unified v4.1 - major features</a:t>
            </a:r>
            <a:endParaRPr lang="ko-KR" altLang="en-US" sz="2800" dirty="0"/>
          </a:p>
        </p:txBody>
      </p:sp>
      <p:sp>
        <p:nvSpPr>
          <p:cNvPr id="3" name="Text Placeholder 2"/>
          <p:cNvSpPr>
            <a:spLocks noGrp="1"/>
          </p:cNvSpPr>
          <p:nvPr>
            <p:ph type="body" sz="quarter" idx="11"/>
          </p:nvPr>
        </p:nvSpPr>
        <p:spPr/>
        <p:txBody>
          <a:bodyPr/>
          <a:lstStyle/>
          <a:p>
            <a:endParaRPr lang="ko-KR" altLang="en-US"/>
          </a:p>
        </p:txBody>
      </p:sp>
      <p:sp>
        <p:nvSpPr>
          <p:cNvPr id="6" name="Text Placeholder 5"/>
          <p:cNvSpPr>
            <a:spLocks noGrp="1"/>
          </p:cNvSpPr>
          <p:nvPr>
            <p:ph type="body" sz="quarter" idx="10"/>
          </p:nvPr>
        </p:nvSpPr>
        <p:spPr/>
        <p:txBody>
          <a:bodyPr>
            <a:normAutofit fontScale="92500" lnSpcReduction="20000"/>
          </a:bodyPr>
          <a:lstStyle/>
          <a:p>
            <a:endParaRPr lang="ko-KR" altLang="en-US"/>
          </a:p>
        </p:txBody>
      </p:sp>
    </p:spTree>
    <p:extLst>
      <p:ext uri="{BB962C8B-B14F-4D97-AF65-F5344CB8AC3E}">
        <p14:creationId xmlns:p14="http://schemas.microsoft.com/office/powerpoint/2010/main" val="2133986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647264-ABE9-4AFA-8213-BC754BBB8B9F}"/>
              </a:ext>
            </a:extLst>
          </p:cNvPr>
          <p:cNvSpPr>
            <a:spLocks noGrp="1"/>
          </p:cNvSpPr>
          <p:nvPr>
            <p:ph type="title"/>
          </p:nvPr>
        </p:nvSpPr>
        <p:spPr/>
        <p:txBody>
          <a:bodyPr/>
          <a:lstStyle/>
          <a:p>
            <a:r>
              <a:rPr lang="en-US" dirty="0"/>
              <a:t>vUCP Trial Support (1/2)</a:t>
            </a:r>
          </a:p>
        </p:txBody>
      </p:sp>
      <p:sp>
        <p:nvSpPr>
          <p:cNvPr id="6" name="Content Placeholder 5">
            <a:extLst>
              <a:ext uri="{FF2B5EF4-FFF2-40B4-BE49-F238E27FC236}">
                <a16:creationId xmlns:a16="http://schemas.microsoft.com/office/drawing/2014/main" id="{8238AA33-BAFE-4008-B31C-D29800205CE9}"/>
              </a:ext>
            </a:extLst>
          </p:cNvPr>
          <p:cNvSpPr>
            <a:spLocks noGrp="1"/>
          </p:cNvSpPr>
          <p:nvPr>
            <p:ph idx="1"/>
          </p:nvPr>
        </p:nvSpPr>
        <p:spPr/>
        <p:txBody>
          <a:bodyPr>
            <a:normAutofit/>
          </a:bodyPr>
          <a:lstStyle/>
          <a:p>
            <a:pPr latinLnBrk="0">
              <a:lnSpc>
                <a:spcPct val="100000"/>
              </a:lnSpc>
            </a:pPr>
            <a:r>
              <a:rPr lang="en-US" sz="2000" dirty="0">
                <a:latin typeface="Arial" panose="020B0604020202020204" pitchFamily="34" charset="0"/>
                <a:cs typeface="Arial" panose="020B0604020202020204" pitchFamily="34" charset="0"/>
              </a:rPr>
              <a:t>Support free vUCP trial for 90 days – need vUCP trial license.</a:t>
            </a:r>
          </a:p>
          <a:p>
            <a:pPr lvl="1" latinLnBrk="0">
              <a:lnSpc>
                <a:spcPct val="100000"/>
              </a:lnSpc>
            </a:pPr>
            <a:r>
              <a:rPr lang="en-US" sz="1100" dirty="0">
                <a:latin typeface="Arial" panose="020B0604020202020204" pitchFamily="34" charset="0"/>
                <a:cs typeface="Arial" panose="020B0604020202020204" pitchFamily="34" charset="0"/>
              </a:rPr>
              <a:t>Applicable features and applications: vUCP call server, all system features and applications to maximum capacity</a:t>
            </a:r>
          </a:p>
          <a:p>
            <a:pPr lvl="1" latinLnBrk="0">
              <a:lnSpc>
                <a:spcPct val="100000"/>
              </a:lnSpc>
            </a:pPr>
            <a:r>
              <a:rPr lang="en-US" sz="1100" i="1" dirty="0">
                <a:latin typeface="Arial" panose="020B0604020202020204" pitchFamily="34" charset="0"/>
                <a:cs typeface="Arial" panose="020B0604020202020204" pitchFamily="34" charset="0"/>
              </a:rPr>
              <a:t>Exceptions </a:t>
            </a:r>
          </a:p>
          <a:p>
            <a:pPr lvl="2" latinLnBrk="0">
              <a:lnSpc>
                <a:spcPct val="100000"/>
              </a:lnSpc>
            </a:pPr>
            <a:r>
              <a:rPr lang="en-US" sz="1100" i="1" dirty="0">
                <a:latin typeface="Arial" panose="020B0604020202020204" pitchFamily="34" charset="0"/>
                <a:cs typeface="Arial" panose="020B0604020202020204" pitchFamily="34" charset="0"/>
              </a:rPr>
              <a:t>vUCP: vVOIMT/</a:t>
            </a:r>
            <a:r>
              <a:rPr lang="en-US" sz="1100" i="1" dirty="0" err="1">
                <a:latin typeface="Arial" panose="020B0604020202020204" pitchFamily="34" charset="0"/>
                <a:cs typeface="Arial" panose="020B0604020202020204" pitchFamily="34" charset="0"/>
              </a:rPr>
              <a:t>vMCIM</a:t>
            </a:r>
            <a:endParaRPr lang="en-US" sz="1100" i="1" dirty="0">
              <a:latin typeface="Arial" panose="020B0604020202020204" pitchFamily="34" charset="0"/>
              <a:cs typeface="Arial" panose="020B0604020202020204" pitchFamily="34" charset="0"/>
            </a:endParaRPr>
          </a:p>
          <a:p>
            <a:pPr lvl="2" latinLnBrk="0">
              <a:lnSpc>
                <a:spcPct val="100000"/>
              </a:lnSpc>
            </a:pPr>
            <a:r>
              <a:rPr lang="en-US" sz="1100" i="1" dirty="0">
                <a:latin typeface="Arial" panose="020B0604020202020204" pitchFamily="34" charset="0"/>
                <a:cs typeface="Arial" panose="020B0604020202020204" pitchFamily="34" charset="0"/>
              </a:rPr>
              <a:t>Applications: CCX (no trial license), CRM for UCS (Need separate trial license for CRM for UCS)</a:t>
            </a:r>
          </a:p>
          <a:p>
            <a:pPr latinLnBrk="0">
              <a:lnSpc>
                <a:spcPct val="100000"/>
              </a:lnSpc>
            </a:pPr>
            <a:r>
              <a:rPr lang="en-US" sz="2000" dirty="0">
                <a:latin typeface="Arial" panose="020B0604020202020204" pitchFamily="34" charset="0"/>
                <a:cs typeface="Arial" panose="020B0604020202020204" pitchFamily="34" charset="0"/>
              </a:rPr>
              <a:t>How to get the trial license </a:t>
            </a:r>
            <a:r>
              <a:rPr lang="en-US" sz="1400" dirty="0">
                <a:latin typeface="Arial" panose="020B0604020202020204" pitchFamily="34" charset="0"/>
                <a:cs typeface="Arial" panose="020B0604020202020204" pitchFamily="34" charset="0"/>
              </a:rPr>
              <a:t>(refer to “vUCP Trial license download process” for details)</a:t>
            </a:r>
          </a:p>
          <a:p>
            <a:pPr lvl="1" latinLnBrk="0">
              <a:lnSpc>
                <a:spcPct val="100000"/>
              </a:lnSpc>
            </a:pPr>
            <a:r>
              <a:rPr lang="en-US" sz="1100" dirty="0">
                <a:latin typeface="Arial" panose="020B0604020202020204" pitchFamily="34" charset="0"/>
                <a:cs typeface="Arial" panose="020B0604020202020204" pitchFamily="34" charset="0"/>
              </a:rPr>
              <a:t>Partner to download the following base licenses from the license portal and submit to ELG license manager to get the “vUCP-TRIAL” license.</a:t>
            </a:r>
          </a:p>
          <a:p>
            <a:pPr lvl="2" latinLnBrk="0">
              <a:lnSpc>
                <a:spcPct val="100000"/>
              </a:lnSpc>
            </a:pPr>
            <a:r>
              <a:rPr lang="en-US" sz="1100" dirty="0">
                <a:latin typeface="Arial" panose="020B0604020202020204" pitchFamily="34" charset="0"/>
                <a:cs typeface="Arial" panose="020B0604020202020204" pitchFamily="34" charset="0"/>
              </a:rPr>
              <a:t>Base licenses (*.DAT) to download: </a:t>
            </a:r>
            <a:r>
              <a:rPr lang="en-US" sz="1100" dirty="0">
                <a:highlight>
                  <a:srgbClr val="FFFF00"/>
                </a:highlight>
                <a:latin typeface="Arial" panose="020B0604020202020204" pitchFamily="34" charset="0"/>
                <a:cs typeface="Arial" panose="020B0604020202020204" pitchFamily="34" charset="0"/>
              </a:rPr>
              <a:t>vUCP-CS2400S, vUCP-SPLD, </a:t>
            </a:r>
            <a:r>
              <a:rPr lang="en-US" sz="1100" b="1" dirty="0">
                <a:highlight>
                  <a:srgbClr val="FFFF00"/>
                </a:highlight>
                <a:latin typeface="Arial" panose="020B0604020202020204" pitchFamily="34" charset="0"/>
                <a:cs typeface="Arial" panose="020B0604020202020204" pitchFamily="34" charset="0"/>
              </a:rPr>
              <a:t>vUCP-MNTD-TRIAL</a:t>
            </a:r>
            <a:r>
              <a:rPr lang="en-US" sz="1100" dirty="0">
                <a:highlight>
                  <a:srgbClr val="FFFF00"/>
                </a:highlight>
                <a:latin typeface="Arial" panose="020B0604020202020204" pitchFamily="34" charset="0"/>
                <a:cs typeface="Arial" panose="020B0604020202020204" pitchFamily="34" charset="0"/>
              </a:rPr>
              <a:t>, vUCP-MNT1</a:t>
            </a:r>
          </a:p>
          <a:p>
            <a:pPr marL="635400" lvl="2" indent="0" latinLnBrk="0">
              <a:lnSpc>
                <a:spcPct val="100000"/>
              </a:lnSpc>
              <a:buNone/>
            </a:pPr>
            <a:r>
              <a:rPr lang="en-US" sz="1100" i="1" dirty="0">
                <a:latin typeface="Arial" panose="020B0604020202020204" pitchFamily="34" charset="0"/>
                <a:cs typeface="Arial" panose="020B0604020202020204" pitchFamily="34" charset="0"/>
              </a:rPr>
              <a:t>       * MNTD-TRIAL as free trial license indicator to ELG Account Manger so not to be invoiced. </a:t>
            </a:r>
          </a:p>
          <a:p>
            <a:pPr lvl="1" latinLnBrk="0">
              <a:lnSpc>
                <a:spcPct val="100000"/>
              </a:lnSpc>
            </a:pPr>
            <a:r>
              <a:rPr lang="en-US" sz="1100" dirty="0">
                <a:latin typeface="Arial" panose="020B0604020202020204" pitchFamily="34" charset="0"/>
                <a:cs typeface="Arial" panose="020B0604020202020204" pitchFamily="34" charset="0"/>
              </a:rPr>
              <a:t>ELG license manager to provide the “</a:t>
            </a:r>
            <a:r>
              <a:rPr lang="en-US" sz="1100" b="1" dirty="0">
                <a:highlight>
                  <a:srgbClr val="FFFF00"/>
                </a:highlight>
                <a:latin typeface="Arial" panose="020B0604020202020204" pitchFamily="34" charset="0"/>
                <a:cs typeface="Arial" panose="020B0604020202020204" pitchFamily="34" charset="0"/>
              </a:rPr>
              <a:t>vUCP-TRIAL</a:t>
            </a:r>
            <a:r>
              <a:rPr lang="en-US" sz="1100" dirty="0">
                <a:latin typeface="Arial" panose="020B0604020202020204" pitchFamily="34" charset="0"/>
                <a:cs typeface="Arial" panose="020B0604020202020204" pitchFamily="34" charset="0"/>
              </a:rPr>
              <a:t>” license.</a:t>
            </a:r>
          </a:p>
          <a:p>
            <a:pPr marL="635400" lvl="2" indent="0" latinLnBrk="0">
              <a:lnSpc>
                <a:spcPct val="100000"/>
              </a:lnSpc>
              <a:buNone/>
            </a:pPr>
            <a:r>
              <a:rPr lang="en-US" sz="1100" i="1" dirty="0">
                <a:latin typeface="Arial" panose="020B0604020202020204" pitchFamily="34" charset="0"/>
                <a:cs typeface="Arial" panose="020B0604020202020204" pitchFamily="34" charset="0"/>
              </a:rPr>
              <a:t>* vUCP-TRIAL license is valid from the date that ELG license manager generates using base license from the partner.</a:t>
            </a:r>
            <a:endParaRPr lang="en-US" sz="1600" i="1" dirty="0">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B2A493DE-4CB8-43F7-A618-35257B8D40A4}"/>
              </a:ext>
            </a:extLst>
          </p:cNvPr>
          <p:cNvGrpSpPr/>
          <p:nvPr/>
        </p:nvGrpSpPr>
        <p:grpSpPr>
          <a:xfrm>
            <a:off x="675975" y="4828635"/>
            <a:ext cx="8040255" cy="935091"/>
            <a:chOff x="811069" y="3916218"/>
            <a:chExt cx="8700857" cy="1394928"/>
          </a:xfrm>
        </p:grpSpPr>
        <p:sp>
          <p:nvSpPr>
            <p:cNvPr id="22" name="Arrow: Right 21">
              <a:extLst>
                <a:ext uri="{FF2B5EF4-FFF2-40B4-BE49-F238E27FC236}">
                  <a16:creationId xmlns:a16="http://schemas.microsoft.com/office/drawing/2014/main" id="{5E78DC7A-7FD8-4AB6-8731-8A5F9B3875A6}"/>
                </a:ext>
              </a:extLst>
            </p:cNvPr>
            <p:cNvSpPr/>
            <p:nvPr/>
          </p:nvSpPr>
          <p:spPr>
            <a:xfrm>
              <a:off x="7753923" y="3916218"/>
              <a:ext cx="1758003" cy="1394928"/>
            </a:xfrm>
            <a:prstGeom prst="rightArrow">
              <a:avLst>
                <a:gd name="adj1" fmla="val 100000"/>
                <a:gd name="adj2" fmla="val 19536"/>
              </a:avLst>
            </a:prstGeom>
            <a:solidFill>
              <a:schemeClr val="accent4">
                <a:lumMod val="7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r>
                <a:rPr lang="en-US" sz="1000" dirty="0"/>
                <a:t>Use commercial version</a:t>
              </a:r>
            </a:p>
          </p:txBody>
        </p:sp>
        <p:sp>
          <p:nvSpPr>
            <p:cNvPr id="12" name="Arrow: Right 11">
              <a:extLst>
                <a:ext uri="{FF2B5EF4-FFF2-40B4-BE49-F238E27FC236}">
                  <a16:creationId xmlns:a16="http://schemas.microsoft.com/office/drawing/2014/main" id="{317A19F6-0E61-41C5-A842-FF24CD8C4F75}"/>
                </a:ext>
              </a:extLst>
            </p:cNvPr>
            <p:cNvSpPr/>
            <p:nvPr/>
          </p:nvSpPr>
          <p:spPr>
            <a:xfrm>
              <a:off x="811069" y="3916218"/>
              <a:ext cx="991216" cy="1394928"/>
            </a:xfrm>
            <a:prstGeom prst="rightArrow">
              <a:avLst>
                <a:gd name="adj1" fmla="val 100000"/>
                <a:gd name="adj2" fmla="val 19536"/>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en-US" sz="1000" dirty="0"/>
                <a:t>Install vUCP &amp; generate S/N</a:t>
              </a:r>
            </a:p>
          </p:txBody>
        </p:sp>
        <p:sp>
          <p:nvSpPr>
            <p:cNvPr id="14" name="Arrow: Right 13">
              <a:extLst>
                <a:ext uri="{FF2B5EF4-FFF2-40B4-BE49-F238E27FC236}">
                  <a16:creationId xmlns:a16="http://schemas.microsoft.com/office/drawing/2014/main" id="{63941F94-BD84-43A3-8A7E-DF247CE901B4}"/>
                </a:ext>
              </a:extLst>
            </p:cNvPr>
            <p:cNvSpPr/>
            <p:nvPr/>
          </p:nvSpPr>
          <p:spPr>
            <a:xfrm>
              <a:off x="1811520" y="3916218"/>
              <a:ext cx="1527189" cy="1394928"/>
            </a:xfrm>
            <a:prstGeom prst="rightArrow">
              <a:avLst>
                <a:gd name="adj1" fmla="val 100000"/>
                <a:gd name="adj2" fmla="val 19536"/>
              </a:avLst>
            </a:prstGeom>
            <a:solidFill>
              <a:schemeClr val="accent6">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en-US" sz="1000" dirty="0"/>
                <a:t>Generate</a:t>
              </a:r>
            </a:p>
            <a:p>
              <a:pPr algn="ctr"/>
              <a:r>
                <a:rPr lang="en-US" sz="1000" dirty="0"/>
                <a:t>base license file (*.DAT with vUCP-MNTD-TRIAL) for trial and send them to ELG license manager</a:t>
              </a:r>
            </a:p>
          </p:txBody>
        </p:sp>
        <p:sp>
          <p:nvSpPr>
            <p:cNvPr id="15" name="Arrow: Right 14">
              <a:extLst>
                <a:ext uri="{FF2B5EF4-FFF2-40B4-BE49-F238E27FC236}">
                  <a16:creationId xmlns:a16="http://schemas.microsoft.com/office/drawing/2014/main" id="{3A78E5B1-C690-4387-8DF9-25684D45C3A5}"/>
                </a:ext>
              </a:extLst>
            </p:cNvPr>
            <p:cNvSpPr/>
            <p:nvPr/>
          </p:nvSpPr>
          <p:spPr>
            <a:xfrm>
              <a:off x="3347944" y="3916218"/>
              <a:ext cx="1042790" cy="1394928"/>
            </a:xfrm>
            <a:prstGeom prst="rightArrow">
              <a:avLst>
                <a:gd name="adj1" fmla="val 100000"/>
                <a:gd name="adj2" fmla="val 19536"/>
              </a:avLst>
            </a:prstGeom>
            <a:solidFill>
              <a:schemeClr val="accent6">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en-US" sz="1000" dirty="0"/>
                <a:t>ELG license manager to provide trial license (with vUCP-TRIAL)</a:t>
              </a:r>
            </a:p>
          </p:txBody>
        </p:sp>
        <p:sp>
          <p:nvSpPr>
            <p:cNvPr id="17" name="Arrow: Right 16">
              <a:extLst>
                <a:ext uri="{FF2B5EF4-FFF2-40B4-BE49-F238E27FC236}">
                  <a16:creationId xmlns:a16="http://schemas.microsoft.com/office/drawing/2014/main" id="{D50BAC73-F2B8-4855-B3EE-45860F6EFCA0}"/>
                </a:ext>
              </a:extLst>
            </p:cNvPr>
            <p:cNvSpPr/>
            <p:nvPr/>
          </p:nvSpPr>
          <p:spPr>
            <a:xfrm>
              <a:off x="4393045" y="3916218"/>
              <a:ext cx="3360878" cy="1394928"/>
            </a:xfrm>
            <a:prstGeom prst="rightArrow">
              <a:avLst>
                <a:gd name="adj1" fmla="val 100000"/>
                <a:gd name="adj2" fmla="val 19536"/>
              </a:avLst>
            </a:prstGeom>
            <a:solidFill>
              <a:srgbClr val="92D050"/>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r>
                <a:rPr lang="en-US" sz="1000" dirty="0"/>
                <a:t>Free trial by uploading the vUCP-TRIAL license</a:t>
              </a:r>
            </a:p>
          </p:txBody>
        </p:sp>
        <p:sp>
          <p:nvSpPr>
            <p:cNvPr id="18" name="Arrow: Right 17">
              <a:extLst>
                <a:ext uri="{FF2B5EF4-FFF2-40B4-BE49-F238E27FC236}">
                  <a16:creationId xmlns:a16="http://schemas.microsoft.com/office/drawing/2014/main" id="{0F7BE9CD-33B9-4E4E-9E54-4C6AA6BF7CE8}"/>
                </a:ext>
              </a:extLst>
            </p:cNvPr>
            <p:cNvSpPr/>
            <p:nvPr/>
          </p:nvSpPr>
          <p:spPr>
            <a:xfrm>
              <a:off x="6726035" y="4355317"/>
              <a:ext cx="877456" cy="799430"/>
            </a:xfrm>
            <a:prstGeom prst="rightArrow">
              <a:avLst>
                <a:gd name="adj1" fmla="val 100000"/>
                <a:gd name="adj2" fmla="val 19536"/>
              </a:avLst>
            </a:prstGeom>
            <a:solidFill>
              <a:schemeClr val="accent6">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en-US" sz="1000" dirty="0"/>
                <a:t>Download the real license </a:t>
              </a:r>
            </a:p>
          </p:txBody>
        </p:sp>
        <p:sp>
          <p:nvSpPr>
            <p:cNvPr id="19" name="Arrow: Right 18">
              <a:extLst>
                <a:ext uri="{FF2B5EF4-FFF2-40B4-BE49-F238E27FC236}">
                  <a16:creationId xmlns:a16="http://schemas.microsoft.com/office/drawing/2014/main" id="{5D0C35A9-316D-4E56-9DCB-A354C7503BAE}"/>
                </a:ext>
              </a:extLst>
            </p:cNvPr>
            <p:cNvSpPr/>
            <p:nvPr/>
          </p:nvSpPr>
          <p:spPr>
            <a:xfrm>
              <a:off x="5737745" y="4355317"/>
              <a:ext cx="979055" cy="799430"/>
            </a:xfrm>
            <a:prstGeom prst="rightArrow">
              <a:avLst>
                <a:gd name="adj1" fmla="val 100000"/>
                <a:gd name="adj2" fmla="val 19536"/>
              </a:avLst>
            </a:prstGeom>
            <a:solidFill>
              <a:schemeClr val="accent6">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en-US" sz="1000" dirty="0"/>
                <a:t>Trial license reset request to ELG</a:t>
              </a:r>
            </a:p>
          </p:txBody>
        </p:sp>
        <p:sp>
          <p:nvSpPr>
            <p:cNvPr id="21" name="Arrow: Right 20">
              <a:extLst>
                <a:ext uri="{FF2B5EF4-FFF2-40B4-BE49-F238E27FC236}">
                  <a16:creationId xmlns:a16="http://schemas.microsoft.com/office/drawing/2014/main" id="{B3691FEC-09CD-46EA-9C2F-DF89906B0A14}"/>
                </a:ext>
              </a:extLst>
            </p:cNvPr>
            <p:cNvSpPr/>
            <p:nvPr/>
          </p:nvSpPr>
          <p:spPr>
            <a:xfrm>
              <a:off x="7753923" y="4355317"/>
              <a:ext cx="748146" cy="799430"/>
            </a:xfrm>
            <a:prstGeom prst="rightArrow">
              <a:avLst>
                <a:gd name="adj1" fmla="val 100000"/>
                <a:gd name="adj2" fmla="val 19536"/>
              </a:avLst>
            </a:prstGeom>
            <a:solidFill>
              <a:schemeClr val="accent6">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en-US" sz="1000" dirty="0"/>
                <a:t>Upload to the vUCP</a:t>
              </a:r>
            </a:p>
          </p:txBody>
        </p:sp>
      </p:grpSp>
      <p:sp>
        <p:nvSpPr>
          <p:cNvPr id="13" name="TextBox 12">
            <a:extLst>
              <a:ext uri="{FF2B5EF4-FFF2-40B4-BE49-F238E27FC236}">
                <a16:creationId xmlns:a16="http://schemas.microsoft.com/office/drawing/2014/main" id="{9262E0B0-FA10-472B-934B-5057FD12DA02}"/>
              </a:ext>
            </a:extLst>
          </p:cNvPr>
          <p:cNvSpPr txBox="1"/>
          <p:nvPr/>
        </p:nvSpPr>
        <p:spPr>
          <a:xfrm>
            <a:off x="7312193" y="784516"/>
            <a:ext cx="1367682" cy="338554"/>
          </a:xfrm>
          <a:prstGeom prst="rect">
            <a:avLst/>
          </a:prstGeom>
          <a:noFill/>
        </p:spPr>
        <p:txBody>
          <a:bodyPr wrap="none" rtlCol="0">
            <a:spAutoFit/>
          </a:bodyPr>
          <a:lstStyle/>
          <a:p>
            <a:pPr algn="ctr"/>
            <a:r>
              <a:rPr lang="en-US" sz="1600" b="1" dirty="0"/>
              <a:t>(Unified V4.1)</a:t>
            </a:r>
          </a:p>
        </p:txBody>
      </p:sp>
    </p:spTree>
    <p:extLst>
      <p:ext uri="{BB962C8B-B14F-4D97-AF65-F5344CB8AC3E}">
        <p14:creationId xmlns:p14="http://schemas.microsoft.com/office/powerpoint/2010/main" val="1540256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647264-ABE9-4AFA-8213-BC754BBB8B9F}"/>
              </a:ext>
            </a:extLst>
          </p:cNvPr>
          <p:cNvSpPr>
            <a:spLocks noGrp="1"/>
          </p:cNvSpPr>
          <p:nvPr>
            <p:ph type="title"/>
          </p:nvPr>
        </p:nvSpPr>
        <p:spPr/>
        <p:txBody>
          <a:bodyPr/>
          <a:lstStyle/>
          <a:p>
            <a:r>
              <a:rPr lang="en-US" dirty="0"/>
              <a:t>vUCP Trial Support (2/2)</a:t>
            </a:r>
          </a:p>
        </p:txBody>
      </p:sp>
      <p:sp>
        <p:nvSpPr>
          <p:cNvPr id="6" name="Content Placeholder 5">
            <a:extLst>
              <a:ext uri="{FF2B5EF4-FFF2-40B4-BE49-F238E27FC236}">
                <a16:creationId xmlns:a16="http://schemas.microsoft.com/office/drawing/2014/main" id="{8238AA33-BAFE-4008-B31C-D29800205CE9}"/>
              </a:ext>
            </a:extLst>
          </p:cNvPr>
          <p:cNvSpPr>
            <a:spLocks noGrp="1"/>
          </p:cNvSpPr>
          <p:nvPr>
            <p:ph idx="1"/>
          </p:nvPr>
        </p:nvSpPr>
        <p:spPr>
          <a:xfrm>
            <a:off x="493442" y="1546854"/>
            <a:ext cx="7172739" cy="3273624"/>
          </a:xfrm>
        </p:spPr>
        <p:txBody>
          <a:bodyPr>
            <a:normAutofit/>
          </a:bodyPr>
          <a:lstStyle/>
          <a:p>
            <a:pPr latinLnBrk="0">
              <a:lnSpc>
                <a:spcPct val="100000"/>
              </a:lnSpc>
            </a:pPr>
            <a:r>
              <a:rPr lang="en-US" sz="2000" dirty="0"/>
              <a:t>Migrate trial version to commercial version before expiration</a:t>
            </a:r>
          </a:p>
          <a:p>
            <a:pPr lvl="1" latinLnBrk="0">
              <a:lnSpc>
                <a:spcPct val="100000"/>
              </a:lnSpc>
            </a:pPr>
            <a:r>
              <a:rPr lang="en-US" sz="1200" dirty="0"/>
              <a:t>Partner to send the trial license </a:t>
            </a:r>
            <a:r>
              <a:rPr lang="en-US" sz="1200" b="1" dirty="0">
                <a:highlight>
                  <a:srgbClr val="FFFF00"/>
                </a:highlight>
              </a:rPr>
              <a:t>reset request </a:t>
            </a:r>
            <a:r>
              <a:rPr lang="en-US" sz="1200" dirty="0"/>
              <a:t>(using “reset form” attached) to ELG license manager before expiration</a:t>
            </a:r>
          </a:p>
          <a:p>
            <a:pPr lvl="1" latinLnBrk="0">
              <a:lnSpc>
                <a:spcPct val="100000"/>
              </a:lnSpc>
            </a:pPr>
            <a:r>
              <a:rPr lang="en-US" sz="1200" dirty="0"/>
              <a:t>ELG to reset the trial license.</a:t>
            </a:r>
          </a:p>
          <a:p>
            <a:pPr lvl="1" latinLnBrk="0">
              <a:lnSpc>
                <a:spcPct val="100000"/>
              </a:lnSpc>
            </a:pPr>
            <a:r>
              <a:rPr lang="en-US" sz="1200" dirty="0"/>
              <a:t>Then, Partner can </a:t>
            </a:r>
            <a:r>
              <a:rPr lang="en-US" sz="1200" b="1" dirty="0">
                <a:highlight>
                  <a:srgbClr val="FFFF00"/>
                </a:highlight>
              </a:rPr>
              <a:t>download the commercial licenses </a:t>
            </a:r>
            <a:r>
              <a:rPr lang="en-US" sz="1200" dirty="0"/>
              <a:t>using the same serial number.</a:t>
            </a:r>
          </a:p>
          <a:p>
            <a:pPr lvl="2" latinLnBrk="0">
              <a:lnSpc>
                <a:spcPct val="100000"/>
              </a:lnSpc>
            </a:pPr>
            <a:r>
              <a:rPr lang="en-US" sz="1200" dirty="0">
                <a:highlight>
                  <a:srgbClr val="FFFF00"/>
                </a:highlight>
              </a:rPr>
              <a:t>vUCP-CS2400S, vUCP-SPLD, </a:t>
            </a:r>
            <a:r>
              <a:rPr lang="en-US" sz="1200" b="1" dirty="0">
                <a:highlight>
                  <a:srgbClr val="FFFF00"/>
                </a:highlight>
              </a:rPr>
              <a:t>vUCP-MNTD</a:t>
            </a:r>
            <a:r>
              <a:rPr lang="en-US" sz="1200" dirty="0">
                <a:highlight>
                  <a:srgbClr val="FFFF00"/>
                </a:highlight>
              </a:rPr>
              <a:t>, vUCP-MNT1 + required system licenses and application licenses in use (or to use).</a:t>
            </a:r>
          </a:p>
          <a:p>
            <a:pPr marL="275400" lvl="1" indent="0" latinLnBrk="0">
              <a:lnSpc>
                <a:spcPct val="100000"/>
              </a:lnSpc>
              <a:buNone/>
            </a:pPr>
            <a:r>
              <a:rPr lang="en-US" sz="1200" i="1" dirty="0"/>
              <a:t>     * System goes to the limited mode if no valid commercial licenses after trial expiration.</a:t>
            </a:r>
          </a:p>
          <a:p>
            <a:pPr marL="573088" lvl="1" indent="-298450" latinLnBrk="0">
              <a:lnSpc>
                <a:spcPct val="100000"/>
              </a:lnSpc>
              <a:buNone/>
            </a:pPr>
            <a:r>
              <a:rPr lang="en-US" sz="1200" i="1" dirty="0"/>
              <a:t>     ** </a:t>
            </a:r>
            <a:r>
              <a:rPr lang="en-US" sz="1200" i="1" dirty="0">
                <a:sym typeface="Wingdings" panose="05000000000000000000" pitchFamily="2" charset="2"/>
              </a:rPr>
              <a:t>Trial valid period can be found in the system license overview page.</a:t>
            </a:r>
            <a:endParaRPr lang="en-US" sz="1200" i="1" dirty="0"/>
          </a:p>
          <a:p>
            <a:pPr marL="687388" lvl="1" indent="-412750" latinLnBrk="0">
              <a:lnSpc>
                <a:spcPct val="100000"/>
              </a:lnSpc>
              <a:buNone/>
            </a:pPr>
            <a:r>
              <a:rPr lang="en-US" sz="1200" i="1" dirty="0"/>
              <a:t>     *** System to send expiring notice email (one-time notice before 30days and daily notices from 7days before expiration to pre-registered email in system Web-admin)</a:t>
            </a:r>
          </a:p>
        </p:txBody>
      </p:sp>
      <p:graphicFrame>
        <p:nvGraphicFramePr>
          <p:cNvPr id="13" name="Object 12">
            <a:extLst>
              <a:ext uri="{FF2B5EF4-FFF2-40B4-BE49-F238E27FC236}">
                <a16:creationId xmlns:a16="http://schemas.microsoft.com/office/drawing/2014/main" id="{D5B020B3-24A4-4A2E-BD4E-3C86A67DE48A}"/>
              </a:ext>
            </a:extLst>
          </p:cNvPr>
          <p:cNvGraphicFramePr>
            <a:graphicFrameLocks noChangeAspect="1"/>
          </p:cNvGraphicFramePr>
          <p:nvPr/>
        </p:nvGraphicFramePr>
        <p:xfrm>
          <a:off x="7880989" y="2008483"/>
          <a:ext cx="769569" cy="614413"/>
        </p:xfrm>
        <a:graphic>
          <a:graphicData uri="http://schemas.openxmlformats.org/presentationml/2006/ole">
            <mc:AlternateContent xmlns:mc="http://schemas.openxmlformats.org/markup-compatibility/2006">
              <mc:Choice xmlns:v="urn:schemas-microsoft-com:vml" Requires="v">
                <p:oleObj spid="_x0000_s1026" name="Document" showAsIcon="1" r:id="rId3" imgW="914400" imgH="806400" progId="Word.Document.12">
                  <p:embed/>
                </p:oleObj>
              </mc:Choice>
              <mc:Fallback>
                <p:oleObj name="Document" showAsIcon="1" r:id="rId3" imgW="914400" imgH="806400" progId="Word.Document.12">
                  <p:embed/>
                  <p:pic>
                    <p:nvPicPr>
                      <p:cNvPr id="13" name="Object 12">
                        <a:extLst>
                          <a:ext uri="{FF2B5EF4-FFF2-40B4-BE49-F238E27FC236}">
                            <a16:creationId xmlns:a16="http://schemas.microsoft.com/office/drawing/2014/main" id="{D5B020B3-24A4-4A2E-BD4E-3C86A67DE48A}"/>
                          </a:ext>
                        </a:extLst>
                      </p:cNvPr>
                      <p:cNvPicPr/>
                      <p:nvPr/>
                    </p:nvPicPr>
                    <p:blipFill>
                      <a:blip r:embed="rId4"/>
                      <a:stretch>
                        <a:fillRect/>
                      </a:stretch>
                    </p:blipFill>
                    <p:spPr>
                      <a:xfrm>
                        <a:off x="7880989" y="2008483"/>
                        <a:ext cx="769569" cy="614413"/>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770AD6AF-7697-4FC7-970A-542085137486}"/>
              </a:ext>
            </a:extLst>
          </p:cNvPr>
          <p:cNvSpPr txBox="1"/>
          <p:nvPr/>
        </p:nvSpPr>
        <p:spPr>
          <a:xfrm>
            <a:off x="7312193" y="784516"/>
            <a:ext cx="1367682" cy="338554"/>
          </a:xfrm>
          <a:prstGeom prst="rect">
            <a:avLst/>
          </a:prstGeom>
          <a:noFill/>
        </p:spPr>
        <p:txBody>
          <a:bodyPr wrap="none" rtlCol="0">
            <a:spAutoFit/>
          </a:bodyPr>
          <a:lstStyle/>
          <a:p>
            <a:pPr algn="ctr"/>
            <a:r>
              <a:rPr lang="en-US" sz="1600" b="1" dirty="0"/>
              <a:t>(Unified V4.1)</a:t>
            </a:r>
          </a:p>
        </p:txBody>
      </p:sp>
    </p:spTree>
    <p:extLst>
      <p:ext uri="{BB962C8B-B14F-4D97-AF65-F5344CB8AC3E}">
        <p14:creationId xmlns:p14="http://schemas.microsoft.com/office/powerpoint/2010/main" val="293963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Connector: Curved 48">
            <a:extLst>
              <a:ext uri="{FF2B5EF4-FFF2-40B4-BE49-F238E27FC236}">
                <a16:creationId xmlns:a16="http://schemas.microsoft.com/office/drawing/2014/main" id="{8DD483FC-6796-4668-BC07-40E956E79AC8}"/>
              </a:ext>
            </a:extLst>
          </p:cNvPr>
          <p:cNvCxnSpPr>
            <a:cxnSpLocks/>
            <a:endCxn id="78" idx="1"/>
          </p:cNvCxnSpPr>
          <p:nvPr/>
        </p:nvCxnSpPr>
        <p:spPr>
          <a:xfrm rot="16200000" flipV="1">
            <a:off x="6556192" y="3141170"/>
            <a:ext cx="424181" cy="225084"/>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altLang="ko-KR" dirty="0"/>
              <a:t>MS Teams Interworking</a:t>
            </a:r>
            <a:endParaRPr lang="en-US" altLang="ko-KR" sz="4000" dirty="0"/>
          </a:p>
        </p:txBody>
      </p:sp>
      <p:sp>
        <p:nvSpPr>
          <p:cNvPr id="35" name="Content Placeholder 4">
            <a:extLst>
              <a:ext uri="{FF2B5EF4-FFF2-40B4-BE49-F238E27FC236}">
                <a16:creationId xmlns:a16="http://schemas.microsoft.com/office/drawing/2014/main" id="{17B39722-FB68-4238-B1D4-EA2713AEC805}"/>
              </a:ext>
            </a:extLst>
          </p:cNvPr>
          <p:cNvSpPr>
            <a:spLocks noGrp="1"/>
          </p:cNvSpPr>
          <p:nvPr>
            <p:ph idx="1"/>
          </p:nvPr>
        </p:nvSpPr>
        <p:spPr>
          <a:xfrm>
            <a:off x="493441" y="1410928"/>
            <a:ext cx="8449119" cy="557894"/>
          </a:xfrm>
        </p:spPr>
        <p:txBody>
          <a:bodyPr>
            <a:normAutofit/>
          </a:bodyPr>
          <a:lstStyle/>
          <a:p>
            <a:pPr marL="0" indent="0">
              <a:lnSpc>
                <a:spcPct val="100000"/>
              </a:lnSpc>
              <a:buNone/>
            </a:pPr>
            <a:r>
              <a:rPr lang="en-US" altLang="ko-KR" sz="2400" dirty="0">
                <a:latin typeface="Arial" panose="020B0604020202020204" pitchFamily="34" charset="0"/>
                <a:cs typeface="Arial" panose="020B0604020202020204" pitchFamily="34" charset="0"/>
              </a:rPr>
              <a:t>Interworking with MS Teams client through Call2Teams M/W</a:t>
            </a:r>
            <a:endParaRPr lang="en-US" altLang="ko-KR" dirty="0">
              <a:latin typeface="Arial" panose="020B0604020202020204" pitchFamily="34" charset="0"/>
              <a:cs typeface="Arial" panose="020B0604020202020204" pitchFamily="34" charset="0"/>
            </a:endParaRPr>
          </a:p>
        </p:txBody>
      </p:sp>
      <p:sp>
        <p:nvSpPr>
          <p:cNvPr id="51" name="Rectangle: Rounded Corners 50">
            <a:extLst>
              <a:ext uri="{FF2B5EF4-FFF2-40B4-BE49-F238E27FC236}">
                <a16:creationId xmlns:a16="http://schemas.microsoft.com/office/drawing/2014/main" id="{30CAFA65-005D-4CCC-9E6E-875658C7F0D4}"/>
              </a:ext>
            </a:extLst>
          </p:cNvPr>
          <p:cNvSpPr/>
          <p:nvPr/>
        </p:nvSpPr>
        <p:spPr>
          <a:xfrm>
            <a:off x="6376591" y="4372644"/>
            <a:ext cx="2099589" cy="1359549"/>
          </a:xfrm>
          <a:prstGeom prst="roundRect">
            <a:avLst>
              <a:gd name="adj" fmla="val 10019"/>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600" dirty="0">
              <a:latin typeface="Calibri" panose="020F0502020204030204" pitchFamily="34" charset="0"/>
              <a:cs typeface="Calibri" panose="020F0502020204030204" pitchFamily="34" charset="0"/>
            </a:endParaRPr>
          </a:p>
        </p:txBody>
      </p:sp>
      <p:pic>
        <p:nvPicPr>
          <p:cNvPr id="53" name="Picture 52">
            <a:extLst>
              <a:ext uri="{FF2B5EF4-FFF2-40B4-BE49-F238E27FC236}">
                <a16:creationId xmlns:a16="http://schemas.microsoft.com/office/drawing/2014/main" id="{E6340C54-4B46-4810-B248-28AC2AFD95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4022" y="4595366"/>
            <a:ext cx="358923" cy="576684"/>
          </a:xfrm>
          <a:prstGeom prst="rect">
            <a:avLst/>
          </a:prstGeom>
        </p:spPr>
      </p:pic>
      <p:pic>
        <p:nvPicPr>
          <p:cNvPr id="68" name="Picture 2" descr="Teams Phone System에 대한 이미지 검색결과">
            <a:extLst>
              <a:ext uri="{FF2B5EF4-FFF2-40B4-BE49-F238E27FC236}">
                <a16:creationId xmlns:a16="http://schemas.microsoft.com/office/drawing/2014/main" id="{322C3A77-A480-40B8-AEE2-6F39C2C578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8926" y="4561778"/>
            <a:ext cx="579950" cy="582727"/>
          </a:xfrm>
          <a:prstGeom prst="rect">
            <a:avLst/>
          </a:prstGeom>
          <a:noFill/>
          <a:extLst>
            <a:ext uri="{909E8E84-426E-40DD-AFC4-6F175D3DCCD1}">
              <a14:hiddenFill xmlns:a14="http://schemas.microsoft.com/office/drawing/2010/main">
                <a:solidFill>
                  <a:srgbClr val="FFFFFF"/>
                </a:solidFill>
              </a14:hiddenFill>
            </a:ext>
          </a:extLst>
        </p:spPr>
      </p:pic>
      <p:cxnSp>
        <p:nvCxnSpPr>
          <p:cNvPr id="71" name="Connector: Elbow 70">
            <a:extLst>
              <a:ext uri="{FF2B5EF4-FFF2-40B4-BE49-F238E27FC236}">
                <a16:creationId xmlns:a16="http://schemas.microsoft.com/office/drawing/2014/main" id="{ABF9EE6D-6A2C-4C16-A0DD-15A4508DC94F}"/>
              </a:ext>
            </a:extLst>
          </p:cNvPr>
          <p:cNvCxnSpPr>
            <a:cxnSpLocks/>
            <a:endCxn id="53" idx="0"/>
          </p:cNvCxnSpPr>
          <p:nvPr/>
        </p:nvCxnSpPr>
        <p:spPr>
          <a:xfrm rot="5400000">
            <a:off x="6559486" y="4260492"/>
            <a:ext cx="658873" cy="10875"/>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E27CCC51-66B3-4706-A9C1-385651183A58}"/>
              </a:ext>
            </a:extLst>
          </p:cNvPr>
          <p:cNvSpPr txBox="1"/>
          <p:nvPr/>
        </p:nvSpPr>
        <p:spPr>
          <a:xfrm>
            <a:off x="7033925" y="3106680"/>
            <a:ext cx="956553" cy="400110"/>
          </a:xfrm>
          <a:prstGeom prst="rect">
            <a:avLst/>
          </a:prstGeom>
          <a:noFill/>
        </p:spPr>
        <p:txBody>
          <a:bodyPr wrap="square" rtlCol="0">
            <a:spAutoFit/>
          </a:bodyPr>
          <a:lstStyle/>
          <a:p>
            <a:pPr algn="l"/>
            <a:r>
              <a:rPr lang="en-US" sz="1000" dirty="0">
                <a:latin typeface="Calibri" panose="020F0502020204030204" pitchFamily="34" charset="0"/>
                <a:cs typeface="Calibri" panose="020F0502020204030204" pitchFamily="34" charset="0"/>
              </a:rPr>
              <a:t>3</a:t>
            </a:r>
            <a:r>
              <a:rPr lang="en-US" sz="1000" baseline="30000" dirty="0">
                <a:latin typeface="Calibri" panose="020F0502020204030204" pitchFamily="34" charset="0"/>
                <a:cs typeface="Calibri" panose="020F0502020204030204" pitchFamily="34" charset="0"/>
              </a:rPr>
              <a:t>rd</a:t>
            </a:r>
            <a:r>
              <a:rPr lang="en-US" sz="1000" dirty="0">
                <a:latin typeface="Calibri" panose="020F0502020204030204" pitchFamily="34" charset="0"/>
                <a:cs typeface="Calibri" panose="020F0502020204030204" pitchFamily="34" charset="0"/>
              </a:rPr>
              <a:t> Party </a:t>
            </a:r>
          </a:p>
          <a:p>
            <a:pPr algn="l"/>
            <a:r>
              <a:rPr lang="en-US" sz="1000" dirty="0">
                <a:latin typeface="Calibri" panose="020F0502020204030204" pitchFamily="34" charset="0"/>
                <a:cs typeface="Calibri" panose="020F0502020204030204" pitchFamily="34" charset="0"/>
              </a:rPr>
              <a:t>SIP Ext.</a:t>
            </a:r>
          </a:p>
        </p:txBody>
      </p:sp>
      <p:sp>
        <p:nvSpPr>
          <p:cNvPr id="77" name="TextBox 76">
            <a:extLst>
              <a:ext uri="{FF2B5EF4-FFF2-40B4-BE49-F238E27FC236}">
                <a16:creationId xmlns:a16="http://schemas.microsoft.com/office/drawing/2014/main" id="{F1A7BCF1-A345-4D91-A0F6-F415CA944283}"/>
              </a:ext>
            </a:extLst>
          </p:cNvPr>
          <p:cNvSpPr txBox="1"/>
          <p:nvPr/>
        </p:nvSpPr>
        <p:spPr>
          <a:xfrm>
            <a:off x="7296321" y="5179578"/>
            <a:ext cx="1151608" cy="553998"/>
          </a:xfrm>
          <a:prstGeom prst="rect">
            <a:avLst/>
          </a:prstGeom>
          <a:noFill/>
        </p:spPr>
        <p:txBody>
          <a:bodyPr wrap="square" rtlCol="0">
            <a:spAutoFit/>
          </a:bodyPr>
          <a:lstStyle/>
          <a:p>
            <a:pPr algn="ctr"/>
            <a:r>
              <a:rPr lang="en-US" sz="1000" dirty="0">
                <a:latin typeface="Calibri" panose="020F0502020204030204" pitchFamily="34" charset="0"/>
                <a:cs typeface="Calibri" panose="020F0502020204030204" pitchFamily="34" charset="0"/>
              </a:rPr>
              <a:t>Teams clients</a:t>
            </a:r>
          </a:p>
          <a:p>
            <a:pPr algn="ctr"/>
            <a:r>
              <a:rPr lang="en-US" sz="1000" dirty="0">
                <a:latin typeface="Calibri" panose="020F0502020204030204" pitchFamily="34" charset="0"/>
                <a:cs typeface="Calibri" panose="020F0502020204030204" pitchFamily="34" charset="0"/>
              </a:rPr>
              <a:t>with Phone System license</a:t>
            </a:r>
          </a:p>
        </p:txBody>
      </p:sp>
      <p:sp>
        <p:nvSpPr>
          <p:cNvPr id="78" name="Cloud 77">
            <a:extLst>
              <a:ext uri="{FF2B5EF4-FFF2-40B4-BE49-F238E27FC236}">
                <a16:creationId xmlns:a16="http://schemas.microsoft.com/office/drawing/2014/main" id="{D738EA25-EF1D-45A4-98B8-F3FFBCC0299C}"/>
              </a:ext>
            </a:extLst>
          </p:cNvPr>
          <p:cNvSpPr/>
          <p:nvPr/>
        </p:nvSpPr>
        <p:spPr>
          <a:xfrm>
            <a:off x="6349239" y="2552457"/>
            <a:ext cx="613001" cy="489685"/>
          </a:xfrm>
          <a:prstGeom prst="cloud">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sz="1600" dirty="0">
              <a:latin typeface="Calibri" panose="020F0502020204030204" pitchFamily="34" charset="0"/>
              <a:cs typeface="Calibri" panose="020F0502020204030204" pitchFamily="34" charset="0"/>
            </a:endParaRPr>
          </a:p>
        </p:txBody>
      </p:sp>
      <p:sp>
        <p:nvSpPr>
          <p:cNvPr id="79" name="TextBox 78">
            <a:extLst>
              <a:ext uri="{FF2B5EF4-FFF2-40B4-BE49-F238E27FC236}">
                <a16:creationId xmlns:a16="http://schemas.microsoft.com/office/drawing/2014/main" id="{57A02421-21C7-4168-B5EB-73502EEED91A}"/>
              </a:ext>
            </a:extLst>
          </p:cNvPr>
          <p:cNvSpPr txBox="1"/>
          <p:nvPr/>
        </p:nvSpPr>
        <p:spPr>
          <a:xfrm>
            <a:off x="6325164" y="2666071"/>
            <a:ext cx="707245" cy="261610"/>
          </a:xfrm>
          <a:prstGeom prst="rect">
            <a:avLst/>
          </a:prstGeom>
          <a:noFill/>
        </p:spPr>
        <p:txBody>
          <a:bodyPr wrap="none" rtlCol="0">
            <a:spAutoFit/>
          </a:bodyPr>
          <a:lstStyle/>
          <a:p>
            <a:pPr algn="l"/>
            <a:r>
              <a:rPr lang="en-US" sz="1100" dirty="0">
                <a:solidFill>
                  <a:schemeClr val="bg1"/>
                </a:solidFill>
                <a:latin typeface="Calibri" panose="020F0502020204030204" pitchFamily="34" charset="0"/>
                <a:cs typeface="Calibri" panose="020F0502020204030204" pitchFamily="34" charset="0"/>
              </a:rPr>
              <a:t>PSTN/SIP</a:t>
            </a:r>
          </a:p>
        </p:txBody>
      </p:sp>
      <p:sp>
        <p:nvSpPr>
          <p:cNvPr id="80" name="TextBox 79">
            <a:extLst>
              <a:ext uri="{FF2B5EF4-FFF2-40B4-BE49-F238E27FC236}">
                <a16:creationId xmlns:a16="http://schemas.microsoft.com/office/drawing/2014/main" id="{340E3E85-E4E4-441C-98B7-3E04FFDBB792}"/>
              </a:ext>
            </a:extLst>
          </p:cNvPr>
          <p:cNvSpPr txBox="1"/>
          <p:nvPr/>
        </p:nvSpPr>
        <p:spPr>
          <a:xfrm>
            <a:off x="5991563" y="3693955"/>
            <a:ext cx="790072" cy="399719"/>
          </a:xfrm>
          <a:prstGeom prst="rect">
            <a:avLst/>
          </a:prstGeom>
          <a:noFill/>
        </p:spPr>
        <p:txBody>
          <a:bodyPr wrap="square" rtlCol="0">
            <a:spAutoFit/>
          </a:bodyPr>
          <a:lstStyle/>
          <a:p>
            <a:pPr algn="l"/>
            <a:r>
              <a:rPr lang="en-US" sz="1000" dirty="0">
                <a:latin typeface="Calibri" panose="020F0502020204030204" pitchFamily="34" charset="0"/>
                <a:cs typeface="Calibri" panose="020F0502020204030204" pitchFamily="34" charset="0"/>
              </a:rPr>
              <a:t>iPECS UCP/ vUCP/ </a:t>
            </a:r>
            <a:r>
              <a:rPr lang="en-US" sz="1000" dirty="0" err="1">
                <a:latin typeface="Calibri" panose="020F0502020204030204" pitchFamily="34" charset="0"/>
                <a:cs typeface="Calibri" panose="020F0502020204030204" pitchFamily="34" charset="0"/>
              </a:rPr>
              <a:t>eMG</a:t>
            </a:r>
            <a:endParaRPr lang="en-US" sz="1000" dirty="0">
              <a:latin typeface="Calibri" panose="020F0502020204030204" pitchFamily="34" charset="0"/>
              <a:cs typeface="Calibri" panose="020F0502020204030204" pitchFamily="34" charset="0"/>
            </a:endParaRPr>
          </a:p>
        </p:txBody>
      </p:sp>
      <p:sp>
        <p:nvSpPr>
          <p:cNvPr id="47" name="TextBox 46">
            <a:extLst>
              <a:ext uri="{FF2B5EF4-FFF2-40B4-BE49-F238E27FC236}">
                <a16:creationId xmlns:a16="http://schemas.microsoft.com/office/drawing/2014/main" id="{EB688122-2A55-4B4F-9102-7D0410BCD77C}"/>
              </a:ext>
            </a:extLst>
          </p:cNvPr>
          <p:cNvSpPr txBox="1"/>
          <p:nvPr/>
        </p:nvSpPr>
        <p:spPr>
          <a:xfrm>
            <a:off x="6586969" y="5323693"/>
            <a:ext cx="639504" cy="218137"/>
          </a:xfrm>
          <a:prstGeom prst="rect">
            <a:avLst/>
          </a:prstGeom>
          <a:noFill/>
        </p:spPr>
        <p:txBody>
          <a:bodyPr wrap="none" rtlCol="0">
            <a:spAutoFit/>
          </a:bodyPr>
          <a:lstStyle/>
          <a:p>
            <a:pPr algn="ctr"/>
            <a:r>
              <a:rPr lang="en-US" sz="1000" dirty="0">
                <a:latin typeface="Calibri" panose="020F0502020204030204" pitchFamily="34" charset="0"/>
                <a:cs typeface="Calibri" panose="020F0502020204030204" pitchFamily="34" charset="0"/>
              </a:rPr>
              <a:t>ELG terminals</a:t>
            </a:r>
          </a:p>
        </p:txBody>
      </p:sp>
      <p:grpSp>
        <p:nvGrpSpPr>
          <p:cNvPr id="82" name="Group 81">
            <a:extLst>
              <a:ext uri="{FF2B5EF4-FFF2-40B4-BE49-F238E27FC236}">
                <a16:creationId xmlns:a16="http://schemas.microsoft.com/office/drawing/2014/main" id="{A97B1C9C-BD0D-41CD-AE74-8C694175B662}"/>
              </a:ext>
            </a:extLst>
          </p:cNvPr>
          <p:cNvGrpSpPr>
            <a:grpSpLocks/>
          </p:cNvGrpSpPr>
          <p:nvPr/>
        </p:nvGrpSpPr>
        <p:grpSpPr bwMode="auto">
          <a:xfrm>
            <a:off x="6694734" y="3436340"/>
            <a:ext cx="417830" cy="488194"/>
            <a:chOff x="2615580" y="332656"/>
            <a:chExt cx="1727200" cy="1692275"/>
          </a:xfrm>
          <a:solidFill>
            <a:schemeClr val="bg1">
              <a:lumMod val="50000"/>
            </a:schemeClr>
          </a:solidFill>
        </p:grpSpPr>
        <p:sp>
          <p:nvSpPr>
            <p:cNvPr id="83" name="Freeform 16">
              <a:extLst>
                <a:ext uri="{FF2B5EF4-FFF2-40B4-BE49-F238E27FC236}">
                  <a16:creationId xmlns:a16="http://schemas.microsoft.com/office/drawing/2014/main" id="{FE77AD7E-F07C-4829-B8D2-3FD6BE5FA234}"/>
                </a:ext>
              </a:extLst>
            </p:cNvPr>
            <p:cNvSpPr>
              <a:spLocks/>
            </p:cNvSpPr>
            <p:nvPr/>
          </p:nvSpPr>
          <p:spPr bwMode="auto">
            <a:xfrm>
              <a:off x="3215655" y="1380406"/>
              <a:ext cx="50800" cy="336550"/>
            </a:xfrm>
            <a:custGeom>
              <a:avLst/>
              <a:gdLst>
                <a:gd name="T0" fmla="*/ 0 w 32"/>
                <a:gd name="T1" fmla="*/ 534273125 h 212"/>
                <a:gd name="T2" fmla="*/ 20161250 w 32"/>
                <a:gd name="T3" fmla="*/ 534273125 h 212"/>
                <a:gd name="T4" fmla="*/ 20161250 w 32"/>
                <a:gd name="T5" fmla="*/ 534273125 h 212"/>
                <a:gd name="T6" fmla="*/ 30241875 w 32"/>
                <a:gd name="T7" fmla="*/ 529232813 h 212"/>
                <a:gd name="T8" fmla="*/ 50403125 w 32"/>
                <a:gd name="T9" fmla="*/ 519152188 h 212"/>
                <a:gd name="T10" fmla="*/ 60483750 w 32"/>
                <a:gd name="T11" fmla="*/ 509071563 h 212"/>
                <a:gd name="T12" fmla="*/ 70564375 w 32"/>
                <a:gd name="T13" fmla="*/ 493950625 h 212"/>
                <a:gd name="T14" fmla="*/ 75604688 w 32"/>
                <a:gd name="T15" fmla="*/ 468749063 h 212"/>
                <a:gd name="T16" fmla="*/ 80645000 w 32"/>
                <a:gd name="T17" fmla="*/ 443547500 h 212"/>
                <a:gd name="T18" fmla="*/ 80645000 w 32"/>
                <a:gd name="T19" fmla="*/ 0 h 212"/>
                <a:gd name="T20" fmla="*/ 0 w 32"/>
                <a:gd name="T21" fmla="*/ 0 h 212"/>
                <a:gd name="T22" fmla="*/ 0 w 32"/>
                <a:gd name="T23" fmla="*/ 534273125 h 2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212"/>
                <a:gd name="T38" fmla="*/ 32 w 32"/>
                <a:gd name="T39" fmla="*/ 212 h 2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212">
                  <a:moveTo>
                    <a:pt x="0" y="212"/>
                  </a:moveTo>
                  <a:lnTo>
                    <a:pt x="8" y="212"/>
                  </a:lnTo>
                  <a:lnTo>
                    <a:pt x="12" y="210"/>
                  </a:lnTo>
                  <a:lnTo>
                    <a:pt x="20" y="206"/>
                  </a:lnTo>
                  <a:lnTo>
                    <a:pt x="24" y="202"/>
                  </a:lnTo>
                  <a:lnTo>
                    <a:pt x="28" y="196"/>
                  </a:lnTo>
                  <a:lnTo>
                    <a:pt x="30" y="186"/>
                  </a:lnTo>
                  <a:lnTo>
                    <a:pt x="32" y="176"/>
                  </a:lnTo>
                  <a:lnTo>
                    <a:pt x="32" y="0"/>
                  </a:lnTo>
                  <a:lnTo>
                    <a:pt x="0" y="0"/>
                  </a:lnTo>
                  <a:lnTo>
                    <a:pt x="0" y="212"/>
                  </a:lnTo>
                  <a:close/>
                </a:path>
              </a:pathLst>
            </a:custGeom>
            <a:grpFill/>
            <a:ln w="9525">
              <a:noFill/>
              <a:round/>
              <a:headEnd/>
              <a:tailEnd/>
            </a:ln>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685766" latinLnBrk="0">
                <a:defRPr/>
              </a:pPr>
              <a:endParaRPr lang="ko-KR" altLang="en-US" sz="1100" kern="0" dirty="0">
                <a:solidFill>
                  <a:sysClr val="windowText" lastClr="000000"/>
                </a:solidFill>
                <a:latin typeface="Arial" panose="020B0604020202020204" pitchFamily="34" charset="0"/>
                <a:cs typeface="Arial" panose="020B0604020202020204" pitchFamily="34" charset="0"/>
              </a:endParaRPr>
            </a:p>
          </p:txBody>
        </p:sp>
        <p:sp>
          <p:nvSpPr>
            <p:cNvPr id="84" name="Freeform 17">
              <a:extLst>
                <a:ext uri="{FF2B5EF4-FFF2-40B4-BE49-F238E27FC236}">
                  <a16:creationId xmlns:a16="http://schemas.microsoft.com/office/drawing/2014/main" id="{1C4DA227-EB6D-4F2F-977C-CEADCC547162}"/>
                </a:ext>
              </a:extLst>
            </p:cNvPr>
            <p:cNvSpPr>
              <a:spLocks/>
            </p:cNvSpPr>
            <p:nvPr/>
          </p:nvSpPr>
          <p:spPr bwMode="auto">
            <a:xfrm>
              <a:off x="3260105" y="767631"/>
              <a:ext cx="57150" cy="50800"/>
            </a:xfrm>
            <a:custGeom>
              <a:avLst/>
              <a:gdLst>
                <a:gd name="T0" fmla="*/ 10080625 w 36"/>
                <a:gd name="T1" fmla="*/ 80645000 h 32"/>
                <a:gd name="T2" fmla="*/ 10080625 w 36"/>
                <a:gd name="T3" fmla="*/ 80645000 h 32"/>
                <a:gd name="T4" fmla="*/ 35282188 w 36"/>
                <a:gd name="T5" fmla="*/ 75604688 h 32"/>
                <a:gd name="T6" fmla="*/ 55443438 w 36"/>
                <a:gd name="T7" fmla="*/ 70564375 h 32"/>
                <a:gd name="T8" fmla="*/ 70564375 w 36"/>
                <a:gd name="T9" fmla="*/ 60483750 h 32"/>
                <a:gd name="T10" fmla="*/ 80645000 w 36"/>
                <a:gd name="T11" fmla="*/ 50403125 h 32"/>
                <a:gd name="T12" fmla="*/ 90725625 w 36"/>
                <a:gd name="T13" fmla="*/ 30241875 h 32"/>
                <a:gd name="T14" fmla="*/ 90725625 w 36"/>
                <a:gd name="T15" fmla="*/ 20161250 h 32"/>
                <a:gd name="T16" fmla="*/ 90725625 w 36"/>
                <a:gd name="T17" fmla="*/ 0 h 32"/>
                <a:gd name="T18" fmla="*/ 85685313 w 36"/>
                <a:gd name="T19" fmla="*/ 0 h 32"/>
                <a:gd name="T20" fmla="*/ 0 w 36"/>
                <a:gd name="T21" fmla="*/ 0 h 32"/>
                <a:gd name="T22" fmla="*/ 0 w 36"/>
                <a:gd name="T23" fmla="*/ 80645000 h 32"/>
                <a:gd name="T24" fmla="*/ 10080625 w 36"/>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2"/>
                <a:gd name="T41" fmla="*/ 36 w 3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2">
                  <a:moveTo>
                    <a:pt x="4" y="32"/>
                  </a:moveTo>
                  <a:lnTo>
                    <a:pt x="4" y="32"/>
                  </a:lnTo>
                  <a:lnTo>
                    <a:pt x="14" y="30"/>
                  </a:lnTo>
                  <a:lnTo>
                    <a:pt x="22" y="28"/>
                  </a:lnTo>
                  <a:lnTo>
                    <a:pt x="28" y="24"/>
                  </a:lnTo>
                  <a:lnTo>
                    <a:pt x="32" y="20"/>
                  </a:lnTo>
                  <a:lnTo>
                    <a:pt x="36" y="12"/>
                  </a:lnTo>
                  <a:lnTo>
                    <a:pt x="36" y="8"/>
                  </a:lnTo>
                  <a:lnTo>
                    <a:pt x="36" y="0"/>
                  </a:lnTo>
                  <a:lnTo>
                    <a:pt x="34" y="0"/>
                  </a:lnTo>
                  <a:lnTo>
                    <a:pt x="0" y="0"/>
                  </a:lnTo>
                  <a:lnTo>
                    <a:pt x="0" y="32"/>
                  </a:lnTo>
                  <a:lnTo>
                    <a:pt x="4" y="32"/>
                  </a:lnTo>
                  <a:close/>
                </a:path>
              </a:pathLst>
            </a:custGeom>
            <a:grpFill/>
            <a:ln w="9525">
              <a:noFill/>
              <a:round/>
              <a:headEnd/>
              <a:tailEnd/>
            </a:ln>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685766" latinLnBrk="0">
                <a:defRPr/>
              </a:pPr>
              <a:endParaRPr lang="ko-KR" altLang="en-US" sz="1100" kern="0" dirty="0">
                <a:solidFill>
                  <a:sysClr val="windowText" lastClr="000000"/>
                </a:solidFill>
                <a:latin typeface="Arial" panose="020B0604020202020204" pitchFamily="34" charset="0"/>
                <a:cs typeface="Arial" panose="020B0604020202020204" pitchFamily="34" charset="0"/>
              </a:endParaRPr>
            </a:p>
          </p:txBody>
        </p:sp>
        <p:sp>
          <p:nvSpPr>
            <p:cNvPr id="85" name="Freeform 18">
              <a:extLst>
                <a:ext uri="{FF2B5EF4-FFF2-40B4-BE49-F238E27FC236}">
                  <a16:creationId xmlns:a16="http://schemas.microsoft.com/office/drawing/2014/main" id="{C86AF056-874E-42CD-B2D2-010BF2D8FFEE}"/>
                </a:ext>
              </a:extLst>
            </p:cNvPr>
            <p:cNvSpPr>
              <a:spLocks/>
            </p:cNvSpPr>
            <p:nvPr/>
          </p:nvSpPr>
          <p:spPr bwMode="auto">
            <a:xfrm>
              <a:off x="3161680" y="767631"/>
              <a:ext cx="57150" cy="50800"/>
            </a:xfrm>
            <a:custGeom>
              <a:avLst/>
              <a:gdLst>
                <a:gd name="T0" fmla="*/ 10080625 w 36"/>
                <a:gd name="T1" fmla="*/ 80645000 h 32"/>
                <a:gd name="T2" fmla="*/ 10080625 w 36"/>
                <a:gd name="T3" fmla="*/ 80645000 h 32"/>
                <a:gd name="T4" fmla="*/ 35282188 w 36"/>
                <a:gd name="T5" fmla="*/ 75604688 h 32"/>
                <a:gd name="T6" fmla="*/ 55443438 w 36"/>
                <a:gd name="T7" fmla="*/ 70564375 h 32"/>
                <a:gd name="T8" fmla="*/ 70564375 w 36"/>
                <a:gd name="T9" fmla="*/ 60483750 h 32"/>
                <a:gd name="T10" fmla="*/ 80645000 w 36"/>
                <a:gd name="T11" fmla="*/ 50403125 h 32"/>
                <a:gd name="T12" fmla="*/ 90725625 w 36"/>
                <a:gd name="T13" fmla="*/ 30241875 h 32"/>
                <a:gd name="T14" fmla="*/ 90725625 w 36"/>
                <a:gd name="T15" fmla="*/ 20161250 h 32"/>
                <a:gd name="T16" fmla="*/ 90725625 w 36"/>
                <a:gd name="T17" fmla="*/ 0 h 32"/>
                <a:gd name="T18" fmla="*/ 85685313 w 36"/>
                <a:gd name="T19" fmla="*/ 0 h 32"/>
                <a:gd name="T20" fmla="*/ 0 w 36"/>
                <a:gd name="T21" fmla="*/ 0 h 32"/>
                <a:gd name="T22" fmla="*/ 0 w 36"/>
                <a:gd name="T23" fmla="*/ 80645000 h 32"/>
                <a:gd name="T24" fmla="*/ 10080625 w 36"/>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2"/>
                <a:gd name="T41" fmla="*/ 36 w 3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2">
                  <a:moveTo>
                    <a:pt x="4" y="32"/>
                  </a:moveTo>
                  <a:lnTo>
                    <a:pt x="4" y="32"/>
                  </a:lnTo>
                  <a:lnTo>
                    <a:pt x="14" y="30"/>
                  </a:lnTo>
                  <a:lnTo>
                    <a:pt x="22" y="28"/>
                  </a:lnTo>
                  <a:lnTo>
                    <a:pt x="28" y="24"/>
                  </a:lnTo>
                  <a:lnTo>
                    <a:pt x="32" y="20"/>
                  </a:lnTo>
                  <a:lnTo>
                    <a:pt x="36" y="12"/>
                  </a:lnTo>
                  <a:lnTo>
                    <a:pt x="36" y="8"/>
                  </a:lnTo>
                  <a:lnTo>
                    <a:pt x="36" y="0"/>
                  </a:lnTo>
                  <a:lnTo>
                    <a:pt x="34" y="0"/>
                  </a:lnTo>
                  <a:lnTo>
                    <a:pt x="0" y="0"/>
                  </a:lnTo>
                  <a:lnTo>
                    <a:pt x="0" y="32"/>
                  </a:lnTo>
                  <a:lnTo>
                    <a:pt x="4" y="32"/>
                  </a:lnTo>
                  <a:close/>
                </a:path>
              </a:pathLst>
            </a:custGeom>
            <a:grpFill/>
            <a:ln w="9525">
              <a:noFill/>
              <a:round/>
              <a:headEnd/>
              <a:tailEnd/>
            </a:ln>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685766" latinLnBrk="0">
                <a:defRPr/>
              </a:pPr>
              <a:endParaRPr lang="ko-KR" altLang="en-US" sz="1100" kern="0" dirty="0">
                <a:solidFill>
                  <a:sysClr val="windowText" lastClr="000000"/>
                </a:solidFill>
                <a:latin typeface="Arial" panose="020B0604020202020204" pitchFamily="34" charset="0"/>
                <a:cs typeface="Arial" panose="020B0604020202020204" pitchFamily="34" charset="0"/>
              </a:endParaRPr>
            </a:p>
          </p:txBody>
        </p:sp>
        <p:sp>
          <p:nvSpPr>
            <p:cNvPr id="86" name="Freeform 19">
              <a:extLst>
                <a:ext uri="{FF2B5EF4-FFF2-40B4-BE49-F238E27FC236}">
                  <a16:creationId xmlns:a16="http://schemas.microsoft.com/office/drawing/2014/main" id="{0AFB4973-B090-48C1-89DC-B6C9167C3A48}"/>
                </a:ext>
              </a:extLst>
            </p:cNvPr>
            <p:cNvSpPr>
              <a:spLocks/>
            </p:cNvSpPr>
            <p:nvPr/>
          </p:nvSpPr>
          <p:spPr bwMode="auto">
            <a:xfrm>
              <a:off x="3260105" y="650156"/>
              <a:ext cx="57150" cy="50800"/>
            </a:xfrm>
            <a:custGeom>
              <a:avLst/>
              <a:gdLst>
                <a:gd name="T0" fmla="*/ 10080625 w 36"/>
                <a:gd name="T1" fmla="*/ 80645000 h 32"/>
                <a:gd name="T2" fmla="*/ 10080625 w 36"/>
                <a:gd name="T3" fmla="*/ 80645000 h 32"/>
                <a:gd name="T4" fmla="*/ 35282188 w 36"/>
                <a:gd name="T5" fmla="*/ 75604688 h 32"/>
                <a:gd name="T6" fmla="*/ 55443438 w 36"/>
                <a:gd name="T7" fmla="*/ 70564375 h 32"/>
                <a:gd name="T8" fmla="*/ 70564375 w 36"/>
                <a:gd name="T9" fmla="*/ 60483750 h 32"/>
                <a:gd name="T10" fmla="*/ 80645000 w 36"/>
                <a:gd name="T11" fmla="*/ 50403125 h 32"/>
                <a:gd name="T12" fmla="*/ 90725625 w 36"/>
                <a:gd name="T13" fmla="*/ 30241875 h 32"/>
                <a:gd name="T14" fmla="*/ 90725625 w 36"/>
                <a:gd name="T15" fmla="*/ 20161250 h 32"/>
                <a:gd name="T16" fmla="*/ 90725625 w 36"/>
                <a:gd name="T17" fmla="*/ 0 h 32"/>
                <a:gd name="T18" fmla="*/ 85685313 w 36"/>
                <a:gd name="T19" fmla="*/ 0 h 32"/>
                <a:gd name="T20" fmla="*/ 0 w 36"/>
                <a:gd name="T21" fmla="*/ 0 h 32"/>
                <a:gd name="T22" fmla="*/ 0 w 36"/>
                <a:gd name="T23" fmla="*/ 80645000 h 32"/>
                <a:gd name="T24" fmla="*/ 10080625 w 36"/>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2"/>
                <a:gd name="T41" fmla="*/ 36 w 3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2">
                  <a:moveTo>
                    <a:pt x="4" y="32"/>
                  </a:moveTo>
                  <a:lnTo>
                    <a:pt x="4" y="32"/>
                  </a:lnTo>
                  <a:lnTo>
                    <a:pt x="14" y="30"/>
                  </a:lnTo>
                  <a:lnTo>
                    <a:pt x="22" y="28"/>
                  </a:lnTo>
                  <a:lnTo>
                    <a:pt x="28" y="24"/>
                  </a:lnTo>
                  <a:lnTo>
                    <a:pt x="32" y="20"/>
                  </a:lnTo>
                  <a:lnTo>
                    <a:pt x="36" y="12"/>
                  </a:lnTo>
                  <a:lnTo>
                    <a:pt x="36" y="8"/>
                  </a:lnTo>
                  <a:lnTo>
                    <a:pt x="36" y="0"/>
                  </a:lnTo>
                  <a:lnTo>
                    <a:pt x="34" y="0"/>
                  </a:lnTo>
                  <a:lnTo>
                    <a:pt x="0" y="0"/>
                  </a:lnTo>
                  <a:lnTo>
                    <a:pt x="0" y="32"/>
                  </a:lnTo>
                  <a:lnTo>
                    <a:pt x="4" y="32"/>
                  </a:lnTo>
                  <a:close/>
                </a:path>
              </a:pathLst>
            </a:custGeom>
            <a:grpFill/>
            <a:ln w="9525">
              <a:noFill/>
              <a:round/>
              <a:headEnd/>
              <a:tailEnd/>
            </a:ln>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685766" latinLnBrk="0">
                <a:defRPr/>
              </a:pPr>
              <a:endParaRPr lang="ko-KR" altLang="en-US" sz="1100" kern="0" dirty="0">
                <a:solidFill>
                  <a:sysClr val="windowText" lastClr="000000"/>
                </a:solidFill>
                <a:latin typeface="Arial" panose="020B0604020202020204" pitchFamily="34" charset="0"/>
                <a:cs typeface="Arial" panose="020B0604020202020204" pitchFamily="34" charset="0"/>
              </a:endParaRPr>
            </a:p>
          </p:txBody>
        </p:sp>
        <p:sp>
          <p:nvSpPr>
            <p:cNvPr id="87" name="Freeform 20">
              <a:extLst>
                <a:ext uri="{FF2B5EF4-FFF2-40B4-BE49-F238E27FC236}">
                  <a16:creationId xmlns:a16="http://schemas.microsoft.com/office/drawing/2014/main" id="{C42C5074-D385-4C37-A465-453EAA781DC8}"/>
                </a:ext>
              </a:extLst>
            </p:cNvPr>
            <p:cNvSpPr>
              <a:spLocks/>
            </p:cNvSpPr>
            <p:nvPr/>
          </p:nvSpPr>
          <p:spPr bwMode="auto">
            <a:xfrm>
              <a:off x="3161680" y="650156"/>
              <a:ext cx="57150" cy="50800"/>
            </a:xfrm>
            <a:custGeom>
              <a:avLst/>
              <a:gdLst>
                <a:gd name="T0" fmla="*/ 10080625 w 36"/>
                <a:gd name="T1" fmla="*/ 80645000 h 32"/>
                <a:gd name="T2" fmla="*/ 10080625 w 36"/>
                <a:gd name="T3" fmla="*/ 80645000 h 32"/>
                <a:gd name="T4" fmla="*/ 35282188 w 36"/>
                <a:gd name="T5" fmla="*/ 75604688 h 32"/>
                <a:gd name="T6" fmla="*/ 55443438 w 36"/>
                <a:gd name="T7" fmla="*/ 70564375 h 32"/>
                <a:gd name="T8" fmla="*/ 70564375 w 36"/>
                <a:gd name="T9" fmla="*/ 60483750 h 32"/>
                <a:gd name="T10" fmla="*/ 80645000 w 36"/>
                <a:gd name="T11" fmla="*/ 50403125 h 32"/>
                <a:gd name="T12" fmla="*/ 90725625 w 36"/>
                <a:gd name="T13" fmla="*/ 30241875 h 32"/>
                <a:gd name="T14" fmla="*/ 90725625 w 36"/>
                <a:gd name="T15" fmla="*/ 20161250 h 32"/>
                <a:gd name="T16" fmla="*/ 90725625 w 36"/>
                <a:gd name="T17" fmla="*/ 0 h 32"/>
                <a:gd name="T18" fmla="*/ 85685313 w 36"/>
                <a:gd name="T19" fmla="*/ 0 h 32"/>
                <a:gd name="T20" fmla="*/ 0 w 36"/>
                <a:gd name="T21" fmla="*/ 0 h 32"/>
                <a:gd name="T22" fmla="*/ 0 w 36"/>
                <a:gd name="T23" fmla="*/ 80645000 h 32"/>
                <a:gd name="T24" fmla="*/ 10080625 w 36"/>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2"/>
                <a:gd name="T41" fmla="*/ 36 w 3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2">
                  <a:moveTo>
                    <a:pt x="4" y="32"/>
                  </a:moveTo>
                  <a:lnTo>
                    <a:pt x="4" y="32"/>
                  </a:lnTo>
                  <a:lnTo>
                    <a:pt x="14" y="30"/>
                  </a:lnTo>
                  <a:lnTo>
                    <a:pt x="22" y="28"/>
                  </a:lnTo>
                  <a:lnTo>
                    <a:pt x="28" y="24"/>
                  </a:lnTo>
                  <a:lnTo>
                    <a:pt x="32" y="20"/>
                  </a:lnTo>
                  <a:lnTo>
                    <a:pt x="36" y="12"/>
                  </a:lnTo>
                  <a:lnTo>
                    <a:pt x="36" y="8"/>
                  </a:lnTo>
                  <a:lnTo>
                    <a:pt x="36" y="0"/>
                  </a:lnTo>
                  <a:lnTo>
                    <a:pt x="34" y="0"/>
                  </a:lnTo>
                  <a:lnTo>
                    <a:pt x="0" y="0"/>
                  </a:lnTo>
                  <a:lnTo>
                    <a:pt x="0" y="32"/>
                  </a:lnTo>
                  <a:lnTo>
                    <a:pt x="4" y="32"/>
                  </a:lnTo>
                  <a:close/>
                </a:path>
              </a:pathLst>
            </a:custGeom>
            <a:grpFill/>
            <a:ln w="9525">
              <a:noFill/>
              <a:round/>
              <a:headEnd/>
              <a:tailEnd/>
            </a:ln>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685766" latinLnBrk="0">
                <a:defRPr/>
              </a:pPr>
              <a:endParaRPr lang="ko-KR" altLang="en-US" sz="1100" kern="0" dirty="0">
                <a:solidFill>
                  <a:sysClr val="windowText" lastClr="000000"/>
                </a:solidFill>
                <a:latin typeface="Arial" panose="020B0604020202020204" pitchFamily="34" charset="0"/>
                <a:cs typeface="Arial" panose="020B0604020202020204" pitchFamily="34" charset="0"/>
              </a:endParaRPr>
            </a:p>
          </p:txBody>
        </p:sp>
        <p:sp>
          <p:nvSpPr>
            <p:cNvPr id="88" name="Freeform 21">
              <a:extLst>
                <a:ext uri="{FF2B5EF4-FFF2-40B4-BE49-F238E27FC236}">
                  <a16:creationId xmlns:a16="http://schemas.microsoft.com/office/drawing/2014/main" id="{D63390F8-1B11-4127-943A-0DD3DD36424E}"/>
                </a:ext>
              </a:extLst>
            </p:cNvPr>
            <p:cNvSpPr>
              <a:spLocks/>
            </p:cNvSpPr>
            <p:nvPr/>
          </p:nvSpPr>
          <p:spPr bwMode="auto">
            <a:xfrm>
              <a:off x="3260105" y="532681"/>
              <a:ext cx="57150" cy="50800"/>
            </a:xfrm>
            <a:custGeom>
              <a:avLst/>
              <a:gdLst>
                <a:gd name="T0" fmla="*/ 10080625 w 36"/>
                <a:gd name="T1" fmla="*/ 80645000 h 32"/>
                <a:gd name="T2" fmla="*/ 10080625 w 36"/>
                <a:gd name="T3" fmla="*/ 80645000 h 32"/>
                <a:gd name="T4" fmla="*/ 35282188 w 36"/>
                <a:gd name="T5" fmla="*/ 75604688 h 32"/>
                <a:gd name="T6" fmla="*/ 55443438 w 36"/>
                <a:gd name="T7" fmla="*/ 70564375 h 32"/>
                <a:gd name="T8" fmla="*/ 70564375 w 36"/>
                <a:gd name="T9" fmla="*/ 60483750 h 32"/>
                <a:gd name="T10" fmla="*/ 80645000 w 36"/>
                <a:gd name="T11" fmla="*/ 50403125 h 32"/>
                <a:gd name="T12" fmla="*/ 90725625 w 36"/>
                <a:gd name="T13" fmla="*/ 30241875 h 32"/>
                <a:gd name="T14" fmla="*/ 90725625 w 36"/>
                <a:gd name="T15" fmla="*/ 20161250 h 32"/>
                <a:gd name="T16" fmla="*/ 90725625 w 36"/>
                <a:gd name="T17" fmla="*/ 0 h 32"/>
                <a:gd name="T18" fmla="*/ 85685313 w 36"/>
                <a:gd name="T19" fmla="*/ 0 h 32"/>
                <a:gd name="T20" fmla="*/ 0 w 36"/>
                <a:gd name="T21" fmla="*/ 0 h 32"/>
                <a:gd name="T22" fmla="*/ 0 w 36"/>
                <a:gd name="T23" fmla="*/ 80645000 h 32"/>
                <a:gd name="T24" fmla="*/ 10080625 w 36"/>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2"/>
                <a:gd name="T41" fmla="*/ 36 w 3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2">
                  <a:moveTo>
                    <a:pt x="4" y="32"/>
                  </a:moveTo>
                  <a:lnTo>
                    <a:pt x="4" y="32"/>
                  </a:lnTo>
                  <a:lnTo>
                    <a:pt x="14" y="30"/>
                  </a:lnTo>
                  <a:lnTo>
                    <a:pt x="22" y="28"/>
                  </a:lnTo>
                  <a:lnTo>
                    <a:pt x="28" y="24"/>
                  </a:lnTo>
                  <a:lnTo>
                    <a:pt x="32" y="20"/>
                  </a:lnTo>
                  <a:lnTo>
                    <a:pt x="36" y="12"/>
                  </a:lnTo>
                  <a:lnTo>
                    <a:pt x="36" y="8"/>
                  </a:lnTo>
                  <a:lnTo>
                    <a:pt x="36" y="0"/>
                  </a:lnTo>
                  <a:lnTo>
                    <a:pt x="34" y="0"/>
                  </a:lnTo>
                  <a:lnTo>
                    <a:pt x="0" y="0"/>
                  </a:lnTo>
                  <a:lnTo>
                    <a:pt x="0" y="32"/>
                  </a:lnTo>
                  <a:lnTo>
                    <a:pt x="4" y="32"/>
                  </a:lnTo>
                  <a:close/>
                </a:path>
              </a:pathLst>
            </a:custGeom>
            <a:grpFill/>
            <a:ln w="9525">
              <a:noFill/>
              <a:round/>
              <a:headEnd/>
              <a:tailEnd/>
            </a:ln>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685766" latinLnBrk="0">
                <a:defRPr/>
              </a:pPr>
              <a:endParaRPr lang="ko-KR" altLang="en-US" sz="1100" kern="0" dirty="0">
                <a:solidFill>
                  <a:sysClr val="windowText" lastClr="000000"/>
                </a:solidFill>
                <a:latin typeface="Arial" panose="020B0604020202020204" pitchFamily="34" charset="0"/>
                <a:cs typeface="Arial" panose="020B0604020202020204" pitchFamily="34" charset="0"/>
              </a:endParaRPr>
            </a:p>
          </p:txBody>
        </p:sp>
        <p:sp>
          <p:nvSpPr>
            <p:cNvPr id="89" name="Freeform 22">
              <a:extLst>
                <a:ext uri="{FF2B5EF4-FFF2-40B4-BE49-F238E27FC236}">
                  <a16:creationId xmlns:a16="http://schemas.microsoft.com/office/drawing/2014/main" id="{0E7392C7-1045-4C01-90E3-1685E50E9545}"/>
                </a:ext>
              </a:extLst>
            </p:cNvPr>
            <p:cNvSpPr>
              <a:spLocks/>
            </p:cNvSpPr>
            <p:nvPr/>
          </p:nvSpPr>
          <p:spPr bwMode="auto">
            <a:xfrm>
              <a:off x="3161680" y="532681"/>
              <a:ext cx="57150" cy="50800"/>
            </a:xfrm>
            <a:custGeom>
              <a:avLst/>
              <a:gdLst>
                <a:gd name="T0" fmla="*/ 10080625 w 36"/>
                <a:gd name="T1" fmla="*/ 80645000 h 32"/>
                <a:gd name="T2" fmla="*/ 10080625 w 36"/>
                <a:gd name="T3" fmla="*/ 80645000 h 32"/>
                <a:gd name="T4" fmla="*/ 35282188 w 36"/>
                <a:gd name="T5" fmla="*/ 75604688 h 32"/>
                <a:gd name="T6" fmla="*/ 55443438 w 36"/>
                <a:gd name="T7" fmla="*/ 70564375 h 32"/>
                <a:gd name="T8" fmla="*/ 70564375 w 36"/>
                <a:gd name="T9" fmla="*/ 60483750 h 32"/>
                <a:gd name="T10" fmla="*/ 80645000 w 36"/>
                <a:gd name="T11" fmla="*/ 50403125 h 32"/>
                <a:gd name="T12" fmla="*/ 90725625 w 36"/>
                <a:gd name="T13" fmla="*/ 30241875 h 32"/>
                <a:gd name="T14" fmla="*/ 90725625 w 36"/>
                <a:gd name="T15" fmla="*/ 20161250 h 32"/>
                <a:gd name="T16" fmla="*/ 90725625 w 36"/>
                <a:gd name="T17" fmla="*/ 0 h 32"/>
                <a:gd name="T18" fmla="*/ 85685313 w 36"/>
                <a:gd name="T19" fmla="*/ 0 h 32"/>
                <a:gd name="T20" fmla="*/ 0 w 36"/>
                <a:gd name="T21" fmla="*/ 0 h 32"/>
                <a:gd name="T22" fmla="*/ 0 w 36"/>
                <a:gd name="T23" fmla="*/ 80645000 h 32"/>
                <a:gd name="T24" fmla="*/ 10080625 w 36"/>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2"/>
                <a:gd name="T41" fmla="*/ 36 w 3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2">
                  <a:moveTo>
                    <a:pt x="4" y="32"/>
                  </a:moveTo>
                  <a:lnTo>
                    <a:pt x="4" y="32"/>
                  </a:lnTo>
                  <a:lnTo>
                    <a:pt x="14" y="30"/>
                  </a:lnTo>
                  <a:lnTo>
                    <a:pt x="22" y="28"/>
                  </a:lnTo>
                  <a:lnTo>
                    <a:pt x="28" y="24"/>
                  </a:lnTo>
                  <a:lnTo>
                    <a:pt x="32" y="20"/>
                  </a:lnTo>
                  <a:lnTo>
                    <a:pt x="36" y="12"/>
                  </a:lnTo>
                  <a:lnTo>
                    <a:pt x="36" y="8"/>
                  </a:lnTo>
                  <a:lnTo>
                    <a:pt x="36" y="0"/>
                  </a:lnTo>
                  <a:lnTo>
                    <a:pt x="34" y="0"/>
                  </a:lnTo>
                  <a:lnTo>
                    <a:pt x="0" y="0"/>
                  </a:lnTo>
                  <a:lnTo>
                    <a:pt x="0" y="32"/>
                  </a:lnTo>
                  <a:lnTo>
                    <a:pt x="4" y="32"/>
                  </a:lnTo>
                  <a:close/>
                </a:path>
              </a:pathLst>
            </a:custGeom>
            <a:grpFill/>
            <a:ln w="9525">
              <a:noFill/>
              <a:round/>
              <a:headEnd/>
              <a:tailEnd/>
            </a:ln>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685766" latinLnBrk="0">
                <a:defRPr/>
              </a:pPr>
              <a:endParaRPr lang="ko-KR" altLang="en-US" sz="1100" kern="0" dirty="0">
                <a:solidFill>
                  <a:sysClr val="windowText" lastClr="000000"/>
                </a:solidFill>
                <a:latin typeface="Arial" panose="020B0604020202020204" pitchFamily="34" charset="0"/>
                <a:cs typeface="Arial" panose="020B0604020202020204" pitchFamily="34" charset="0"/>
              </a:endParaRPr>
            </a:p>
          </p:txBody>
        </p:sp>
        <p:sp>
          <p:nvSpPr>
            <p:cNvPr id="90" name="Freeform 23">
              <a:extLst>
                <a:ext uri="{FF2B5EF4-FFF2-40B4-BE49-F238E27FC236}">
                  <a16:creationId xmlns:a16="http://schemas.microsoft.com/office/drawing/2014/main" id="{947CCD91-F9D5-474F-AC93-04413447F1EB}"/>
                </a:ext>
              </a:extLst>
            </p:cNvPr>
            <p:cNvSpPr>
              <a:spLocks/>
            </p:cNvSpPr>
            <p:nvPr/>
          </p:nvSpPr>
          <p:spPr bwMode="auto">
            <a:xfrm>
              <a:off x="3691905" y="1380406"/>
              <a:ext cx="50800" cy="336550"/>
            </a:xfrm>
            <a:custGeom>
              <a:avLst/>
              <a:gdLst>
                <a:gd name="T0" fmla="*/ 0 w 32"/>
                <a:gd name="T1" fmla="*/ 534273125 h 212"/>
                <a:gd name="T2" fmla="*/ 20161250 w 32"/>
                <a:gd name="T3" fmla="*/ 534273125 h 212"/>
                <a:gd name="T4" fmla="*/ 20161250 w 32"/>
                <a:gd name="T5" fmla="*/ 534273125 h 212"/>
                <a:gd name="T6" fmla="*/ 30241875 w 32"/>
                <a:gd name="T7" fmla="*/ 529232813 h 212"/>
                <a:gd name="T8" fmla="*/ 50403125 w 32"/>
                <a:gd name="T9" fmla="*/ 519152188 h 212"/>
                <a:gd name="T10" fmla="*/ 60483750 w 32"/>
                <a:gd name="T11" fmla="*/ 509071563 h 212"/>
                <a:gd name="T12" fmla="*/ 70564375 w 32"/>
                <a:gd name="T13" fmla="*/ 493950625 h 212"/>
                <a:gd name="T14" fmla="*/ 80645000 w 32"/>
                <a:gd name="T15" fmla="*/ 468749063 h 212"/>
                <a:gd name="T16" fmla="*/ 80645000 w 32"/>
                <a:gd name="T17" fmla="*/ 443547500 h 212"/>
                <a:gd name="T18" fmla="*/ 80645000 w 32"/>
                <a:gd name="T19" fmla="*/ 0 h 212"/>
                <a:gd name="T20" fmla="*/ 0 w 32"/>
                <a:gd name="T21" fmla="*/ 0 h 212"/>
                <a:gd name="T22" fmla="*/ 0 w 32"/>
                <a:gd name="T23" fmla="*/ 534273125 h 2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212"/>
                <a:gd name="T38" fmla="*/ 32 w 32"/>
                <a:gd name="T39" fmla="*/ 212 h 2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212">
                  <a:moveTo>
                    <a:pt x="0" y="212"/>
                  </a:moveTo>
                  <a:lnTo>
                    <a:pt x="8" y="212"/>
                  </a:lnTo>
                  <a:lnTo>
                    <a:pt x="12" y="210"/>
                  </a:lnTo>
                  <a:lnTo>
                    <a:pt x="20" y="206"/>
                  </a:lnTo>
                  <a:lnTo>
                    <a:pt x="24" y="202"/>
                  </a:lnTo>
                  <a:lnTo>
                    <a:pt x="28" y="196"/>
                  </a:lnTo>
                  <a:lnTo>
                    <a:pt x="32" y="186"/>
                  </a:lnTo>
                  <a:lnTo>
                    <a:pt x="32" y="176"/>
                  </a:lnTo>
                  <a:lnTo>
                    <a:pt x="32" y="0"/>
                  </a:lnTo>
                  <a:lnTo>
                    <a:pt x="0" y="0"/>
                  </a:lnTo>
                  <a:lnTo>
                    <a:pt x="0" y="212"/>
                  </a:lnTo>
                  <a:close/>
                </a:path>
              </a:pathLst>
            </a:custGeom>
            <a:grpFill/>
            <a:ln w="9525">
              <a:noFill/>
              <a:round/>
              <a:headEnd/>
              <a:tailEnd/>
            </a:ln>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685766" latinLnBrk="0">
                <a:defRPr/>
              </a:pPr>
              <a:endParaRPr lang="ko-KR" altLang="en-US" sz="1100" kern="0" dirty="0">
                <a:solidFill>
                  <a:sysClr val="windowText" lastClr="000000"/>
                </a:solidFill>
                <a:latin typeface="Arial" panose="020B0604020202020204" pitchFamily="34" charset="0"/>
                <a:cs typeface="Arial" panose="020B0604020202020204" pitchFamily="34" charset="0"/>
              </a:endParaRPr>
            </a:p>
          </p:txBody>
        </p:sp>
        <p:sp>
          <p:nvSpPr>
            <p:cNvPr id="91" name="Freeform 24">
              <a:extLst>
                <a:ext uri="{FF2B5EF4-FFF2-40B4-BE49-F238E27FC236}">
                  <a16:creationId xmlns:a16="http://schemas.microsoft.com/office/drawing/2014/main" id="{A9275C16-329B-4534-B051-FD3FA1A01599}"/>
                </a:ext>
              </a:extLst>
            </p:cNvPr>
            <p:cNvSpPr>
              <a:spLocks/>
            </p:cNvSpPr>
            <p:nvPr/>
          </p:nvSpPr>
          <p:spPr bwMode="auto">
            <a:xfrm>
              <a:off x="3739530" y="767631"/>
              <a:ext cx="53975" cy="50800"/>
            </a:xfrm>
            <a:custGeom>
              <a:avLst/>
              <a:gdLst>
                <a:gd name="T0" fmla="*/ 5040313 w 34"/>
                <a:gd name="T1" fmla="*/ 80645000 h 32"/>
                <a:gd name="T2" fmla="*/ 5040313 w 34"/>
                <a:gd name="T3" fmla="*/ 80645000 h 32"/>
                <a:gd name="T4" fmla="*/ 30241875 w 34"/>
                <a:gd name="T5" fmla="*/ 75604688 h 32"/>
                <a:gd name="T6" fmla="*/ 50403125 w 34"/>
                <a:gd name="T7" fmla="*/ 70564375 h 32"/>
                <a:gd name="T8" fmla="*/ 65524063 w 34"/>
                <a:gd name="T9" fmla="*/ 60483750 h 32"/>
                <a:gd name="T10" fmla="*/ 75604688 w 34"/>
                <a:gd name="T11" fmla="*/ 50403125 h 32"/>
                <a:gd name="T12" fmla="*/ 85685313 w 34"/>
                <a:gd name="T13" fmla="*/ 30241875 h 32"/>
                <a:gd name="T14" fmla="*/ 85685313 w 34"/>
                <a:gd name="T15" fmla="*/ 20161250 h 32"/>
                <a:gd name="T16" fmla="*/ 85685313 w 34"/>
                <a:gd name="T17" fmla="*/ 0 h 32"/>
                <a:gd name="T18" fmla="*/ 80645000 w 34"/>
                <a:gd name="T19" fmla="*/ 0 h 32"/>
                <a:gd name="T20" fmla="*/ 0 w 34"/>
                <a:gd name="T21" fmla="*/ 0 h 32"/>
                <a:gd name="T22" fmla="*/ 0 w 34"/>
                <a:gd name="T23" fmla="*/ 80645000 h 32"/>
                <a:gd name="T24" fmla="*/ 5040313 w 34"/>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2" y="32"/>
                  </a:moveTo>
                  <a:lnTo>
                    <a:pt x="2" y="32"/>
                  </a:lnTo>
                  <a:lnTo>
                    <a:pt x="12" y="30"/>
                  </a:lnTo>
                  <a:lnTo>
                    <a:pt x="20" y="28"/>
                  </a:lnTo>
                  <a:lnTo>
                    <a:pt x="26" y="24"/>
                  </a:lnTo>
                  <a:lnTo>
                    <a:pt x="30" y="20"/>
                  </a:lnTo>
                  <a:lnTo>
                    <a:pt x="34" y="12"/>
                  </a:lnTo>
                  <a:lnTo>
                    <a:pt x="34" y="8"/>
                  </a:lnTo>
                  <a:lnTo>
                    <a:pt x="34" y="0"/>
                  </a:lnTo>
                  <a:lnTo>
                    <a:pt x="32" y="0"/>
                  </a:lnTo>
                  <a:lnTo>
                    <a:pt x="0" y="0"/>
                  </a:lnTo>
                  <a:lnTo>
                    <a:pt x="0" y="32"/>
                  </a:lnTo>
                  <a:lnTo>
                    <a:pt x="2" y="32"/>
                  </a:lnTo>
                  <a:close/>
                </a:path>
              </a:pathLst>
            </a:custGeom>
            <a:grpFill/>
            <a:ln w="9525">
              <a:noFill/>
              <a:round/>
              <a:headEnd/>
              <a:tailEnd/>
            </a:ln>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685766" latinLnBrk="0">
                <a:defRPr/>
              </a:pPr>
              <a:endParaRPr lang="ko-KR" altLang="en-US" sz="1100" kern="0" dirty="0">
                <a:solidFill>
                  <a:sysClr val="windowText" lastClr="000000"/>
                </a:solidFill>
                <a:latin typeface="Arial" panose="020B0604020202020204" pitchFamily="34" charset="0"/>
                <a:cs typeface="Arial" panose="020B0604020202020204" pitchFamily="34" charset="0"/>
              </a:endParaRPr>
            </a:p>
          </p:txBody>
        </p:sp>
        <p:sp>
          <p:nvSpPr>
            <p:cNvPr id="92" name="Freeform 25">
              <a:extLst>
                <a:ext uri="{FF2B5EF4-FFF2-40B4-BE49-F238E27FC236}">
                  <a16:creationId xmlns:a16="http://schemas.microsoft.com/office/drawing/2014/main" id="{6DAF40FE-C926-493D-B551-97E2559CE69D}"/>
                </a:ext>
              </a:extLst>
            </p:cNvPr>
            <p:cNvSpPr>
              <a:spLocks/>
            </p:cNvSpPr>
            <p:nvPr/>
          </p:nvSpPr>
          <p:spPr bwMode="auto">
            <a:xfrm>
              <a:off x="3641105" y="767631"/>
              <a:ext cx="53975" cy="50800"/>
            </a:xfrm>
            <a:custGeom>
              <a:avLst/>
              <a:gdLst>
                <a:gd name="T0" fmla="*/ 5040313 w 34"/>
                <a:gd name="T1" fmla="*/ 80645000 h 32"/>
                <a:gd name="T2" fmla="*/ 5040313 w 34"/>
                <a:gd name="T3" fmla="*/ 80645000 h 32"/>
                <a:gd name="T4" fmla="*/ 30241875 w 34"/>
                <a:gd name="T5" fmla="*/ 75604688 h 32"/>
                <a:gd name="T6" fmla="*/ 50403125 w 34"/>
                <a:gd name="T7" fmla="*/ 70564375 h 32"/>
                <a:gd name="T8" fmla="*/ 65524063 w 34"/>
                <a:gd name="T9" fmla="*/ 60483750 h 32"/>
                <a:gd name="T10" fmla="*/ 75604688 w 34"/>
                <a:gd name="T11" fmla="*/ 50403125 h 32"/>
                <a:gd name="T12" fmla="*/ 85685313 w 34"/>
                <a:gd name="T13" fmla="*/ 30241875 h 32"/>
                <a:gd name="T14" fmla="*/ 85685313 w 34"/>
                <a:gd name="T15" fmla="*/ 20161250 h 32"/>
                <a:gd name="T16" fmla="*/ 85685313 w 34"/>
                <a:gd name="T17" fmla="*/ 0 h 32"/>
                <a:gd name="T18" fmla="*/ 80645000 w 34"/>
                <a:gd name="T19" fmla="*/ 0 h 32"/>
                <a:gd name="T20" fmla="*/ 0 w 34"/>
                <a:gd name="T21" fmla="*/ 0 h 32"/>
                <a:gd name="T22" fmla="*/ 0 w 34"/>
                <a:gd name="T23" fmla="*/ 80645000 h 32"/>
                <a:gd name="T24" fmla="*/ 5040313 w 34"/>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2" y="32"/>
                  </a:moveTo>
                  <a:lnTo>
                    <a:pt x="2" y="32"/>
                  </a:lnTo>
                  <a:lnTo>
                    <a:pt x="12" y="30"/>
                  </a:lnTo>
                  <a:lnTo>
                    <a:pt x="20" y="28"/>
                  </a:lnTo>
                  <a:lnTo>
                    <a:pt x="26" y="24"/>
                  </a:lnTo>
                  <a:lnTo>
                    <a:pt x="30" y="20"/>
                  </a:lnTo>
                  <a:lnTo>
                    <a:pt x="34" y="12"/>
                  </a:lnTo>
                  <a:lnTo>
                    <a:pt x="34" y="8"/>
                  </a:lnTo>
                  <a:lnTo>
                    <a:pt x="34" y="0"/>
                  </a:lnTo>
                  <a:lnTo>
                    <a:pt x="32" y="0"/>
                  </a:lnTo>
                  <a:lnTo>
                    <a:pt x="0" y="0"/>
                  </a:lnTo>
                  <a:lnTo>
                    <a:pt x="0" y="32"/>
                  </a:lnTo>
                  <a:lnTo>
                    <a:pt x="2" y="32"/>
                  </a:lnTo>
                  <a:close/>
                </a:path>
              </a:pathLst>
            </a:custGeom>
            <a:grpFill/>
            <a:ln w="9525">
              <a:noFill/>
              <a:round/>
              <a:headEnd/>
              <a:tailEnd/>
            </a:ln>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685766" latinLnBrk="0">
                <a:defRPr/>
              </a:pPr>
              <a:endParaRPr lang="ko-KR" altLang="en-US" sz="1100" kern="0" dirty="0">
                <a:solidFill>
                  <a:sysClr val="windowText" lastClr="000000"/>
                </a:solidFill>
                <a:latin typeface="Arial" panose="020B0604020202020204" pitchFamily="34" charset="0"/>
                <a:cs typeface="Arial" panose="020B0604020202020204" pitchFamily="34" charset="0"/>
              </a:endParaRPr>
            </a:p>
          </p:txBody>
        </p:sp>
        <p:sp>
          <p:nvSpPr>
            <p:cNvPr id="93" name="Freeform 26">
              <a:extLst>
                <a:ext uri="{FF2B5EF4-FFF2-40B4-BE49-F238E27FC236}">
                  <a16:creationId xmlns:a16="http://schemas.microsoft.com/office/drawing/2014/main" id="{E8E35A6C-1FCC-4CD3-A119-0808EF7CAB9F}"/>
                </a:ext>
              </a:extLst>
            </p:cNvPr>
            <p:cNvSpPr>
              <a:spLocks/>
            </p:cNvSpPr>
            <p:nvPr/>
          </p:nvSpPr>
          <p:spPr bwMode="auto">
            <a:xfrm>
              <a:off x="3739530" y="650156"/>
              <a:ext cx="53975" cy="50800"/>
            </a:xfrm>
            <a:custGeom>
              <a:avLst/>
              <a:gdLst>
                <a:gd name="T0" fmla="*/ 5040313 w 34"/>
                <a:gd name="T1" fmla="*/ 80645000 h 32"/>
                <a:gd name="T2" fmla="*/ 5040313 w 34"/>
                <a:gd name="T3" fmla="*/ 80645000 h 32"/>
                <a:gd name="T4" fmla="*/ 30241875 w 34"/>
                <a:gd name="T5" fmla="*/ 75604688 h 32"/>
                <a:gd name="T6" fmla="*/ 50403125 w 34"/>
                <a:gd name="T7" fmla="*/ 70564375 h 32"/>
                <a:gd name="T8" fmla="*/ 65524063 w 34"/>
                <a:gd name="T9" fmla="*/ 60483750 h 32"/>
                <a:gd name="T10" fmla="*/ 75604688 w 34"/>
                <a:gd name="T11" fmla="*/ 50403125 h 32"/>
                <a:gd name="T12" fmla="*/ 85685313 w 34"/>
                <a:gd name="T13" fmla="*/ 30241875 h 32"/>
                <a:gd name="T14" fmla="*/ 85685313 w 34"/>
                <a:gd name="T15" fmla="*/ 20161250 h 32"/>
                <a:gd name="T16" fmla="*/ 85685313 w 34"/>
                <a:gd name="T17" fmla="*/ 0 h 32"/>
                <a:gd name="T18" fmla="*/ 80645000 w 34"/>
                <a:gd name="T19" fmla="*/ 0 h 32"/>
                <a:gd name="T20" fmla="*/ 0 w 34"/>
                <a:gd name="T21" fmla="*/ 0 h 32"/>
                <a:gd name="T22" fmla="*/ 0 w 34"/>
                <a:gd name="T23" fmla="*/ 80645000 h 32"/>
                <a:gd name="T24" fmla="*/ 5040313 w 34"/>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2" y="32"/>
                  </a:moveTo>
                  <a:lnTo>
                    <a:pt x="2" y="32"/>
                  </a:lnTo>
                  <a:lnTo>
                    <a:pt x="12" y="30"/>
                  </a:lnTo>
                  <a:lnTo>
                    <a:pt x="20" y="28"/>
                  </a:lnTo>
                  <a:lnTo>
                    <a:pt x="26" y="24"/>
                  </a:lnTo>
                  <a:lnTo>
                    <a:pt x="30" y="20"/>
                  </a:lnTo>
                  <a:lnTo>
                    <a:pt x="34" y="12"/>
                  </a:lnTo>
                  <a:lnTo>
                    <a:pt x="34" y="8"/>
                  </a:lnTo>
                  <a:lnTo>
                    <a:pt x="34" y="0"/>
                  </a:lnTo>
                  <a:lnTo>
                    <a:pt x="32" y="0"/>
                  </a:lnTo>
                  <a:lnTo>
                    <a:pt x="0" y="0"/>
                  </a:lnTo>
                  <a:lnTo>
                    <a:pt x="0" y="32"/>
                  </a:lnTo>
                  <a:lnTo>
                    <a:pt x="2" y="32"/>
                  </a:lnTo>
                  <a:close/>
                </a:path>
              </a:pathLst>
            </a:custGeom>
            <a:grpFill/>
            <a:ln w="9525">
              <a:noFill/>
              <a:round/>
              <a:headEnd/>
              <a:tailEnd/>
            </a:ln>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685766" latinLnBrk="0">
                <a:defRPr/>
              </a:pPr>
              <a:endParaRPr lang="ko-KR" altLang="en-US" sz="1100" kern="0" dirty="0">
                <a:solidFill>
                  <a:sysClr val="windowText" lastClr="000000"/>
                </a:solidFill>
                <a:latin typeface="Arial" panose="020B0604020202020204" pitchFamily="34" charset="0"/>
                <a:cs typeface="Arial" panose="020B0604020202020204" pitchFamily="34" charset="0"/>
              </a:endParaRPr>
            </a:p>
          </p:txBody>
        </p:sp>
        <p:sp>
          <p:nvSpPr>
            <p:cNvPr id="94" name="Freeform 27">
              <a:extLst>
                <a:ext uri="{FF2B5EF4-FFF2-40B4-BE49-F238E27FC236}">
                  <a16:creationId xmlns:a16="http://schemas.microsoft.com/office/drawing/2014/main" id="{0379E79F-B707-415A-8DB4-BCC46931C5CD}"/>
                </a:ext>
              </a:extLst>
            </p:cNvPr>
            <p:cNvSpPr>
              <a:spLocks/>
            </p:cNvSpPr>
            <p:nvPr/>
          </p:nvSpPr>
          <p:spPr bwMode="auto">
            <a:xfrm>
              <a:off x="3641105" y="650156"/>
              <a:ext cx="53975" cy="50800"/>
            </a:xfrm>
            <a:custGeom>
              <a:avLst/>
              <a:gdLst>
                <a:gd name="T0" fmla="*/ 5040313 w 34"/>
                <a:gd name="T1" fmla="*/ 80645000 h 32"/>
                <a:gd name="T2" fmla="*/ 5040313 w 34"/>
                <a:gd name="T3" fmla="*/ 80645000 h 32"/>
                <a:gd name="T4" fmla="*/ 30241875 w 34"/>
                <a:gd name="T5" fmla="*/ 75604688 h 32"/>
                <a:gd name="T6" fmla="*/ 50403125 w 34"/>
                <a:gd name="T7" fmla="*/ 70564375 h 32"/>
                <a:gd name="T8" fmla="*/ 65524063 w 34"/>
                <a:gd name="T9" fmla="*/ 60483750 h 32"/>
                <a:gd name="T10" fmla="*/ 75604688 w 34"/>
                <a:gd name="T11" fmla="*/ 50403125 h 32"/>
                <a:gd name="T12" fmla="*/ 85685313 w 34"/>
                <a:gd name="T13" fmla="*/ 30241875 h 32"/>
                <a:gd name="T14" fmla="*/ 85685313 w 34"/>
                <a:gd name="T15" fmla="*/ 20161250 h 32"/>
                <a:gd name="T16" fmla="*/ 85685313 w 34"/>
                <a:gd name="T17" fmla="*/ 0 h 32"/>
                <a:gd name="T18" fmla="*/ 80645000 w 34"/>
                <a:gd name="T19" fmla="*/ 0 h 32"/>
                <a:gd name="T20" fmla="*/ 0 w 34"/>
                <a:gd name="T21" fmla="*/ 0 h 32"/>
                <a:gd name="T22" fmla="*/ 0 w 34"/>
                <a:gd name="T23" fmla="*/ 80645000 h 32"/>
                <a:gd name="T24" fmla="*/ 5040313 w 34"/>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2" y="32"/>
                  </a:moveTo>
                  <a:lnTo>
                    <a:pt x="2" y="32"/>
                  </a:lnTo>
                  <a:lnTo>
                    <a:pt x="12" y="30"/>
                  </a:lnTo>
                  <a:lnTo>
                    <a:pt x="20" y="28"/>
                  </a:lnTo>
                  <a:lnTo>
                    <a:pt x="26" y="24"/>
                  </a:lnTo>
                  <a:lnTo>
                    <a:pt x="30" y="20"/>
                  </a:lnTo>
                  <a:lnTo>
                    <a:pt x="34" y="12"/>
                  </a:lnTo>
                  <a:lnTo>
                    <a:pt x="34" y="8"/>
                  </a:lnTo>
                  <a:lnTo>
                    <a:pt x="34" y="0"/>
                  </a:lnTo>
                  <a:lnTo>
                    <a:pt x="32" y="0"/>
                  </a:lnTo>
                  <a:lnTo>
                    <a:pt x="0" y="0"/>
                  </a:lnTo>
                  <a:lnTo>
                    <a:pt x="0" y="32"/>
                  </a:lnTo>
                  <a:lnTo>
                    <a:pt x="2" y="32"/>
                  </a:lnTo>
                  <a:close/>
                </a:path>
              </a:pathLst>
            </a:custGeom>
            <a:grpFill/>
            <a:ln w="9525">
              <a:noFill/>
              <a:round/>
              <a:headEnd/>
              <a:tailEnd/>
            </a:ln>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685766" latinLnBrk="0">
                <a:defRPr/>
              </a:pPr>
              <a:endParaRPr lang="ko-KR" altLang="en-US" sz="1100" kern="0" dirty="0">
                <a:solidFill>
                  <a:sysClr val="windowText" lastClr="000000"/>
                </a:solidFill>
                <a:latin typeface="Arial" panose="020B0604020202020204" pitchFamily="34" charset="0"/>
                <a:cs typeface="Arial" panose="020B0604020202020204" pitchFamily="34" charset="0"/>
              </a:endParaRPr>
            </a:p>
          </p:txBody>
        </p:sp>
        <p:sp>
          <p:nvSpPr>
            <p:cNvPr id="95" name="Freeform 28">
              <a:extLst>
                <a:ext uri="{FF2B5EF4-FFF2-40B4-BE49-F238E27FC236}">
                  <a16:creationId xmlns:a16="http://schemas.microsoft.com/office/drawing/2014/main" id="{C3A116A8-9627-4DC4-BDA1-BD6694B2E1B4}"/>
                </a:ext>
              </a:extLst>
            </p:cNvPr>
            <p:cNvSpPr>
              <a:spLocks/>
            </p:cNvSpPr>
            <p:nvPr/>
          </p:nvSpPr>
          <p:spPr bwMode="auto">
            <a:xfrm>
              <a:off x="3739530" y="532681"/>
              <a:ext cx="53975" cy="50800"/>
            </a:xfrm>
            <a:custGeom>
              <a:avLst/>
              <a:gdLst>
                <a:gd name="T0" fmla="*/ 5040313 w 34"/>
                <a:gd name="T1" fmla="*/ 80645000 h 32"/>
                <a:gd name="T2" fmla="*/ 5040313 w 34"/>
                <a:gd name="T3" fmla="*/ 80645000 h 32"/>
                <a:gd name="T4" fmla="*/ 30241875 w 34"/>
                <a:gd name="T5" fmla="*/ 75604688 h 32"/>
                <a:gd name="T6" fmla="*/ 50403125 w 34"/>
                <a:gd name="T7" fmla="*/ 70564375 h 32"/>
                <a:gd name="T8" fmla="*/ 65524063 w 34"/>
                <a:gd name="T9" fmla="*/ 60483750 h 32"/>
                <a:gd name="T10" fmla="*/ 75604688 w 34"/>
                <a:gd name="T11" fmla="*/ 50403125 h 32"/>
                <a:gd name="T12" fmla="*/ 85685313 w 34"/>
                <a:gd name="T13" fmla="*/ 30241875 h 32"/>
                <a:gd name="T14" fmla="*/ 85685313 w 34"/>
                <a:gd name="T15" fmla="*/ 20161250 h 32"/>
                <a:gd name="T16" fmla="*/ 85685313 w 34"/>
                <a:gd name="T17" fmla="*/ 0 h 32"/>
                <a:gd name="T18" fmla="*/ 80645000 w 34"/>
                <a:gd name="T19" fmla="*/ 0 h 32"/>
                <a:gd name="T20" fmla="*/ 0 w 34"/>
                <a:gd name="T21" fmla="*/ 0 h 32"/>
                <a:gd name="T22" fmla="*/ 0 w 34"/>
                <a:gd name="T23" fmla="*/ 80645000 h 32"/>
                <a:gd name="T24" fmla="*/ 5040313 w 34"/>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2" y="32"/>
                  </a:moveTo>
                  <a:lnTo>
                    <a:pt x="2" y="32"/>
                  </a:lnTo>
                  <a:lnTo>
                    <a:pt x="12" y="30"/>
                  </a:lnTo>
                  <a:lnTo>
                    <a:pt x="20" y="28"/>
                  </a:lnTo>
                  <a:lnTo>
                    <a:pt x="26" y="24"/>
                  </a:lnTo>
                  <a:lnTo>
                    <a:pt x="30" y="20"/>
                  </a:lnTo>
                  <a:lnTo>
                    <a:pt x="34" y="12"/>
                  </a:lnTo>
                  <a:lnTo>
                    <a:pt x="34" y="8"/>
                  </a:lnTo>
                  <a:lnTo>
                    <a:pt x="34" y="0"/>
                  </a:lnTo>
                  <a:lnTo>
                    <a:pt x="32" y="0"/>
                  </a:lnTo>
                  <a:lnTo>
                    <a:pt x="0" y="0"/>
                  </a:lnTo>
                  <a:lnTo>
                    <a:pt x="0" y="32"/>
                  </a:lnTo>
                  <a:lnTo>
                    <a:pt x="2" y="32"/>
                  </a:lnTo>
                  <a:close/>
                </a:path>
              </a:pathLst>
            </a:custGeom>
            <a:grpFill/>
            <a:ln w="9525">
              <a:noFill/>
              <a:round/>
              <a:headEnd/>
              <a:tailEnd/>
            </a:ln>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685766" latinLnBrk="0">
                <a:defRPr/>
              </a:pPr>
              <a:endParaRPr lang="ko-KR" altLang="en-US" sz="1100" kern="0" dirty="0">
                <a:solidFill>
                  <a:sysClr val="windowText" lastClr="000000"/>
                </a:solidFill>
                <a:latin typeface="Arial" panose="020B0604020202020204" pitchFamily="34" charset="0"/>
                <a:cs typeface="Arial" panose="020B0604020202020204" pitchFamily="34" charset="0"/>
              </a:endParaRPr>
            </a:p>
          </p:txBody>
        </p:sp>
        <p:sp>
          <p:nvSpPr>
            <p:cNvPr id="96" name="Freeform 29">
              <a:extLst>
                <a:ext uri="{FF2B5EF4-FFF2-40B4-BE49-F238E27FC236}">
                  <a16:creationId xmlns:a16="http://schemas.microsoft.com/office/drawing/2014/main" id="{57376EA5-B919-4F2E-AD84-DD2FA78C554E}"/>
                </a:ext>
              </a:extLst>
            </p:cNvPr>
            <p:cNvSpPr>
              <a:spLocks/>
            </p:cNvSpPr>
            <p:nvPr/>
          </p:nvSpPr>
          <p:spPr bwMode="auto">
            <a:xfrm>
              <a:off x="3641105" y="532681"/>
              <a:ext cx="53975" cy="50800"/>
            </a:xfrm>
            <a:custGeom>
              <a:avLst/>
              <a:gdLst>
                <a:gd name="T0" fmla="*/ 5040313 w 34"/>
                <a:gd name="T1" fmla="*/ 80645000 h 32"/>
                <a:gd name="T2" fmla="*/ 5040313 w 34"/>
                <a:gd name="T3" fmla="*/ 80645000 h 32"/>
                <a:gd name="T4" fmla="*/ 30241875 w 34"/>
                <a:gd name="T5" fmla="*/ 75604688 h 32"/>
                <a:gd name="T6" fmla="*/ 50403125 w 34"/>
                <a:gd name="T7" fmla="*/ 70564375 h 32"/>
                <a:gd name="T8" fmla="*/ 65524063 w 34"/>
                <a:gd name="T9" fmla="*/ 60483750 h 32"/>
                <a:gd name="T10" fmla="*/ 75604688 w 34"/>
                <a:gd name="T11" fmla="*/ 50403125 h 32"/>
                <a:gd name="T12" fmla="*/ 85685313 w 34"/>
                <a:gd name="T13" fmla="*/ 30241875 h 32"/>
                <a:gd name="T14" fmla="*/ 85685313 w 34"/>
                <a:gd name="T15" fmla="*/ 20161250 h 32"/>
                <a:gd name="T16" fmla="*/ 85685313 w 34"/>
                <a:gd name="T17" fmla="*/ 0 h 32"/>
                <a:gd name="T18" fmla="*/ 80645000 w 34"/>
                <a:gd name="T19" fmla="*/ 0 h 32"/>
                <a:gd name="T20" fmla="*/ 0 w 34"/>
                <a:gd name="T21" fmla="*/ 0 h 32"/>
                <a:gd name="T22" fmla="*/ 0 w 34"/>
                <a:gd name="T23" fmla="*/ 80645000 h 32"/>
                <a:gd name="T24" fmla="*/ 5040313 w 34"/>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2" y="32"/>
                  </a:moveTo>
                  <a:lnTo>
                    <a:pt x="2" y="32"/>
                  </a:lnTo>
                  <a:lnTo>
                    <a:pt x="12" y="30"/>
                  </a:lnTo>
                  <a:lnTo>
                    <a:pt x="20" y="28"/>
                  </a:lnTo>
                  <a:lnTo>
                    <a:pt x="26" y="24"/>
                  </a:lnTo>
                  <a:lnTo>
                    <a:pt x="30" y="20"/>
                  </a:lnTo>
                  <a:lnTo>
                    <a:pt x="34" y="12"/>
                  </a:lnTo>
                  <a:lnTo>
                    <a:pt x="34" y="8"/>
                  </a:lnTo>
                  <a:lnTo>
                    <a:pt x="34" y="0"/>
                  </a:lnTo>
                  <a:lnTo>
                    <a:pt x="32" y="0"/>
                  </a:lnTo>
                  <a:lnTo>
                    <a:pt x="0" y="0"/>
                  </a:lnTo>
                  <a:lnTo>
                    <a:pt x="0" y="32"/>
                  </a:lnTo>
                  <a:lnTo>
                    <a:pt x="2" y="32"/>
                  </a:lnTo>
                  <a:close/>
                </a:path>
              </a:pathLst>
            </a:custGeom>
            <a:grpFill/>
            <a:ln w="9525">
              <a:noFill/>
              <a:round/>
              <a:headEnd/>
              <a:tailEnd/>
            </a:ln>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685766" latinLnBrk="0">
                <a:defRPr/>
              </a:pPr>
              <a:endParaRPr lang="ko-KR" altLang="en-US" sz="1100" kern="0" dirty="0">
                <a:solidFill>
                  <a:sysClr val="windowText" lastClr="000000"/>
                </a:solidFill>
                <a:latin typeface="Arial" panose="020B0604020202020204" pitchFamily="34" charset="0"/>
                <a:cs typeface="Arial" panose="020B0604020202020204" pitchFamily="34" charset="0"/>
              </a:endParaRPr>
            </a:p>
          </p:txBody>
        </p:sp>
        <p:sp>
          <p:nvSpPr>
            <p:cNvPr id="97" name="Freeform 30">
              <a:extLst>
                <a:ext uri="{FF2B5EF4-FFF2-40B4-BE49-F238E27FC236}">
                  <a16:creationId xmlns:a16="http://schemas.microsoft.com/office/drawing/2014/main" id="{02B682F5-3013-48F0-969B-DEF24C6575FE}"/>
                </a:ext>
              </a:extLst>
            </p:cNvPr>
            <p:cNvSpPr>
              <a:spLocks noEditPoints="1"/>
            </p:cNvSpPr>
            <p:nvPr/>
          </p:nvSpPr>
          <p:spPr bwMode="auto">
            <a:xfrm>
              <a:off x="2615580" y="1094656"/>
              <a:ext cx="374650" cy="930275"/>
            </a:xfrm>
            <a:custGeom>
              <a:avLst/>
              <a:gdLst>
                <a:gd name="T0" fmla="*/ 514111875 w 236"/>
                <a:gd name="T1" fmla="*/ 0 h 586"/>
                <a:gd name="T2" fmla="*/ 493950625 w 236"/>
                <a:gd name="T3" fmla="*/ 0 h 586"/>
                <a:gd name="T4" fmla="*/ 493950625 w 236"/>
                <a:gd name="T5" fmla="*/ 0 h 586"/>
                <a:gd name="T6" fmla="*/ 463708750 w 236"/>
                <a:gd name="T7" fmla="*/ 5040313 h 586"/>
                <a:gd name="T8" fmla="*/ 443547500 w 236"/>
                <a:gd name="T9" fmla="*/ 20161250 h 586"/>
                <a:gd name="T10" fmla="*/ 428426563 w 236"/>
                <a:gd name="T11" fmla="*/ 40322500 h 586"/>
                <a:gd name="T12" fmla="*/ 418345938 w 236"/>
                <a:gd name="T13" fmla="*/ 65524063 h 586"/>
                <a:gd name="T14" fmla="*/ 418345938 w 236"/>
                <a:gd name="T15" fmla="*/ 65524063 h 586"/>
                <a:gd name="T16" fmla="*/ 398184688 w 236"/>
                <a:gd name="T17" fmla="*/ 166330313 h 586"/>
                <a:gd name="T18" fmla="*/ 378023438 w 236"/>
                <a:gd name="T19" fmla="*/ 267136563 h 586"/>
                <a:gd name="T20" fmla="*/ 347781563 w 236"/>
                <a:gd name="T21" fmla="*/ 362902500 h 586"/>
                <a:gd name="T22" fmla="*/ 317539688 w 236"/>
                <a:gd name="T23" fmla="*/ 453628125 h 586"/>
                <a:gd name="T24" fmla="*/ 257055938 w 236"/>
                <a:gd name="T25" fmla="*/ 630039063 h 586"/>
                <a:gd name="T26" fmla="*/ 191531875 w 236"/>
                <a:gd name="T27" fmla="*/ 781248438 h 586"/>
                <a:gd name="T28" fmla="*/ 131048125 w 236"/>
                <a:gd name="T29" fmla="*/ 902215938 h 586"/>
                <a:gd name="T30" fmla="*/ 80645000 w 236"/>
                <a:gd name="T31" fmla="*/ 997981875 h 586"/>
                <a:gd name="T32" fmla="*/ 35282188 w 236"/>
                <a:gd name="T33" fmla="*/ 1083667188 h 586"/>
                <a:gd name="T34" fmla="*/ 30241875 w 236"/>
                <a:gd name="T35" fmla="*/ 1088707500 h 586"/>
                <a:gd name="T36" fmla="*/ 30241875 w 236"/>
                <a:gd name="T37" fmla="*/ 1088707500 h 586"/>
                <a:gd name="T38" fmla="*/ 15120938 w 236"/>
                <a:gd name="T39" fmla="*/ 1118949375 h 586"/>
                <a:gd name="T40" fmla="*/ 5040313 w 236"/>
                <a:gd name="T41" fmla="*/ 1149191250 h 586"/>
                <a:gd name="T42" fmla="*/ 0 w 236"/>
                <a:gd name="T43" fmla="*/ 1189513750 h 586"/>
                <a:gd name="T44" fmla="*/ 0 w 236"/>
                <a:gd name="T45" fmla="*/ 1345763438 h 586"/>
                <a:gd name="T46" fmla="*/ 0 w 236"/>
                <a:gd name="T47" fmla="*/ 1345763438 h 586"/>
                <a:gd name="T48" fmla="*/ 0 w 236"/>
                <a:gd name="T49" fmla="*/ 1345763438 h 586"/>
                <a:gd name="T50" fmla="*/ 5040313 w 236"/>
                <a:gd name="T51" fmla="*/ 1365924688 h 586"/>
                <a:gd name="T52" fmla="*/ 10080625 w 236"/>
                <a:gd name="T53" fmla="*/ 1386085938 h 586"/>
                <a:gd name="T54" fmla="*/ 20161250 w 236"/>
                <a:gd name="T55" fmla="*/ 1406247188 h 586"/>
                <a:gd name="T56" fmla="*/ 35282188 w 236"/>
                <a:gd name="T57" fmla="*/ 1426408438 h 586"/>
                <a:gd name="T58" fmla="*/ 60483750 w 236"/>
                <a:gd name="T59" fmla="*/ 1446569688 h 586"/>
                <a:gd name="T60" fmla="*/ 85685313 w 236"/>
                <a:gd name="T61" fmla="*/ 1461690625 h 586"/>
                <a:gd name="T62" fmla="*/ 120967500 w 236"/>
                <a:gd name="T63" fmla="*/ 1471771250 h 586"/>
                <a:gd name="T64" fmla="*/ 161290000 w 236"/>
                <a:gd name="T65" fmla="*/ 1476811563 h 586"/>
                <a:gd name="T66" fmla="*/ 514111875 w 236"/>
                <a:gd name="T67" fmla="*/ 1476811563 h 586"/>
                <a:gd name="T68" fmla="*/ 544353750 w 236"/>
                <a:gd name="T69" fmla="*/ 1476811563 h 586"/>
                <a:gd name="T70" fmla="*/ 594756875 w 236"/>
                <a:gd name="T71" fmla="*/ 1476811563 h 586"/>
                <a:gd name="T72" fmla="*/ 594756875 w 236"/>
                <a:gd name="T73" fmla="*/ 115927188 h 586"/>
                <a:gd name="T74" fmla="*/ 514111875 w 236"/>
                <a:gd name="T75" fmla="*/ 115927188 h 586"/>
                <a:gd name="T76" fmla="*/ 514111875 w 236"/>
                <a:gd name="T77" fmla="*/ 0 h 586"/>
                <a:gd name="T78" fmla="*/ 514111875 w 236"/>
                <a:gd name="T79" fmla="*/ 1396166563 h 586"/>
                <a:gd name="T80" fmla="*/ 161290000 w 236"/>
                <a:gd name="T81" fmla="*/ 1396166563 h 586"/>
                <a:gd name="T82" fmla="*/ 161290000 w 236"/>
                <a:gd name="T83" fmla="*/ 1396166563 h 586"/>
                <a:gd name="T84" fmla="*/ 136088438 w 236"/>
                <a:gd name="T85" fmla="*/ 1391126250 h 586"/>
                <a:gd name="T86" fmla="*/ 120967500 w 236"/>
                <a:gd name="T87" fmla="*/ 1386085938 h 586"/>
                <a:gd name="T88" fmla="*/ 105846563 w 236"/>
                <a:gd name="T89" fmla="*/ 1381045625 h 586"/>
                <a:gd name="T90" fmla="*/ 95765938 w 236"/>
                <a:gd name="T91" fmla="*/ 1370965000 h 586"/>
                <a:gd name="T92" fmla="*/ 85685313 w 236"/>
                <a:gd name="T93" fmla="*/ 1355844063 h 586"/>
                <a:gd name="T94" fmla="*/ 80645000 w 236"/>
                <a:gd name="T95" fmla="*/ 1340723125 h 586"/>
                <a:gd name="T96" fmla="*/ 80645000 w 236"/>
                <a:gd name="T97" fmla="*/ 1189513750 h 586"/>
                <a:gd name="T98" fmla="*/ 80645000 w 236"/>
                <a:gd name="T99" fmla="*/ 1189513750 h 586"/>
                <a:gd name="T100" fmla="*/ 85685313 w 236"/>
                <a:gd name="T101" fmla="*/ 1169352500 h 586"/>
                <a:gd name="T102" fmla="*/ 90725625 w 236"/>
                <a:gd name="T103" fmla="*/ 1154231563 h 586"/>
                <a:gd name="T104" fmla="*/ 100806250 w 236"/>
                <a:gd name="T105" fmla="*/ 1129030000 h 586"/>
                <a:gd name="T106" fmla="*/ 100806250 w 236"/>
                <a:gd name="T107" fmla="*/ 1129030000 h 586"/>
                <a:gd name="T108" fmla="*/ 151209375 w 236"/>
                <a:gd name="T109" fmla="*/ 1043344688 h 586"/>
                <a:gd name="T110" fmla="*/ 196572188 w 236"/>
                <a:gd name="T111" fmla="*/ 957659375 h 586"/>
                <a:gd name="T112" fmla="*/ 252015625 w 236"/>
                <a:gd name="T113" fmla="*/ 841732188 h 586"/>
                <a:gd name="T114" fmla="*/ 307459063 w 236"/>
                <a:gd name="T115" fmla="*/ 710684063 h 586"/>
                <a:gd name="T116" fmla="*/ 367942813 w 236"/>
                <a:gd name="T117" fmla="*/ 554434375 h 586"/>
                <a:gd name="T118" fmla="*/ 423386250 w 236"/>
                <a:gd name="T119" fmla="*/ 383063750 h 586"/>
                <a:gd name="T120" fmla="*/ 473789375 w 236"/>
                <a:gd name="T121" fmla="*/ 201612500 h 586"/>
                <a:gd name="T122" fmla="*/ 514111875 w 236"/>
                <a:gd name="T123" fmla="*/ 201612500 h 586"/>
                <a:gd name="T124" fmla="*/ 514111875 w 236"/>
                <a:gd name="T125" fmla="*/ 1396166563 h 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
                <a:gd name="T190" fmla="*/ 0 h 586"/>
                <a:gd name="T191" fmla="*/ 236 w 236"/>
                <a:gd name="T192" fmla="*/ 586 h 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 h="586">
                  <a:moveTo>
                    <a:pt x="204" y="0"/>
                  </a:moveTo>
                  <a:lnTo>
                    <a:pt x="196" y="0"/>
                  </a:lnTo>
                  <a:lnTo>
                    <a:pt x="184" y="2"/>
                  </a:lnTo>
                  <a:lnTo>
                    <a:pt x="176" y="8"/>
                  </a:lnTo>
                  <a:lnTo>
                    <a:pt x="170" y="16"/>
                  </a:lnTo>
                  <a:lnTo>
                    <a:pt x="166" y="26"/>
                  </a:lnTo>
                  <a:lnTo>
                    <a:pt x="158" y="66"/>
                  </a:lnTo>
                  <a:lnTo>
                    <a:pt x="150" y="106"/>
                  </a:lnTo>
                  <a:lnTo>
                    <a:pt x="138" y="144"/>
                  </a:lnTo>
                  <a:lnTo>
                    <a:pt x="126" y="180"/>
                  </a:lnTo>
                  <a:lnTo>
                    <a:pt x="102" y="250"/>
                  </a:lnTo>
                  <a:lnTo>
                    <a:pt x="76" y="310"/>
                  </a:lnTo>
                  <a:lnTo>
                    <a:pt x="52" y="358"/>
                  </a:lnTo>
                  <a:lnTo>
                    <a:pt x="32" y="396"/>
                  </a:lnTo>
                  <a:lnTo>
                    <a:pt x="14" y="430"/>
                  </a:lnTo>
                  <a:lnTo>
                    <a:pt x="12" y="432"/>
                  </a:lnTo>
                  <a:lnTo>
                    <a:pt x="6" y="444"/>
                  </a:lnTo>
                  <a:lnTo>
                    <a:pt x="2" y="456"/>
                  </a:lnTo>
                  <a:lnTo>
                    <a:pt x="0" y="472"/>
                  </a:lnTo>
                  <a:lnTo>
                    <a:pt x="0" y="534"/>
                  </a:lnTo>
                  <a:lnTo>
                    <a:pt x="2" y="542"/>
                  </a:lnTo>
                  <a:lnTo>
                    <a:pt x="4" y="550"/>
                  </a:lnTo>
                  <a:lnTo>
                    <a:pt x="8" y="558"/>
                  </a:lnTo>
                  <a:lnTo>
                    <a:pt x="14" y="566"/>
                  </a:lnTo>
                  <a:lnTo>
                    <a:pt x="24" y="574"/>
                  </a:lnTo>
                  <a:lnTo>
                    <a:pt x="34" y="580"/>
                  </a:lnTo>
                  <a:lnTo>
                    <a:pt x="48" y="584"/>
                  </a:lnTo>
                  <a:lnTo>
                    <a:pt x="64" y="586"/>
                  </a:lnTo>
                  <a:lnTo>
                    <a:pt x="204" y="586"/>
                  </a:lnTo>
                  <a:lnTo>
                    <a:pt x="216" y="586"/>
                  </a:lnTo>
                  <a:lnTo>
                    <a:pt x="236" y="586"/>
                  </a:lnTo>
                  <a:lnTo>
                    <a:pt x="236" y="46"/>
                  </a:lnTo>
                  <a:lnTo>
                    <a:pt x="204" y="46"/>
                  </a:lnTo>
                  <a:lnTo>
                    <a:pt x="204" y="0"/>
                  </a:lnTo>
                  <a:close/>
                  <a:moveTo>
                    <a:pt x="204" y="554"/>
                  </a:moveTo>
                  <a:lnTo>
                    <a:pt x="64" y="554"/>
                  </a:lnTo>
                  <a:lnTo>
                    <a:pt x="54" y="552"/>
                  </a:lnTo>
                  <a:lnTo>
                    <a:pt x="48" y="550"/>
                  </a:lnTo>
                  <a:lnTo>
                    <a:pt x="42" y="548"/>
                  </a:lnTo>
                  <a:lnTo>
                    <a:pt x="38" y="544"/>
                  </a:lnTo>
                  <a:lnTo>
                    <a:pt x="34" y="538"/>
                  </a:lnTo>
                  <a:lnTo>
                    <a:pt x="32" y="532"/>
                  </a:lnTo>
                  <a:lnTo>
                    <a:pt x="32" y="472"/>
                  </a:lnTo>
                  <a:lnTo>
                    <a:pt x="34" y="464"/>
                  </a:lnTo>
                  <a:lnTo>
                    <a:pt x="36" y="458"/>
                  </a:lnTo>
                  <a:lnTo>
                    <a:pt x="40" y="448"/>
                  </a:lnTo>
                  <a:lnTo>
                    <a:pt x="60" y="414"/>
                  </a:lnTo>
                  <a:lnTo>
                    <a:pt x="78" y="380"/>
                  </a:lnTo>
                  <a:lnTo>
                    <a:pt x="100" y="334"/>
                  </a:lnTo>
                  <a:lnTo>
                    <a:pt x="122" y="282"/>
                  </a:lnTo>
                  <a:lnTo>
                    <a:pt x="146" y="220"/>
                  </a:lnTo>
                  <a:lnTo>
                    <a:pt x="168" y="152"/>
                  </a:lnTo>
                  <a:lnTo>
                    <a:pt x="188" y="80"/>
                  </a:lnTo>
                  <a:lnTo>
                    <a:pt x="204" y="80"/>
                  </a:lnTo>
                  <a:lnTo>
                    <a:pt x="204" y="554"/>
                  </a:lnTo>
                  <a:close/>
                </a:path>
              </a:pathLst>
            </a:custGeom>
            <a:grpFill/>
            <a:ln w="9525">
              <a:noFill/>
              <a:round/>
              <a:headEnd/>
              <a:tailEnd/>
            </a:ln>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685766" latinLnBrk="0">
                <a:defRPr/>
              </a:pPr>
              <a:endParaRPr lang="ko-KR" altLang="en-US" sz="1100" kern="0" dirty="0">
                <a:solidFill>
                  <a:sysClr val="windowText" lastClr="000000"/>
                </a:solidFill>
                <a:latin typeface="Arial" panose="020B0604020202020204" pitchFamily="34" charset="0"/>
                <a:cs typeface="Arial" panose="020B0604020202020204" pitchFamily="34" charset="0"/>
              </a:endParaRPr>
            </a:p>
          </p:txBody>
        </p:sp>
        <p:sp>
          <p:nvSpPr>
            <p:cNvPr id="98" name="Freeform 31">
              <a:extLst>
                <a:ext uri="{FF2B5EF4-FFF2-40B4-BE49-F238E27FC236}">
                  <a16:creationId xmlns:a16="http://schemas.microsoft.com/office/drawing/2014/main" id="{66AA9F1D-B7F2-46CD-8DA3-67A40C0425CF}"/>
                </a:ext>
              </a:extLst>
            </p:cNvPr>
            <p:cNvSpPr>
              <a:spLocks noEditPoints="1"/>
            </p:cNvSpPr>
            <p:nvPr/>
          </p:nvSpPr>
          <p:spPr bwMode="auto">
            <a:xfrm>
              <a:off x="3968130" y="1094656"/>
              <a:ext cx="374650" cy="930275"/>
            </a:xfrm>
            <a:custGeom>
              <a:avLst/>
              <a:gdLst>
                <a:gd name="T0" fmla="*/ 594756875 w 236"/>
                <a:gd name="T1" fmla="*/ 1189513750 h 586"/>
                <a:gd name="T2" fmla="*/ 579635938 w 236"/>
                <a:gd name="T3" fmla="*/ 1118949375 h 586"/>
                <a:gd name="T4" fmla="*/ 559474688 w 236"/>
                <a:gd name="T5" fmla="*/ 1083667188 h 586"/>
                <a:gd name="T6" fmla="*/ 509071563 w 236"/>
                <a:gd name="T7" fmla="*/ 997981875 h 586"/>
                <a:gd name="T8" fmla="*/ 403225000 w 236"/>
                <a:gd name="T9" fmla="*/ 781248438 h 586"/>
                <a:gd name="T10" fmla="*/ 272176875 w 236"/>
                <a:gd name="T11" fmla="*/ 453628125 h 586"/>
                <a:gd name="T12" fmla="*/ 216733438 w 236"/>
                <a:gd name="T13" fmla="*/ 267136563 h 586"/>
                <a:gd name="T14" fmla="*/ 176410938 w 236"/>
                <a:gd name="T15" fmla="*/ 65524063 h 586"/>
                <a:gd name="T16" fmla="*/ 166330313 w 236"/>
                <a:gd name="T17" fmla="*/ 40322500 h 586"/>
                <a:gd name="T18" fmla="*/ 131048125 w 236"/>
                <a:gd name="T19" fmla="*/ 5040313 h 586"/>
                <a:gd name="T20" fmla="*/ 80645000 w 236"/>
                <a:gd name="T21" fmla="*/ 0 h 586"/>
                <a:gd name="T22" fmla="*/ 0 w 236"/>
                <a:gd name="T23" fmla="*/ 115927188 h 586"/>
                <a:gd name="T24" fmla="*/ 50403125 w 236"/>
                <a:gd name="T25" fmla="*/ 1476811563 h 586"/>
                <a:gd name="T26" fmla="*/ 433466875 w 236"/>
                <a:gd name="T27" fmla="*/ 1476811563 h 586"/>
                <a:gd name="T28" fmla="*/ 473789375 w 236"/>
                <a:gd name="T29" fmla="*/ 1471771250 h 586"/>
                <a:gd name="T30" fmla="*/ 534273125 w 236"/>
                <a:gd name="T31" fmla="*/ 1446569688 h 586"/>
                <a:gd name="T32" fmla="*/ 574595625 w 236"/>
                <a:gd name="T33" fmla="*/ 1406247188 h 586"/>
                <a:gd name="T34" fmla="*/ 589716563 w 236"/>
                <a:gd name="T35" fmla="*/ 1365924688 h 586"/>
                <a:gd name="T36" fmla="*/ 594756875 w 236"/>
                <a:gd name="T37" fmla="*/ 1345763438 h 586"/>
                <a:gd name="T38" fmla="*/ 433466875 w 236"/>
                <a:gd name="T39" fmla="*/ 1396166563 h 586"/>
                <a:gd name="T40" fmla="*/ 80645000 w 236"/>
                <a:gd name="T41" fmla="*/ 201612500 h 586"/>
                <a:gd name="T42" fmla="*/ 120967500 w 236"/>
                <a:gd name="T43" fmla="*/ 201612500 h 586"/>
                <a:gd name="T44" fmla="*/ 226814063 w 236"/>
                <a:gd name="T45" fmla="*/ 554434375 h 586"/>
                <a:gd name="T46" fmla="*/ 342741250 w 236"/>
                <a:gd name="T47" fmla="*/ 841732188 h 586"/>
                <a:gd name="T48" fmla="*/ 443547500 w 236"/>
                <a:gd name="T49" fmla="*/ 1043344688 h 586"/>
                <a:gd name="T50" fmla="*/ 493950625 w 236"/>
                <a:gd name="T51" fmla="*/ 1129030000 h 586"/>
                <a:gd name="T52" fmla="*/ 509071563 w 236"/>
                <a:gd name="T53" fmla="*/ 1169352500 h 586"/>
                <a:gd name="T54" fmla="*/ 514111875 w 236"/>
                <a:gd name="T55" fmla="*/ 1340723125 h 586"/>
                <a:gd name="T56" fmla="*/ 509071563 w 236"/>
                <a:gd name="T57" fmla="*/ 1355844063 h 586"/>
                <a:gd name="T58" fmla="*/ 488910313 w 236"/>
                <a:gd name="T59" fmla="*/ 1381045625 h 586"/>
                <a:gd name="T60" fmla="*/ 453628125 w 236"/>
                <a:gd name="T61" fmla="*/ 1391126250 h 586"/>
                <a:gd name="T62" fmla="*/ 433466875 w 236"/>
                <a:gd name="T63" fmla="*/ 1396166563 h 5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6"/>
                <a:gd name="T97" fmla="*/ 0 h 586"/>
                <a:gd name="T98" fmla="*/ 236 w 236"/>
                <a:gd name="T99" fmla="*/ 586 h 5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6" h="586">
                  <a:moveTo>
                    <a:pt x="236" y="472"/>
                  </a:moveTo>
                  <a:lnTo>
                    <a:pt x="236" y="472"/>
                  </a:lnTo>
                  <a:lnTo>
                    <a:pt x="234" y="456"/>
                  </a:lnTo>
                  <a:lnTo>
                    <a:pt x="230" y="444"/>
                  </a:lnTo>
                  <a:lnTo>
                    <a:pt x="222" y="432"/>
                  </a:lnTo>
                  <a:lnTo>
                    <a:pt x="222" y="430"/>
                  </a:lnTo>
                  <a:lnTo>
                    <a:pt x="202" y="396"/>
                  </a:lnTo>
                  <a:lnTo>
                    <a:pt x="182" y="358"/>
                  </a:lnTo>
                  <a:lnTo>
                    <a:pt x="160" y="310"/>
                  </a:lnTo>
                  <a:lnTo>
                    <a:pt x="134" y="250"/>
                  </a:lnTo>
                  <a:lnTo>
                    <a:pt x="108" y="180"/>
                  </a:lnTo>
                  <a:lnTo>
                    <a:pt x="96" y="144"/>
                  </a:lnTo>
                  <a:lnTo>
                    <a:pt x="86" y="106"/>
                  </a:lnTo>
                  <a:lnTo>
                    <a:pt x="78" y="66"/>
                  </a:lnTo>
                  <a:lnTo>
                    <a:pt x="70" y="26"/>
                  </a:lnTo>
                  <a:lnTo>
                    <a:pt x="66" y="16"/>
                  </a:lnTo>
                  <a:lnTo>
                    <a:pt x="60" y="8"/>
                  </a:lnTo>
                  <a:lnTo>
                    <a:pt x="52" y="2"/>
                  </a:lnTo>
                  <a:lnTo>
                    <a:pt x="40" y="0"/>
                  </a:lnTo>
                  <a:lnTo>
                    <a:pt x="32" y="0"/>
                  </a:lnTo>
                  <a:lnTo>
                    <a:pt x="32" y="46"/>
                  </a:lnTo>
                  <a:lnTo>
                    <a:pt x="0" y="46"/>
                  </a:lnTo>
                  <a:lnTo>
                    <a:pt x="0" y="586"/>
                  </a:lnTo>
                  <a:lnTo>
                    <a:pt x="20" y="586"/>
                  </a:lnTo>
                  <a:lnTo>
                    <a:pt x="32" y="586"/>
                  </a:lnTo>
                  <a:lnTo>
                    <a:pt x="172" y="586"/>
                  </a:lnTo>
                  <a:lnTo>
                    <a:pt x="188" y="584"/>
                  </a:lnTo>
                  <a:lnTo>
                    <a:pt x="202" y="580"/>
                  </a:lnTo>
                  <a:lnTo>
                    <a:pt x="212" y="574"/>
                  </a:lnTo>
                  <a:lnTo>
                    <a:pt x="220" y="566"/>
                  </a:lnTo>
                  <a:lnTo>
                    <a:pt x="228" y="558"/>
                  </a:lnTo>
                  <a:lnTo>
                    <a:pt x="232" y="550"/>
                  </a:lnTo>
                  <a:lnTo>
                    <a:pt x="234" y="542"/>
                  </a:lnTo>
                  <a:lnTo>
                    <a:pt x="236" y="534"/>
                  </a:lnTo>
                  <a:lnTo>
                    <a:pt x="236" y="472"/>
                  </a:lnTo>
                  <a:close/>
                  <a:moveTo>
                    <a:pt x="172" y="554"/>
                  </a:moveTo>
                  <a:lnTo>
                    <a:pt x="32" y="554"/>
                  </a:lnTo>
                  <a:lnTo>
                    <a:pt x="32" y="80"/>
                  </a:lnTo>
                  <a:lnTo>
                    <a:pt x="48" y="80"/>
                  </a:lnTo>
                  <a:lnTo>
                    <a:pt x="68" y="152"/>
                  </a:lnTo>
                  <a:lnTo>
                    <a:pt x="90" y="220"/>
                  </a:lnTo>
                  <a:lnTo>
                    <a:pt x="112" y="282"/>
                  </a:lnTo>
                  <a:lnTo>
                    <a:pt x="136" y="334"/>
                  </a:lnTo>
                  <a:lnTo>
                    <a:pt x="158" y="380"/>
                  </a:lnTo>
                  <a:lnTo>
                    <a:pt x="176" y="414"/>
                  </a:lnTo>
                  <a:lnTo>
                    <a:pt x="196" y="448"/>
                  </a:lnTo>
                  <a:lnTo>
                    <a:pt x="200" y="458"/>
                  </a:lnTo>
                  <a:lnTo>
                    <a:pt x="202" y="464"/>
                  </a:lnTo>
                  <a:lnTo>
                    <a:pt x="204" y="472"/>
                  </a:lnTo>
                  <a:lnTo>
                    <a:pt x="204" y="532"/>
                  </a:lnTo>
                  <a:lnTo>
                    <a:pt x="202" y="538"/>
                  </a:lnTo>
                  <a:lnTo>
                    <a:pt x="198" y="544"/>
                  </a:lnTo>
                  <a:lnTo>
                    <a:pt x="194" y="548"/>
                  </a:lnTo>
                  <a:lnTo>
                    <a:pt x="188" y="550"/>
                  </a:lnTo>
                  <a:lnTo>
                    <a:pt x="180" y="552"/>
                  </a:lnTo>
                  <a:lnTo>
                    <a:pt x="172" y="554"/>
                  </a:lnTo>
                  <a:close/>
                </a:path>
              </a:pathLst>
            </a:custGeom>
            <a:grpFill/>
            <a:ln w="9525">
              <a:noFill/>
              <a:round/>
              <a:headEnd/>
              <a:tailEnd/>
            </a:ln>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685766" latinLnBrk="0">
                <a:defRPr/>
              </a:pPr>
              <a:endParaRPr lang="ko-KR" altLang="en-US" sz="1100" kern="0" dirty="0">
                <a:solidFill>
                  <a:sysClr val="windowText" lastClr="000000"/>
                </a:solidFill>
                <a:latin typeface="Arial" panose="020B0604020202020204" pitchFamily="34" charset="0"/>
                <a:cs typeface="Arial" panose="020B0604020202020204" pitchFamily="34" charset="0"/>
              </a:endParaRPr>
            </a:p>
          </p:txBody>
        </p:sp>
        <p:sp>
          <p:nvSpPr>
            <p:cNvPr id="99" name="Freeform 32">
              <a:extLst>
                <a:ext uri="{FF2B5EF4-FFF2-40B4-BE49-F238E27FC236}">
                  <a16:creationId xmlns:a16="http://schemas.microsoft.com/office/drawing/2014/main" id="{927235B5-67F1-4D01-8B29-63BF968C3F75}"/>
                </a:ext>
              </a:extLst>
            </p:cNvPr>
            <p:cNvSpPr>
              <a:spLocks noEditPoints="1"/>
            </p:cNvSpPr>
            <p:nvPr/>
          </p:nvSpPr>
          <p:spPr bwMode="auto">
            <a:xfrm>
              <a:off x="3015630" y="332656"/>
              <a:ext cx="450850" cy="1692275"/>
            </a:xfrm>
            <a:custGeom>
              <a:avLst/>
              <a:gdLst>
                <a:gd name="T0" fmla="*/ 0 w 284"/>
                <a:gd name="T1" fmla="*/ 176410938 h 1066"/>
                <a:gd name="T2" fmla="*/ 0 w 284"/>
                <a:gd name="T3" fmla="*/ 2147483647 h 1066"/>
                <a:gd name="T4" fmla="*/ 675401875 w 284"/>
                <a:gd name="T5" fmla="*/ 2147483647 h 1066"/>
                <a:gd name="T6" fmla="*/ 675401875 w 284"/>
                <a:gd name="T7" fmla="*/ 2147483647 h 1066"/>
                <a:gd name="T8" fmla="*/ 690522813 w 284"/>
                <a:gd name="T9" fmla="*/ 2147483647 h 1066"/>
                <a:gd name="T10" fmla="*/ 705643750 w 284"/>
                <a:gd name="T11" fmla="*/ 2147483647 h 1066"/>
                <a:gd name="T12" fmla="*/ 710684063 w 284"/>
                <a:gd name="T13" fmla="*/ 2147483647 h 1066"/>
                <a:gd name="T14" fmla="*/ 715724375 w 284"/>
                <a:gd name="T15" fmla="*/ 2147483647 h 1066"/>
                <a:gd name="T16" fmla="*/ 715724375 w 284"/>
                <a:gd name="T17" fmla="*/ 0 h 1066"/>
                <a:gd name="T18" fmla="*/ 171370625 w 284"/>
                <a:gd name="T19" fmla="*/ 0 h 1066"/>
                <a:gd name="T20" fmla="*/ 0 w 284"/>
                <a:gd name="T21" fmla="*/ 176410938 h 1066"/>
                <a:gd name="T22" fmla="*/ 635079375 w 284"/>
                <a:gd name="T23" fmla="*/ 80645000 h 1066"/>
                <a:gd name="T24" fmla="*/ 635079375 w 284"/>
                <a:gd name="T25" fmla="*/ 2147483647 h 1066"/>
                <a:gd name="T26" fmla="*/ 635079375 w 284"/>
                <a:gd name="T27" fmla="*/ 2147483647 h 1066"/>
                <a:gd name="T28" fmla="*/ 635079375 w 284"/>
                <a:gd name="T29" fmla="*/ 2147483647 h 1066"/>
                <a:gd name="T30" fmla="*/ 630039063 w 284"/>
                <a:gd name="T31" fmla="*/ 2147483647 h 1066"/>
                <a:gd name="T32" fmla="*/ 614918125 w 284"/>
                <a:gd name="T33" fmla="*/ 2147483647 h 1066"/>
                <a:gd name="T34" fmla="*/ 599797188 w 284"/>
                <a:gd name="T35" fmla="*/ 2147483647 h 1066"/>
                <a:gd name="T36" fmla="*/ 584676250 w 284"/>
                <a:gd name="T37" fmla="*/ 2147483647 h 1066"/>
                <a:gd name="T38" fmla="*/ 564515000 w 284"/>
                <a:gd name="T39" fmla="*/ 2147483647 h 1066"/>
                <a:gd name="T40" fmla="*/ 544353750 w 284"/>
                <a:gd name="T41" fmla="*/ 2147483647 h 1066"/>
                <a:gd name="T42" fmla="*/ 514111875 w 284"/>
                <a:gd name="T43" fmla="*/ 2147483647 h 1066"/>
                <a:gd name="T44" fmla="*/ 478829688 w 284"/>
                <a:gd name="T45" fmla="*/ 2147483647 h 1066"/>
                <a:gd name="T46" fmla="*/ 433466875 w 284"/>
                <a:gd name="T47" fmla="*/ 2147483647 h 1066"/>
                <a:gd name="T48" fmla="*/ 388104063 w 284"/>
                <a:gd name="T49" fmla="*/ 2147483647 h 1066"/>
                <a:gd name="T50" fmla="*/ 332660625 w 284"/>
                <a:gd name="T51" fmla="*/ 2147483647 h 1066"/>
                <a:gd name="T52" fmla="*/ 267136563 w 284"/>
                <a:gd name="T53" fmla="*/ 2147483647 h 1066"/>
                <a:gd name="T54" fmla="*/ 80645000 w 284"/>
                <a:gd name="T55" fmla="*/ 2147483647 h 1066"/>
                <a:gd name="T56" fmla="*/ 80645000 w 284"/>
                <a:gd name="T57" fmla="*/ 211693125 h 1066"/>
                <a:gd name="T58" fmla="*/ 206652813 w 284"/>
                <a:gd name="T59" fmla="*/ 80645000 h 1066"/>
                <a:gd name="T60" fmla="*/ 635079375 w 284"/>
                <a:gd name="T61" fmla="*/ 80645000 h 10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4"/>
                <a:gd name="T94" fmla="*/ 0 h 1066"/>
                <a:gd name="T95" fmla="*/ 284 w 284"/>
                <a:gd name="T96" fmla="*/ 1066 h 10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4" h="1066">
                  <a:moveTo>
                    <a:pt x="0" y="70"/>
                  </a:moveTo>
                  <a:lnTo>
                    <a:pt x="0" y="1066"/>
                  </a:lnTo>
                  <a:lnTo>
                    <a:pt x="268" y="1066"/>
                  </a:lnTo>
                  <a:lnTo>
                    <a:pt x="274" y="1064"/>
                  </a:lnTo>
                  <a:lnTo>
                    <a:pt x="280" y="1060"/>
                  </a:lnTo>
                  <a:lnTo>
                    <a:pt x="282" y="1056"/>
                  </a:lnTo>
                  <a:lnTo>
                    <a:pt x="284" y="1048"/>
                  </a:lnTo>
                  <a:lnTo>
                    <a:pt x="284" y="0"/>
                  </a:lnTo>
                  <a:lnTo>
                    <a:pt x="68" y="0"/>
                  </a:lnTo>
                  <a:lnTo>
                    <a:pt x="0" y="70"/>
                  </a:lnTo>
                  <a:close/>
                  <a:moveTo>
                    <a:pt x="252" y="32"/>
                  </a:moveTo>
                  <a:lnTo>
                    <a:pt x="252" y="886"/>
                  </a:lnTo>
                  <a:lnTo>
                    <a:pt x="252" y="894"/>
                  </a:lnTo>
                  <a:lnTo>
                    <a:pt x="250" y="912"/>
                  </a:lnTo>
                  <a:lnTo>
                    <a:pt x="244" y="936"/>
                  </a:lnTo>
                  <a:lnTo>
                    <a:pt x="238" y="948"/>
                  </a:lnTo>
                  <a:lnTo>
                    <a:pt x="232" y="962"/>
                  </a:lnTo>
                  <a:lnTo>
                    <a:pt x="224" y="976"/>
                  </a:lnTo>
                  <a:lnTo>
                    <a:pt x="216" y="988"/>
                  </a:lnTo>
                  <a:lnTo>
                    <a:pt x="204" y="1000"/>
                  </a:lnTo>
                  <a:lnTo>
                    <a:pt x="190" y="1012"/>
                  </a:lnTo>
                  <a:lnTo>
                    <a:pt x="172" y="1020"/>
                  </a:lnTo>
                  <a:lnTo>
                    <a:pt x="154" y="1028"/>
                  </a:lnTo>
                  <a:lnTo>
                    <a:pt x="132" y="1032"/>
                  </a:lnTo>
                  <a:lnTo>
                    <a:pt x="106" y="1034"/>
                  </a:lnTo>
                  <a:lnTo>
                    <a:pt x="32" y="1034"/>
                  </a:lnTo>
                  <a:lnTo>
                    <a:pt x="32" y="84"/>
                  </a:lnTo>
                  <a:lnTo>
                    <a:pt x="82" y="32"/>
                  </a:lnTo>
                  <a:lnTo>
                    <a:pt x="252" y="32"/>
                  </a:lnTo>
                  <a:close/>
                </a:path>
              </a:pathLst>
            </a:custGeom>
            <a:grpFill/>
            <a:ln w="9525">
              <a:noFill/>
              <a:round/>
              <a:headEnd/>
              <a:tailEnd/>
            </a:ln>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685766" latinLnBrk="0">
                <a:defRPr/>
              </a:pPr>
              <a:endParaRPr lang="ko-KR" altLang="en-US" sz="1100" kern="0" dirty="0">
                <a:solidFill>
                  <a:sysClr val="windowText" lastClr="000000"/>
                </a:solidFill>
                <a:latin typeface="Arial" panose="020B0604020202020204" pitchFamily="34" charset="0"/>
                <a:cs typeface="Arial" panose="020B0604020202020204" pitchFamily="34" charset="0"/>
              </a:endParaRPr>
            </a:p>
          </p:txBody>
        </p:sp>
        <p:sp>
          <p:nvSpPr>
            <p:cNvPr id="100" name="Freeform 33">
              <a:extLst>
                <a:ext uri="{FF2B5EF4-FFF2-40B4-BE49-F238E27FC236}">
                  <a16:creationId xmlns:a16="http://schemas.microsoft.com/office/drawing/2014/main" id="{777AB5DA-B08D-473F-908C-17FD2AD9BC4B}"/>
                </a:ext>
              </a:extLst>
            </p:cNvPr>
            <p:cNvSpPr>
              <a:spLocks noEditPoints="1"/>
            </p:cNvSpPr>
            <p:nvPr/>
          </p:nvSpPr>
          <p:spPr bwMode="auto">
            <a:xfrm>
              <a:off x="3491880" y="332656"/>
              <a:ext cx="450850" cy="1692275"/>
            </a:xfrm>
            <a:custGeom>
              <a:avLst/>
              <a:gdLst>
                <a:gd name="T0" fmla="*/ 0 w 284"/>
                <a:gd name="T1" fmla="*/ 176410938 h 1066"/>
                <a:gd name="T2" fmla="*/ 0 w 284"/>
                <a:gd name="T3" fmla="*/ 2147483647 h 1066"/>
                <a:gd name="T4" fmla="*/ 675401875 w 284"/>
                <a:gd name="T5" fmla="*/ 2147483647 h 1066"/>
                <a:gd name="T6" fmla="*/ 675401875 w 284"/>
                <a:gd name="T7" fmla="*/ 2147483647 h 1066"/>
                <a:gd name="T8" fmla="*/ 690522813 w 284"/>
                <a:gd name="T9" fmla="*/ 2147483647 h 1066"/>
                <a:gd name="T10" fmla="*/ 705643750 w 284"/>
                <a:gd name="T11" fmla="*/ 2147483647 h 1066"/>
                <a:gd name="T12" fmla="*/ 710684063 w 284"/>
                <a:gd name="T13" fmla="*/ 2147483647 h 1066"/>
                <a:gd name="T14" fmla="*/ 715724375 w 284"/>
                <a:gd name="T15" fmla="*/ 2147483647 h 1066"/>
                <a:gd name="T16" fmla="*/ 715724375 w 284"/>
                <a:gd name="T17" fmla="*/ 0 h 1066"/>
                <a:gd name="T18" fmla="*/ 171370625 w 284"/>
                <a:gd name="T19" fmla="*/ 0 h 1066"/>
                <a:gd name="T20" fmla="*/ 0 w 284"/>
                <a:gd name="T21" fmla="*/ 176410938 h 1066"/>
                <a:gd name="T22" fmla="*/ 635079375 w 284"/>
                <a:gd name="T23" fmla="*/ 80645000 h 1066"/>
                <a:gd name="T24" fmla="*/ 635079375 w 284"/>
                <a:gd name="T25" fmla="*/ 2147483647 h 1066"/>
                <a:gd name="T26" fmla="*/ 635079375 w 284"/>
                <a:gd name="T27" fmla="*/ 2147483647 h 1066"/>
                <a:gd name="T28" fmla="*/ 635079375 w 284"/>
                <a:gd name="T29" fmla="*/ 2147483647 h 1066"/>
                <a:gd name="T30" fmla="*/ 630039063 w 284"/>
                <a:gd name="T31" fmla="*/ 2147483647 h 1066"/>
                <a:gd name="T32" fmla="*/ 614918125 w 284"/>
                <a:gd name="T33" fmla="*/ 2147483647 h 1066"/>
                <a:gd name="T34" fmla="*/ 604837500 w 284"/>
                <a:gd name="T35" fmla="*/ 2147483647 h 1066"/>
                <a:gd name="T36" fmla="*/ 589716563 w 284"/>
                <a:gd name="T37" fmla="*/ 2147483647 h 1066"/>
                <a:gd name="T38" fmla="*/ 569555313 w 284"/>
                <a:gd name="T39" fmla="*/ 2147483647 h 1066"/>
                <a:gd name="T40" fmla="*/ 544353750 w 284"/>
                <a:gd name="T41" fmla="*/ 2147483647 h 1066"/>
                <a:gd name="T42" fmla="*/ 514111875 w 284"/>
                <a:gd name="T43" fmla="*/ 2147483647 h 1066"/>
                <a:gd name="T44" fmla="*/ 478829688 w 284"/>
                <a:gd name="T45" fmla="*/ 2147483647 h 1066"/>
                <a:gd name="T46" fmla="*/ 438507188 w 284"/>
                <a:gd name="T47" fmla="*/ 2147483647 h 1066"/>
                <a:gd name="T48" fmla="*/ 388104063 w 284"/>
                <a:gd name="T49" fmla="*/ 2147483647 h 1066"/>
                <a:gd name="T50" fmla="*/ 332660625 w 284"/>
                <a:gd name="T51" fmla="*/ 2147483647 h 1066"/>
                <a:gd name="T52" fmla="*/ 267136563 w 284"/>
                <a:gd name="T53" fmla="*/ 2147483647 h 1066"/>
                <a:gd name="T54" fmla="*/ 80645000 w 284"/>
                <a:gd name="T55" fmla="*/ 2147483647 h 1066"/>
                <a:gd name="T56" fmla="*/ 80645000 w 284"/>
                <a:gd name="T57" fmla="*/ 211693125 h 1066"/>
                <a:gd name="T58" fmla="*/ 206652813 w 284"/>
                <a:gd name="T59" fmla="*/ 80645000 h 1066"/>
                <a:gd name="T60" fmla="*/ 635079375 w 284"/>
                <a:gd name="T61" fmla="*/ 80645000 h 10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4"/>
                <a:gd name="T94" fmla="*/ 0 h 1066"/>
                <a:gd name="T95" fmla="*/ 284 w 284"/>
                <a:gd name="T96" fmla="*/ 1066 h 10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4" h="1066">
                  <a:moveTo>
                    <a:pt x="0" y="70"/>
                  </a:moveTo>
                  <a:lnTo>
                    <a:pt x="0" y="1066"/>
                  </a:lnTo>
                  <a:lnTo>
                    <a:pt x="268" y="1066"/>
                  </a:lnTo>
                  <a:lnTo>
                    <a:pt x="274" y="1064"/>
                  </a:lnTo>
                  <a:lnTo>
                    <a:pt x="280" y="1060"/>
                  </a:lnTo>
                  <a:lnTo>
                    <a:pt x="282" y="1056"/>
                  </a:lnTo>
                  <a:lnTo>
                    <a:pt x="284" y="1048"/>
                  </a:lnTo>
                  <a:lnTo>
                    <a:pt x="284" y="0"/>
                  </a:lnTo>
                  <a:lnTo>
                    <a:pt x="68" y="0"/>
                  </a:lnTo>
                  <a:lnTo>
                    <a:pt x="0" y="70"/>
                  </a:lnTo>
                  <a:close/>
                  <a:moveTo>
                    <a:pt x="252" y="32"/>
                  </a:moveTo>
                  <a:lnTo>
                    <a:pt x="252" y="886"/>
                  </a:lnTo>
                  <a:lnTo>
                    <a:pt x="252" y="894"/>
                  </a:lnTo>
                  <a:lnTo>
                    <a:pt x="250" y="912"/>
                  </a:lnTo>
                  <a:lnTo>
                    <a:pt x="244" y="936"/>
                  </a:lnTo>
                  <a:lnTo>
                    <a:pt x="240" y="948"/>
                  </a:lnTo>
                  <a:lnTo>
                    <a:pt x="234" y="962"/>
                  </a:lnTo>
                  <a:lnTo>
                    <a:pt x="226" y="976"/>
                  </a:lnTo>
                  <a:lnTo>
                    <a:pt x="216" y="988"/>
                  </a:lnTo>
                  <a:lnTo>
                    <a:pt x="204" y="1000"/>
                  </a:lnTo>
                  <a:lnTo>
                    <a:pt x="190" y="1012"/>
                  </a:lnTo>
                  <a:lnTo>
                    <a:pt x="174" y="1020"/>
                  </a:lnTo>
                  <a:lnTo>
                    <a:pt x="154" y="1028"/>
                  </a:lnTo>
                  <a:lnTo>
                    <a:pt x="132" y="1032"/>
                  </a:lnTo>
                  <a:lnTo>
                    <a:pt x="106" y="1034"/>
                  </a:lnTo>
                  <a:lnTo>
                    <a:pt x="32" y="1034"/>
                  </a:lnTo>
                  <a:lnTo>
                    <a:pt x="32" y="84"/>
                  </a:lnTo>
                  <a:lnTo>
                    <a:pt x="82" y="32"/>
                  </a:lnTo>
                  <a:lnTo>
                    <a:pt x="252" y="32"/>
                  </a:lnTo>
                  <a:close/>
                </a:path>
              </a:pathLst>
            </a:custGeom>
            <a:grpFill/>
            <a:ln w="9525">
              <a:noFill/>
              <a:round/>
              <a:headEnd/>
              <a:tailEnd/>
            </a:ln>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685766" latinLnBrk="0">
                <a:defRPr/>
              </a:pPr>
              <a:endParaRPr lang="ko-KR" altLang="en-US" sz="1100" kern="0" dirty="0">
                <a:solidFill>
                  <a:sysClr val="windowText" lastClr="000000"/>
                </a:solidFill>
                <a:latin typeface="Arial" panose="020B0604020202020204" pitchFamily="34" charset="0"/>
                <a:cs typeface="Arial" panose="020B0604020202020204" pitchFamily="34" charset="0"/>
              </a:endParaRPr>
            </a:p>
          </p:txBody>
        </p:sp>
      </p:grpSp>
      <p:sp>
        <p:nvSpPr>
          <p:cNvPr id="48" name="Content Placeholder 4">
            <a:extLst>
              <a:ext uri="{FF2B5EF4-FFF2-40B4-BE49-F238E27FC236}">
                <a16:creationId xmlns:a16="http://schemas.microsoft.com/office/drawing/2014/main" id="{2D711166-A9D5-4628-A6B7-13A01F1E5699}"/>
              </a:ext>
            </a:extLst>
          </p:cNvPr>
          <p:cNvSpPr txBox="1">
            <a:spLocks/>
          </p:cNvSpPr>
          <p:nvPr/>
        </p:nvSpPr>
        <p:spPr>
          <a:xfrm>
            <a:off x="493439" y="2054885"/>
            <a:ext cx="5641889" cy="4271991"/>
          </a:xfrm>
          <a:prstGeom prst="rect">
            <a:avLst/>
          </a:prstGeom>
        </p:spPr>
        <p:txBody>
          <a:bodyPr vert="horz" lIns="91440" tIns="45720" rIns="91440" bIns="45720" rtlCol="0">
            <a:normAutofit fontScale="92500"/>
          </a:bodyPr>
          <a:lstStyle>
            <a:lvl1pPr marL="228600" indent="-228600" algn="l" defTabSz="914400" rtl="0" eaLnBrk="1" latinLnBrk="1" hangingPunct="1">
              <a:lnSpc>
                <a:spcPct val="90000"/>
              </a:lnSpc>
              <a:spcBef>
                <a:spcPts val="1000"/>
              </a:spcBef>
              <a:buClr>
                <a:schemeClr val="tx2"/>
              </a:buClr>
              <a:buFont typeface="Wingdings" panose="05000000000000000000" pitchFamily="2" charset="2"/>
              <a:buChar char="§"/>
              <a:defRPr sz="1800" kern="1200" baseline="0">
                <a:solidFill>
                  <a:schemeClr val="tx1"/>
                </a:solidFill>
                <a:latin typeface="arial" charset="0"/>
                <a:ea typeface="맑은 고딕" charset="-127"/>
                <a:cs typeface="+mn-cs"/>
              </a:defRPr>
            </a:lvl1pPr>
            <a:lvl2pPr marL="504000" indent="-228600" algn="l" defTabSz="914400" rtl="0" eaLnBrk="1" latinLnBrk="1" hangingPunct="1">
              <a:lnSpc>
                <a:spcPct val="90000"/>
              </a:lnSpc>
              <a:spcBef>
                <a:spcPts val="500"/>
              </a:spcBef>
              <a:buClr>
                <a:schemeClr val="tx2"/>
              </a:buClr>
              <a:buFont typeface="Arial" panose="020B0604020202020204" pitchFamily="34" charset="0"/>
              <a:buChar char="•"/>
              <a:defRPr sz="1800" kern="1200" baseline="0">
                <a:solidFill>
                  <a:schemeClr val="tx1"/>
                </a:solidFill>
                <a:latin typeface="arial" charset="0"/>
                <a:ea typeface="맑은 고딕" charset="-127"/>
                <a:cs typeface="+mn-cs"/>
              </a:defRPr>
            </a:lvl2pPr>
            <a:lvl3pPr marL="864000" indent="-228600" algn="l" defTabSz="914400" rtl="0" eaLnBrk="1" latinLnBrk="1" hangingPunct="1">
              <a:lnSpc>
                <a:spcPct val="90000"/>
              </a:lnSpc>
              <a:spcBef>
                <a:spcPts val="500"/>
              </a:spcBef>
              <a:buClr>
                <a:schemeClr val="tx2"/>
              </a:buClr>
              <a:buFont typeface="Arial" panose="020B0604020202020204" pitchFamily="34" charset="0"/>
              <a:buChar char="-"/>
              <a:defRPr sz="1800" kern="1200" baseline="0">
                <a:solidFill>
                  <a:schemeClr val="tx1"/>
                </a:solidFill>
                <a:latin typeface="arial" charset="0"/>
                <a:ea typeface="맑은 고딕" charset="-127"/>
                <a:cs typeface="+mn-cs"/>
              </a:defRPr>
            </a:lvl3pPr>
            <a:lvl4pPr marL="1152000" indent="-228600" algn="l" defTabSz="914400" rtl="0" eaLnBrk="1" latinLnBrk="1" hangingPunct="1">
              <a:lnSpc>
                <a:spcPct val="90000"/>
              </a:lnSpc>
              <a:spcBef>
                <a:spcPts val="500"/>
              </a:spcBef>
              <a:buClr>
                <a:schemeClr val="tx2"/>
              </a:buClr>
              <a:buSzPct val="90000"/>
              <a:buFont typeface="Wingdings" panose="05000000000000000000" pitchFamily="2" charset="2"/>
              <a:buChar char="ü"/>
              <a:defRPr sz="1800" kern="1200" baseline="0">
                <a:solidFill>
                  <a:schemeClr val="tx1"/>
                </a:solidFill>
                <a:latin typeface="arial" charset="0"/>
                <a:ea typeface="맑은 고딕" charset="-127"/>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ko-KR" sz="1500" dirty="0">
                <a:latin typeface="Arial" panose="020B0604020202020204" pitchFamily="34" charset="0"/>
                <a:cs typeface="Arial" panose="020B0604020202020204" pitchFamily="34" charset="0"/>
              </a:rPr>
              <a:t>MS Teams Client as a SIP client of UCP/</a:t>
            </a:r>
            <a:r>
              <a:rPr lang="en-US" altLang="ko-KR" sz="1500" dirty="0" err="1">
                <a:latin typeface="Arial" panose="020B0604020202020204" pitchFamily="34" charset="0"/>
                <a:cs typeface="Arial" panose="020B0604020202020204" pitchFamily="34" charset="0"/>
              </a:rPr>
              <a:t>eMG</a:t>
            </a:r>
            <a:r>
              <a:rPr lang="en-US" altLang="ko-KR" sz="1500" dirty="0">
                <a:latin typeface="Arial" panose="020B0604020202020204" pitchFamily="34" charset="0"/>
                <a:cs typeface="Arial" panose="020B0604020202020204" pitchFamily="34" charset="0"/>
              </a:rPr>
              <a:t> through Call2Teams</a:t>
            </a:r>
          </a:p>
          <a:p>
            <a:pPr lvl="1">
              <a:lnSpc>
                <a:spcPct val="100000"/>
              </a:lnSpc>
            </a:pPr>
            <a:r>
              <a:rPr lang="en-US" altLang="ko-KR" sz="1200" dirty="0">
                <a:latin typeface="Arial" panose="020B0604020202020204" pitchFamily="34" charset="0"/>
                <a:cs typeface="Arial" panose="020B0604020202020204" pitchFamily="34" charset="0"/>
              </a:rPr>
              <a:t>iPECS Phone &amp; Teams Client pairing</a:t>
            </a:r>
          </a:p>
          <a:p>
            <a:pPr lvl="1">
              <a:lnSpc>
                <a:spcPct val="100000"/>
              </a:lnSpc>
            </a:pPr>
            <a:r>
              <a:rPr lang="en-US" altLang="ko-KR" sz="1200" dirty="0">
                <a:latin typeface="Arial" panose="020B0604020202020204" pitchFamily="34" charset="0"/>
                <a:cs typeface="Arial" panose="020B0604020202020204" pitchFamily="34" charset="0"/>
              </a:rPr>
              <a:t>One number / Dual forking</a:t>
            </a:r>
            <a:endParaRPr lang="en-US" altLang="ko-KR" sz="1400" dirty="0">
              <a:latin typeface="Arial" panose="020B0604020202020204" pitchFamily="34" charset="0"/>
              <a:cs typeface="Arial" panose="020B0604020202020204" pitchFamily="34" charset="0"/>
            </a:endParaRPr>
          </a:p>
          <a:p>
            <a:pPr lvl="1">
              <a:lnSpc>
                <a:spcPct val="100000"/>
              </a:lnSpc>
            </a:pPr>
            <a:r>
              <a:rPr lang="en-US" altLang="ko-KR" sz="1200" dirty="0">
                <a:latin typeface="Arial" panose="020B0604020202020204" pitchFamily="34" charset="0"/>
                <a:cs typeface="Arial" panose="020B0604020202020204" pitchFamily="34" charset="0"/>
              </a:rPr>
              <a:t>Basic and supplementary call features</a:t>
            </a:r>
          </a:p>
          <a:p>
            <a:pPr lvl="2">
              <a:lnSpc>
                <a:spcPct val="100000"/>
              </a:lnSpc>
            </a:pPr>
            <a:r>
              <a:rPr lang="en-US" altLang="ko-KR" sz="1200" dirty="0">
                <a:latin typeface="Arial" panose="020B0604020202020204" pitchFamily="34" charset="0"/>
                <a:cs typeface="Arial" panose="020B0604020202020204" pitchFamily="34" charset="0"/>
              </a:rPr>
              <a:t>Internal/external call, Transfer, Hold, Forward, Mute, Conf, Park, Pick-up</a:t>
            </a:r>
          </a:p>
          <a:p>
            <a:pPr lvl="2">
              <a:lnSpc>
                <a:spcPct val="100000"/>
              </a:lnSpc>
            </a:pPr>
            <a:r>
              <a:rPr lang="en-US" altLang="ko-KR" sz="1200" dirty="0"/>
              <a:t>Occasionally, s</a:t>
            </a:r>
            <a:r>
              <a:rPr lang="en-US" altLang="ko-KR" sz="1200" dirty="0">
                <a:sym typeface="Wingdings" panose="05000000000000000000" pitchFamily="2" charset="2"/>
              </a:rPr>
              <a:t>ignaling delay from MS Teams may cause various operation delay or failure for supplementary services</a:t>
            </a:r>
          </a:p>
          <a:p>
            <a:pPr lvl="2">
              <a:lnSpc>
                <a:spcPct val="100000"/>
              </a:lnSpc>
            </a:pPr>
            <a:r>
              <a:rPr lang="en-US" altLang="ko-KR" sz="1200" dirty="0">
                <a:sym typeface="Wingdings" panose="05000000000000000000" pitchFamily="2" charset="2"/>
              </a:rPr>
              <a:t>Teams can join as Conf member but Hold not working.</a:t>
            </a:r>
            <a:endParaRPr lang="en-US" altLang="ko-KR" sz="1200" dirty="0">
              <a:latin typeface="Arial" panose="020B0604020202020204" pitchFamily="34" charset="0"/>
              <a:cs typeface="Arial" panose="020B0604020202020204" pitchFamily="34" charset="0"/>
            </a:endParaRPr>
          </a:p>
          <a:p>
            <a:pPr>
              <a:lnSpc>
                <a:spcPct val="100000"/>
              </a:lnSpc>
            </a:pPr>
            <a:r>
              <a:rPr lang="en-US" altLang="ko-KR" sz="1500" dirty="0">
                <a:latin typeface="Arial" panose="020B0604020202020204" pitchFamily="34" charset="0"/>
                <a:cs typeface="Arial" panose="020B0604020202020204" pitchFamily="34" charset="0"/>
              </a:rPr>
              <a:t>Required licenses</a:t>
            </a:r>
          </a:p>
          <a:p>
            <a:pPr lvl="1">
              <a:lnSpc>
                <a:spcPct val="100000"/>
              </a:lnSpc>
            </a:pPr>
            <a:r>
              <a:rPr lang="en-US" altLang="ko-KR" sz="1200" dirty="0">
                <a:latin typeface="Arial" panose="020B0604020202020204" pitchFamily="34" charset="0"/>
                <a:cs typeface="Arial" panose="020B0604020202020204" pitchFamily="34" charset="0"/>
              </a:rPr>
              <a:t>UCP/</a:t>
            </a:r>
            <a:r>
              <a:rPr lang="en-US" altLang="ko-KR" sz="1200" dirty="0" err="1">
                <a:latin typeface="Arial" panose="020B0604020202020204" pitchFamily="34" charset="0"/>
                <a:cs typeface="Arial" panose="020B0604020202020204" pitchFamily="34" charset="0"/>
              </a:rPr>
              <a:t>eMG</a:t>
            </a:r>
            <a:endParaRPr lang="en-US" altLang="ko-KR" sz="1200" dirty="0">
              <a:latin typeface="Arial" panose="020B0604020202020204" pitchFamily="34" charset="0"/>
              <a:cs typeface="Arial" panose="020B0604020202020204" pitchFamily="34" charset="0"/>
            </a:endParaRPr>
          </a:p>
          <a:p>
            <a:pPr lvl="2">
              <a:lnSpc>
                <a:spcPct val="100000"/>
              </a:lnSpc>
            </a:pPr>
            <a:r>
              <a:rPr lang="en-US" altLang="ko-KR" sz="1100" dirty="0">
                <a:latin typeface="Arial" panose="020B0604020202020204" pitchFamily="34" charset="0"/>
                <a:cs typeface="Arial" panose="020B0604020202020204" pitchFamily="34" charset="0"/>
              </a:rPr>
              <a:t>UCP/</a:t>
            </a:r>
            <a:r>
              <a:rPr lang="en-US" altLang="ko-KR" sz="1100" dirty="0" err="1">
                <a:latin typeface="Arial" panose="020B0604020202020204" pitchFamily="34" charset="0"/>
                <a:cs typeface="Arial" panose="020B0604020202020204" pitchFamily="34" charset="0"/>
              </a:rPr>
              <a:t>eMG</a:t>
            </a:r>
            <a:r>
              <a:rPr lang="en-US" altLang="ko-KR" sz="1100" dirty="0">
                <a:latin typeface="Arial" panose="020B0604020202020204" pitchFamily="34" charset="0"/>
                <a:cs typeface="Arial" panose="020B0604020202020204" pitchFamily="34" charset="0"/>
              </a:rPr>
              <a:t>-MSTC (MS Teams Connect license, per user) for</a:t>
            </a:r>
            <a:r>
              <a:rPr lang="ko-KR" altLang="en-US" sz="1100" dirty="0">
                <a:latin typeface="Arial" panose="020B0604020202020204" pitchFamily="34" charset="0"/>
                <a:cs typeface="Arial" panose="020B0604020202020204" pitchFamily="34" charset="0"/>
              </a:rPr>
              <a:t> </a:t>
            </a:r>
            <a:r>
              <a:rPr lang="en-US" altLang="ko-KR" sz="1100" dirty="0">
                <a:latin typeface="Arial" panose="020B0604020202020204" pitchFamily="34" charset="0"/>
                <a:cs typeface="Arial" panose="020B0604020202020204" pitchFamily="34" charset="0"/>
              </a:rPr>
              <a:t>UCP/</a:t>
            </a:r>
            <a:r>
              <a:rPr lang="en-US" altLang="ko-KR" sz="1100" dirty="0" err="1">
                <a:latin typeface="Arial" panose="020B0604020202020204" pitchFamily="34" charset="0"/>
                <a:cs typeface="Arial" panose="020B0604020202020204" pitchFamily="34" charset="0"/>
              </a:rPr>
              <a:t>eMG</a:t>
            </a:r>
            <a:r>
              <a:rPr lang="en-US" altLang="ko-KR" sz="1100" dirty="0">
                <a:latin typeface="Arial" panose="020B0604020202020204" pitchFamily="34" charset="0"/>
                <a:cs typeface="Arial" panose="020B0604020202020204" pitchFamily="34" charset="0"/>
              </a:rPr>
              <a:t> as the number of MS Teams users</a:t>
            </a:r>
          </a:p>
          <a:p>
            <a:pPr lvl="2">
              <a:lnSpc>
                <a:spcPct val="100000"/>
              </a:lnSpc>
            </a:pPr>
            <a:r>
              <a:rPr lang="en-US" altLang="ko-KR" sz="1100" dirty="0">
                <a:latin typeface="Arial" panose="020B0604020202020204" pitchFamily="34" charset="0"/>
                <a:cs typeface="Arial" panose="020B0604020202020204" pitchFamily="34" charset="0"/>
              </a:rPr>
              <a:t>SPL license as the number of MS Teams users</a:t>
            </a:r>
          </a:p>
          <a:p>
            <a:pPr lvl="1"/>
            <a:r>
              <a:rPr lang="en-US" altLang="ko-KR" sz="1200" dirty="0">
                <a:latin typeface="Arial" panose="020B0604020202020204" pitchFamily="34" charset="0"/>
                <a:cs typeface="Arial" panose="020B0604020202020204" pitchFamily="34" charset="0"/>
              </a:rPr>
              <a:t>Call2Teams</a:t>
            </a:r>
          </a:p>
          <a:p>
            <a:pPr lvl="2"/>
            <a:r>
              <a:rPr lang="en-US" sz="1100" dirty="0">
                <a:latin typeface="Arial" panose="020B0604020202020204" pitchFamily="34" charset="0"/>
                <a:cs typeface="Arial" panose="020B0604020202020204" pitchFamily="34" charset="0"/>
              </a:rPr>
              <a:t>Call2Teams subscription (license) per Teams user</a:t>
            </a:r>
          </a:p>
          <a:p>
            <a:pPr lvl="1">
              <a:lnSpc>
                <a:spcPct val="100000"/>
              </a:lnSpc>
            </a:pPr>
            <a:r>
              <a:rPr lang="en-US" altLang="ko-KR" sz="1200" dirty="0">
                <a:latin typeface="Arial" panose="020B0604020202020204" pitchFamily="34" charset="0"/>
                <a:cs typeface="Arial" panose="020B0604020202020204" pitchFamily="34" charset="0"/>
              </a:rPr>
              <a:t>MS Teams license from Microsoft</a:t>
            </a:r>
          </a:p>
          <a:p>
            <a:pPr lvl="2">
              <a:lnSpc>
                <a:spcPct val="100000"/>
              </a:lnSpc>
            </a:pPr>
            <a:r>
              <a:rPr lang="en-US" altLang="ko-KR" sz="1100" dirty="0">
                <a:latin typeface="Arial" panose="020B0604020202020204" pitchFamily="34" charset="0"/>
                <a:cs typeface="Arial" panose="020B0604020202020204" pitchFamily="34" charset="0"/>
              </a:rPr>
              <a:t>Office 365 admin account</a:t>
            </a:r>
          </a:p>
          <a:p>
            <a:pPr lvl="2">
              <a:lnSpc>
                <a:spcPct val="100000"/>
              </a:lnSpc>
            </a:pPr>
            <a:r>
              <a:rPr lang="en-US" altLang="ko-KR" sz="1100" dirty="0">
                <a:latin typeface="Arial" panose="020B0604020202020204" pitchFamily="34" charset="0"/>
                <a:cs typeface="Arial" panose="020B0604020202020204" pitchFamily="34" charset="0"/>
              </a:rPr>
              <a:t>Office 365 E1/E3 subscription + Phone System add-on or E5 subscription per Teams user</a:t>
            </a:r>
          </a:p>
          <a:p>
            <a:pPr lvl="2">
              <a:lnSpc>
                <a:spcPct val="100000"/>
              </a:lnSpc>
            </a:pPr>
            <a:endParaRPr lang="en-US" altLang="ko-KR" sz="1200" dirty="0">
              <a:latin typeface="Arial" panose="020B0604020202020204" pitchFamily="34" charset="0"/>
              <a:cs typeface="Arial" panose="020B0604020202020204" pitchFamily="34" charset="0"/>
            </a:endParaRPr>
          </a:p>
        </p:txBody>
      </p:sp>
      <p:sp>
        <p:nvSpPr>
          <p:cNvPr id="12" name="Freeform: Shape 11">
            <a:extLst>
              <a:ext uri="{FF2B5EF4-FFF2-40B4-BE49-F238E27FC236}">
                <a16:creationId xmlns:a16="http://schemas.microsoft.com/office/drawing/2014/main" id="{BB341748-E321-4882-A58F-2C89CF36BC20}"/>
              </a:ext>
            </a:extLst>
          </p:cNvPr>
          <p:cNvSpPr/>
          <p:nvPr/>
        </p:nvSpPr>
        <p:spPr>
          <a:xfrm>
            <a:off x="7041684" y="3430171"/>
            <a:ext cx="1718045" cy="1344731"/>
          </a:xfrm>
          <a:custGeom>
            <a:avLst/>
            <a:gdLst>
              <a:gd name="connsiteX0" fmla="*/ 0 w 1718045"/>
              <a:gd name="connsiteY0" fmla="*/ 282549 h 1344731"/>
              <a:gd name="connsiteX1" fmla="*/ 997527 w 1718045"/>
              <a:gd name="connsiteY1" fmla="*/ 5458 h 1344731"/>
              <a:gd name="connsiteX2" fmla="*/ 1717964 w 1718045"/>
              <a:gd name="connsiteY2" fmla="*/ 504222 h 1344731"/>
              <a:gd name="connsiteX3" fmla="*/ 1034473 w 1718045"/>
              <a:gd name="connsiteY3" fmla="*/ 1344731 h 1344731"/>
            </a:gdLst>
            <a:ahLst/>
            <a:cxnLst>
              <a:cxn ang="0">
                <a:pos x="connsiteX0" y="connsiteY0"/>
              </a:cxn>
              <a:cxn ang="0">
                <a:pos x="connsiteX1" y="connsiteY1"/>
              </a:cxn>
              <a:cxn ang="0">
                <a:pos x="connsiteX2" y="connsiteY2"/>
              </a:cxn>
              <a:cxn ang="0">
                <a:pos x="connsiteX3" y="connsiteY3"/>
              </a:cxn>
            </a:cxnLst>
            <a:rect l="l" t="t" r="r" b="b"/>
            <a:pathLst>
              <a:path w="1718045" h="1344731">
                <a:moveTo>
                  <a:pt x="0" y="282549"/>
                </a:moveTo>
                <a:cubicBezTo>
                  <a:pt x="355600" y="125531"/>
                  <a:pt x="711200" y="-31487"/>
                  <a:pt x="997527" y="5458"/>
                </a:cubicBezTo>
                <a:cubicBezTo>
                  <a:pt x="1283854" y="42403"/>
                  <a:pt x="1711806" y="281010"/>
                  <a:pt x="1717964" y="504222"/>
                </a:cubicBezTo>
                <a:cubicBezTo>
                  <a:pt x="1724122" y="727434"/>
                  <a:pt x="1379297" y="1036082"/>
                  <a:pt x="1034473" y="1344731"/>
                </a:cubicBezTo>
              </a:path>
            </a:pathLst>
          </a:custGeom>
          <a:noFill/>
          <a:ln w="19050">
            <a:solidFill>
              <a:schemeClr val="tx1">
                <a:lumMod val="95000"/>
                <a:lumOff val="5000"/>
              </a:schemeClr>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loud 53">
            <a:extLst>
              <a:ext uri="{FF2B5EF4-FFF2-40B4-BE49-F238E27FC236}">
                <a16:creationId xmlns:a16="http://schemas.microsoft.com/office/drawing/2014/main" id="{E5C4D59E-BC19-4AF2-9D5E-6FB0AFF7A42D}"/>
              </a:ext>
            </a:extLst>
          </p:cNvPr>
          <p:cNvSpPr/>
          <p:nvPr/>
        </p:nvSpPr>
        <p:spPr>
          <a:xfrm>
            <a:off x="7696053" y="3221380"/>
            <a:ext cx="725205" cy="559805"/>
          </a:xfrm>
          <a:prstGeom prst="cloud">
            <a:avLst/>
          </a:prstGeom>
          <a:solidFill>
            <a:srgbClr val="00B0F0"/>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dirty="0">
              <a:latin typeface="Calibri" panose="020F0502020204030204" pitchFamily="34" charset="0"/>
              <a:cs typeface="Calibri" panose="020F0502020204030204" pitchFamily="34" charset="0"/>
            </a:endParaRPr>
          </a:p>
        </p:txBody>
      </p:sp>
      <p:sp>
        <p:nvSpPr>
          <p:cNvPr id="55" name="Cloud 54">
            <a:extLst>
              <a:ext uri="{FF2B5EF4-FFF2-40B4-BE49-F238E27FC236}">
                <a16:creationId xmlns:a16="http://schemas.microsoft.com/office/drawing/2014/main" id="{5FC3A223-6F95-4DBC-9B2F-4B8B6AB43223}"/>
              </a:ext>
            </a:extLst>
          </p:cNvPr>
          <p:cNvSpPr/>
          <p:nvPr/>
        </p:nvSpPr>
        <p:spPr>
          <a:xfrm>
            <a:off x="8294819" y="3665312"/>
            <a:ext cx="719458" cy="675457"/>
          </a:xfrm>
          <a:prstGeom prst="cloud">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1600" dirty="0">
              <a:latin typeface="Calibri" panose="020F0502020204030204" pitchFamily="34" charset="0"/>
              <a:cs typeface="Calibri" panose="020F0502020204030204" pitchFamily="34" charset="0"/>
            </a:endParaRPr>
          </a:p>
        </p:txBody>
      </p:sp>
      <p:sp>
        <p:nvSpPr>
          <p:cNvPr id="56" name="TextBox 55">
            <a:extLst>
              <a:ext uri="{FF2B5EF4-FFF2-40B4-BE49-F238E27FC236}">
                <a16:creationId xmlns:a16="http://schemas.microsoft.com/office/drawing/2014/main" id="{786E98EA-C296-4174-9854-A8EB3F772B84}"/>
              </a:ext>
            </a:extLst>
          </p:cNvPr>
          <p:cNvSpPr txBox="1"/>
          <p:nvPr/>
        </p:nvSpPr>
        <p:spPr>
          <a:xfrm>
            <a:off x="7634511" y="3288123"/>
            <a:ext cx="875560" cy="430887"/>
          </a:xfrm>
          <a:prstGeom prst="rect">
            <a:avLst/>
          </a:prstGeom>
          <a:noFill/>
        </p:spPr>
        <p:txBody>
          <a:bodyPr wrap="none" rtlCol="0">
            <a:spAutoFit/>
          </a:bodyPr>
          <a:lstStyle/>
          <a:p>
            <a:pPr algn="ctr"/>
            <a:r>
              <a:rPr lang="en-US" sz="1100" dirty="0">
                <a:latin typeface="Calibri" panose="020F0502020204030204" pitchFamily="34" charset="0"/>
                <a:cs typeface="Calibri" panose="020F0502020204030204" pitchFamily="34" charset="0"/>
              </a:rPr>
              <a:t>Call2Teams </a:t>
            </a:r>
          </a:p>
          <a:p>
            <a:pPr algn="ctr"/>
            <a:r>
              <a:rPr lang="en-US" sz="1100" dirty="0">
                <a:latin typeface="Calibri" panose="020F0502020204030204" pitchFamily="34" charset="0"/>
                <a:cs typeface="Calibri" panose="020F0502020204030204" pitchFamily="34" charset="0"/>
              </a:rPr>
              <a:t>M/W (SBC)</a:t>
            </a:r>
          </a:p>
        </p:txBody>
      </p:sp>
      <p:sp>
        <p:nvSpPr>
          <p:cNvPr id="69" name="TextBox 68">
            <a:extLst>
              <a:ext uri="{FF2B5EF4-FFF2-40B4-BE49-F238E27FC236}">
                <a16:creationId xmlns:a16="http://schemas.microsoft.com/office/drawing/2014/main" id="{5E93D5C0-BF6F-4FD5-9873-116034D98AC6}"/>
              </a:ext>
            </a:extLst>
          </p:cNvPr>
          <p:cNvSpPr txBox="1"/>
          <p:nvPr/>
        </p:nvSpPr>
        <p:spPr>
          <a:xfrm>
            <a:off x="8304748" y="3840633"/>
            <a:ext cx="729687" cy="261610"/>
          </a:xfrm>
          <a:prstGeom prst="rect">
            <a:avLst/>
          </a:prstGeom>
          <a:noFill/>
        </p:spPr>
        <p:txBody>
          <a:bodyPr wrap="none" rtlCol="0">
            <a:spAutoFit/>
          </a:bodyPr>
          <a:lstStyle/>
          <a:p>
            <a:pPr algn="l"/>
            <a:r>
              <a:rPr lang="en-US" sz="1100" dirty="0">
                <a:latin typeface="Calibri" panose="020F0502020204030204" pitchFamily="34" charset="0"/>
                <a:cs typeface="Calibri" panose="020F0502020204030204" pitchFamily="34" charset="0"/>
              </a:rPr>
              <a:t>MS Cloud</a:t>
            </a:r>
          </a:p>
        </p:txBody>
      </p:sp>
      <p:sp>
        <p:nvSpPr>
          <p:cNvPr id="40" name="TextBox 39">
            <a:extLst>
              <a:ext uri="{FF2B5EF4-FFF2-40B4-BE49-F238E27FC236}">
                <a16:creationId xmlns:a16="http://schemas.microsoft.com/office/drawing/2014/main" id="{2AE60653-8A92-49AC-A65A-B747A2882B00}"/>
              </a:ext>
            </a:extLst>
          </p:cNvPr>
          <p:cNvSpPr txBox="1"/>
          <p:nvPr/>
        </p:nvSpPr>
        <p:spPr>
          <a:xfrm>
            <a:off x="7312193" y="784516"/>
            <a:ext cx="1367682" cy="338554"/>
          </a:xfrm>
          <a:prstGeom prst="rect">
            <a:avLst/>
          </a:prstGeom>
          <a:noFill/>
        </p:spPr>
        <p:txBody>
          <a:bodyPr wrap="none" rtlCol="0">
            <a:spAutoFit/>
          </a:bodyPr>
          <a:lstStyle/>
          <a:p>
            <a:pPr algn="ctr"/>
            <a:r>
              <a:rPr lang="en-US" sz="1600" b="1" dirty="0"/>
              <a:t>(Unified V4.1)</a:t>
            </a:r>
          </a:p>
        </p:txBody>
      </p:sp>
    </p:spTree>
    <p:extLst>
      <p:ext uri="{BB962C8B-B14F-4D97-AF65-F5344CB8AC3E}">
        <p14:creationId xmlns:p14="http://schemas.microsoft.com/office/powerpoint/2010/main" val="2453561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Enhanced features</a:t>
            </a:r>
          </a:p>
        </p:txBody>
      </p:sp>
      <p:graphicFrame>
        <p:nvGraphicFramePr>
          <p:cNvPr id="5" name="Table 4">
            <a:extLst>
              <a:ext uri="{FF2B5EF4-FFF2-40B4-BE49-F238E27FC236}">
                <a16:creationId xmlns:a16="http://schemas.microsoft.com/office/drawing/2014/main" id="{EFAEB940-4C85-4241-9C06-BAE264D9D36D}"/>
              </a:ext>
            </a:extLst>
          </p:cNvPr>
          <p:cNvGraphicFramePr>
            <a:graphicFrameLocks noGrp="1"/>
          </p:cNvGraphicFramePr>
          <p:nvPr/>
        </p:nvGraphicFramePr>
        <p:xfrm>
          <a:off x="323272" y="1285275"/>
          <a:ext cx="8497456" cy="4632960"/>
        </p:xfrm>
        <a:graphic>
          <a:graphicData uri="http://schemas.openxmlformats.org/drawingml/2006/table">
            <a:tbl>
              <a:tblPr firstRow="1" bandRow="1" bandCol="1">
                <a:tableStyleId>{72833802-FEF1-4C79-8D5D-14CF1EAF98D9}</a:tableStyleId>
              </a:tblPr>
              <a:tblGrid>
                <a:gridCol w="974295">
                  <a:extLst>
                    <a:ext uri="{9D8B030D-6E8A-4147-A177-3AD203B41FA5}">
                      <a16:colId xmlns:a16="http://schemas.microsoft.com/office/drawing/2014/main" val="3144556384"/>
                    </a:ext>
                  </a:extLst>
                </a:gridCol>
                <a:gridCol w="2293180">
                  <a:extLst>
                    <a:ext uri="{9D8B030D-6E8A-4147-A177-3AD203B41FA5}">
                      <a16:colId xmlns:a16="http://schemas.microsoft.com/office/drawing/2014/main" val="3398149284"/>
                    </a:ext>
                  </a:extLst>
                </a:gridCol>
                <a:gridCol w="5229981">
                  <a:extLst>
                    <a:ext uri="{9D8B030D-6E8A-4147-A177-3AD203B41FA5}">
                      <a16:colId xmlns:a16="http://schemas.microsoft.com/office/drawing/2014/main" val="3635781753"/>
                    </a:ext>
                  </a:extLst>
                </a:gridCol>
              </a:tblGrid>
              <a:tr h="150800">
                <a:tc>
                  <a:txBody>
                    <a:bodyPr/>
                    <a:lstStyle/>
                    <a:p>
                      <a:pPr latinLnBrk="0"/>
                      <a:r>
                        <a:rPr lang="en-US" sz="1100" dirty="0"/>
                        <a:t>Category</a:t>
                      </a:r>
                    </a:p>
                  </a:txBody>
                  <a:tcPr marR="0" marT="27432" marB="27432"/>
                </a:tc>
                <a:tc>
                  <a:txBody>
                    <a:bodyPr/>
                    <a:lstStyle/>
                    <a:p>
                      <a:pPr latinLnBrk="0"/>
                      <a:r>
                        <a:rPr lang="en-US" sz="1100" dirty="0"/>
                        <a:t>Feature</a:t>
                      </a:r>
                    </a:p>
                  </a:txBody>
                  <a:tcPr marR="0" marT="27432" marB="27432"/>
                </a:tc>
                <a:tc>
                  <a:txBody>
                    <a:bodyPr/>
                    <a:lstStyle/>
                    <a:p>
                      <a:pPr latinLnBrk="0"/>
                      <a:r>
                        <a:rPr lang="en-US" sz="1100" dirty="0"/>
                        <a:t>Description</a:t>
                      </a:r>
                    </a:p>
                  </a:txBody>
                  <a:tcPr marR="0" marT="27432" marB="27432"/>
                </a:tc>
                <a:extLst>
                  <a:ext uri="{0D108BD9-81ED-4DB2-BD59-A6C34878D82A}">
                    <a16:rowId xmlns:a16="http://schemas.microsoft.com/office/drawing/2014/main" val="4002226615"/>
                  </a:ext>
                </a:extLst>
              </a:tr>
              <a:tr h="736258">
                <a:tc>
                  <a:txBody>
                    <a:bodyPr/>
                    <a:lstStyle/>
                    <a:p>
                      <a:pPr latinLnBrk="0"/>
                      <a:r>
                        <a:rPr lang="en-US" sz="1100" b="1" dirty="0"/>
                        <a:t>Integration</a:t>
                      </a:r>
                    </a:p>
                  </a:txBody>
                  <a:tcPr marR="0" marT="27432" marB="27432"/>
                </a:tc>
                <a:tc>
                  <a:txBody>
                    <a:bodyPr/>
                    <a:lstStyle/>
                    <a:p>
                      <a:pPr marL="0" indent="0" latinLnBrk="0">
                        <a:buFont typeface="Arial" panose="020B0604020202020204" pitchFamily="34" charset="0"/>
                        <a:buNone/>
                      </a:pPr>
                      <a:r>
                        <a:rPr lang="en-US" sz="1100" b="0" dirty="0">
                          <a:solidFill>
                            <a:schemeClr val="tx1"/>
                          </a:solidFill>
                        </a:rPr>
                        <a:t>SMDR - ICM missed call</a:t>
                      </a:r>
                    </a:p>
                    <a:p>
                      <a:pPr marL="0" indent="0" latinLnBrk="0">
                        <a:buFont typeface="Arial" panose="020B0604020202020204" pitchFamily="34" charset="0"/>
                        <a:buNone/>
                      </a:pPr>
                      <a:r>
                        <a:rPr lang="en-US" sz="1100" b="0" dirty="0">
                          <a:solidFill>
                            <a:schemeClr val="tx1"/>
                          </a:solidFill>
                        </a:rPr>
                        <a:t>SMDR - Called/Connected Info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dirty="0">
                          <a:solidFill>
                            <a:schemeClr val="tx1"/>
                          </a:solidFill>
                        </a:rPr>
                        <a:t>SMDR - Group call information</a:t>
                      </a:r>
                    </a:p>
                    <a:p>
                      <a:pPr marL="0" indent="0" latinLnBrk="0">
                        <a:buFont typeface="Arial" panose="020B0604020202020204" pitchFamily="34" charset="0"/>
                        <a:buNone/>
                      </a:pPr>
                      <a:r>
                        <a:rPr lang="en-US" sz="1100" b="0" dirty="0">
                          <a:solidFill>
                            <a:schemeClr val="tx1"/>
                          </a:solidFill>
                        </a:rPr>
                        <a:t>SMDR - Abandoned call info</a:t>
                      </a:r>
                    </a:p>
                    <a:p>
                      <a:pPr marL="0" indent="0" latinLnBrk="0">
                        <a:buFont typeface="Arial" panose="020B0604020202020204" pitchFamily="34" charset="0"/>
                        <a:buNone/>
                      </a:pPr>
                      <a:endParaRPr lang="en-US" sz="1100" b="0" dirty="0">
                        <a:solidFill>
                          <a:srgbClr val="FF0000"/>
                        </a:solidFill>
                      </a:endParaRPr>
                    </a:p>
                    <a:p>
                      <a:pPr marL="0" indent="0" latinLnBrk="0">
                        <a:buFont typeface="Arial" panose="020B0604020202020204" pitchFamily="34" charset="0"/>
                        <a:buNone/>
                      </a:pPr>
                      <a:r>
                        <a:rPr lang="en-US" sz="1100" b="0" dirty="0">
                          <a:solidFill>
                            <a:schemeClr val="tx1"/>
                          </a:solidFill>
                        </a:rPr>
                        <a:t>SMDR Web API - Call ID</a:t>
                      </a:r>
                    </a:p>
                    <a:p>
                      <a:pPr marL="0" indent="0" latinLnBrk="0">
                        <a:buFont typeface="Arial" panose="020B0604020202020204" pitchFamily="34" charset="0"/>
                        <a:buNone/>
                      </a:pPr>
                      <a:r>
                        <a:rPr lang="en-US" sz="1100" b="0" dirty="0">
                          <a:solidFill>
                            <a:schemeClr val="tx1"/>
                          </a:solidFill>
                        </a:rPr>
                        <a:t>SIP Paging Device</a:t>
                      </a:r>
                    </a:p>
                  </a:txBody>
                  <a:tcPr marR="0" marT="27432" marB="27432"/>
                </a:tc>
                <a:tc>
                  <a:txBody>
                    <a:bodyPr/>
                    <a:lstStyle/>
                    <a:p>
                      <a:pPr marL="171450" indent="-171450" latinLnBrk="0">
                        <a:buFont typeface="Arial" panose="020B0604020202020204" pitchFamily="34" charset="0"/>
                        <a:buChar char="•"/>
                      </a:pPr>
                      <a:r>
                        <a:rPr lang="en-US" sz="1100" b="0" dirty="0">
                          <a:solidFill>
                            <a:schemeClr val="tx1"/>
                          </a:solidFill>
                        </a:rPr>
                        <a:t>Support ICM missed call info in SMDR with call duration.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solidFill>
                            <a:schemeClr val="tx1"/>
                          </a:solidFill>
                        </a:rPr>
                        <a:t>Support original dialed info in SMDR for group/pick-up call.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solidFill>
                            <a:schemeClr val="tx1"/>
                          </a:solidFill>
                        </a:rPr>
                        <a:t>Support group call info in SMDR with answered/unanswered.</a:t>
                      </a:r>
                    </a:p>
                    <a:p>
                      <a:pPr marL="171450" indent="-171450" latinLnBrk="0">
                        <a:buFont typeface="Arial" panose="020B0604020202020204" pitchFamily="34" charset="0"/>
                        <a:buChar char="•"/>
                      </a:pPr>
                      <a:r>
                        <a:rPr lang="en-US" sz="1100" b="0" dirty="0">
                          <a:solidFill>
                            <a:schemeClr val="tx1"/>
                          </a:solidFill>
                        </a:rPr>
                        <a:t>Support abandoned call info in SMDR for disconnected before answer or during CCR announcement</a:t>
                      </a:r>
                    </a:p>
                    <a:p>
                      <a:pPr marL="171450" indent="-171450" latinLnBrk="0">
                        <a:buFont typeface="Arial" panose="020B0604020202020204" pitchFamily="34" charset="0"/>
                        <a:buChar char="•"/>
                      </a:pPr>
                      <a:r>
                        <a:rPr lang="en-US" sz="1100" b="0" dirty="0">
                          <a:solidFill>
                            <a:schemeClr val="tx1"/>
                          </a:solidFill>
                        </a:rPr>
                        <a:t>Added Call ID in SDMR Web API for call tracking</a:t>
                      </a:r>
                    </a:p>
                    <a:p>
                      <a:pPr marL="171450" indent="-171450" latinLnBrk="0">
                        <a:buFont typeface="Arial" panose="020B0604020202020204" pitchFamily="34" charset="0"/>
                        <a:buChar char="•"/>
                      </a:pPr>
                      <a:r>
                        <a:rPr lang="en-US" sz="1100" b="0" dirty="0">
                          <a:solidFill>
                            <a:schemeClr val="tx1"/>
                          </a:solidFill>
                        </a:rPr>
                        <a:t>Support DTMF relay during page for 3</a:t>
                      </a:r>
                      <a:r>
                        <a:rPr lang="en-US" sz="1100" b="0" baseline="30000" dirty="0">
                          <a:solidFill>
                            <a:schemeClr val="tx1"/>
                          </a:solidFill>
                        </a:rPr>
                        <a:t>rd</a:t>
                      </a:r>
                      <a:r>
                        <a:rPr lang="en-US" sz="1100" b="0" dirty="0">
                          <a:solidFill>
                            <a:schemeClr val="tx1"/>
                          </a:solidFill>
                        </a:rPr>
                        <a:t> party SIP paging device</a:t>
                      </a:r>
                    </a:p>
                  </a:txBody>
                  <a:tcPr marR="0" marT="27432" marB="27432"/>
                </a:tc>
                <a:extLst>
                  <a:ext uri="{0D108BD9-81ED-4DB2-BD59-A6C34878D82A}">
                    <a16:rowId xmlns:a16="http://schemas.microsoft.com/office/drawing/2014/main" val="1148033685"/>
                  </a:ext>
                </a:extLst>
              </a:tr>
              <a:tr h="931411">
                <a:tc>
                  <a:txBody>
                    <a:bodyPr/>
                    <a:lstStyle/>
                    <a:p>
                      <a:pPr latinLnBrk="0"/>
                      <a:r>
                        <a:rPr lang="en-US" sz="1100" b="1" dirty="0"/>
                        <a:t>UX and Call management</a:t>
                      </a:r>
                    </a:p>
                  </a:txBody>
                  <a:tcPr marR="0" marT="27432" marB="27432"/>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dirty="0">
                          <a:solidFill>
                            <a:schemeClr val="tx1"/>
                          </a:solidFill>
                        </a:rPr>
                        <a:t>Programmable MOH by station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dirty="0">
                          <a:solidFill>
                            <a:schemeClr val="tx1"/>
                          </a:solidFill>
                        </a:rPr>
                        <a:t>Transfer using DIR search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dirty="0">
                          <a:solidFill>
                            <a:schemeClr val="tx1"/>
                          </a:solidFill>
                        </a:rPr>
                        <a:t>Flexible paging from MEX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dirty="0">
                          <a:solidFill>
                            <a:schemeClr val="tx1"/>
                          </a:solidFill>
                        </a:rPr>
                        <a:t>Transfer to a station in DND/FWD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dirty="0">
                          <a:solidFill>
                            <a:schemeClr val="tx1"/>
                          </a:solidFill>
                        </a:rPr>
                        <a:t>Idle on Hold for CC agent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dirty="0">
                          <a:solidFill>
                            <a:schemeClr val="tx1"/>
                          </a:solidFill>
                        </a:rPr>
                        <a:t>Block transferring a call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dirty="0">
                          <a:solidFill>
                            <a:schemeClr val="tx1"/>
                          </a:solidFill>
                        </a:rPr>
                        <a:t>Ringback tone for group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dirty="0">
                          <a:solidFill>
                            <a:schemeClr val="tx1"/>
                          </a:solidFill>
                        </a:rPr>
                        <a:t>Multi barge-in conference</a:t>
                      </a:r>
                    </a:p>
                  </a:txBody>
                  <a:tcPr marR="0" marT="27432" marB="27432"/>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solidFill>
                            <a:schemeClr val="tx1"/>
                          </a:solidFill>
                        </a:rPr>
                        <a:t>Support multiple different MOH on flexible buttons so play different MOH to caller when hold/transfer. (Number of VSF MOH is increased to 30)</a:t>
                      </a:r>
                    </a:p>
                    <a:p>
                      <a:pPr marL="171450" indent="-171450" latinLnBrk="0">
                        <a:buFont typeface="Arial" panose="020B0604020202020204" pitchFamily="34" charset="0"/>
                        <a:buChar char="•"/>
                      </a:pPr>
                      <a:r>
                        <a:rPr lang="en-US" sz="1100" b="0" dirty="0">
                          <a:solidFill>
                            <a:schemeClr val="tx1"/>
                          </a:solidFill>
                        </a:rPr>
                        <a:t>Support a transfer using DIR search</a:t>
                      </a:r>
                    </a:p>
                    <a:p>
                      <a:pPr marL="171450" indent="-171450" latinLnBrk="0">
                        <a:buFont typeface="Arial" panose="020B0604020202020204" pitchFamily="34" charset="0"/>
                        <a:buChar char="•"/>
                      </a:pPr>
                      <a:r>
                        <a:rPr lang="en-US" sz="1100" b="0" dirty="0">
                          <a:solidFill>
                            <a:schemeClr val="tx1"/>
                          </a:solidFill>
                        </a:rPr>
                        <a:t>Mobile extension can also make a flexible paging from external to system.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solidFill>
                            <a:schemeClr val="tx1"/>
                          </a:solidFill>
                        </a:rPr>
                        <a:t>Support transfer a call to a station in DND/FWD state using “override code”.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solidFill>
                            <a:schemeClr val="tx1"/>
                          </a:solidFill>
                        </a:rPr>
                        <a:t>Add an option “Go to idle on hold” specially contact center agent.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solidFill>
                            <a:schemeClr val="tx1"/>
                          </a:solidFill>
                        </a:rPr>
                        <a:t>Add an option to block a transfer for CO/Internal call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solidFill>
                            <a:schemeClr val="tx1"/>
                          </a:solidFill>
                        </a:rPr>
                        <a:t>Add more ringback tone options for group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solidFill>
                            <a:schemeClr val="tx1"/>
                          </a:solidFill>
                        </a:rPr>
                        <a:t>Enable barge-in conference joined by multiple users up to 32(UCP) 13(eMG)</a:t>
                      </a:r>
                    </a:p>
                  </a:txBody>
                  <a:tcPr marR="0" marT="27432" marB="27432"/>
                </a:tc>
                <a:extLst>
                  <a:ext uri="{0D108BD9-81ED-4DB2-BD59-A6C34878D82A}">
                    <a16:rowId xmlns:a16="http://schemas.microsoft.com/office/drawing/2014/main" val="2741947485"/>
                  </a:ext>
                </a:extLst>
              </a:tr>
              <a:tr h="345953">
                <a:tc>
                  <a:txBody>
                    <a:bodyPr/>
                    <a:lstStyle/>
                    <a:p>
                      <a:pPr latinLnBrk="0"/>
                      <a:r>
                        <a:rPr lang="en-US" sz="1100" b="1" dirty="0"/>
                        <a:t>Security/ Privacy</a:t>
                      </a:r>
                    </a:p>
                    <a:p>
                      <a:pPr latinLnBrk="0"/>
                      <a:endParaRPr lang="en-US" sz="1100" b="1" dirty="0"/>
                    </a:p>
                  </a:txBody>
                  <a:tcPr marR="0" marT="27432" marB="27432"/>
                </a:tc>
                <a:tc>
                  <a:txBody>
                    <a:bodyPr/>
                    <a:lstStyle/>
                    <a:p>
                      <a:pPr marL="0" indent="0" latinLnBrk="0">
                        <a:buFont typeface="Arial" panose="020B0604020202020204" pitchFamily="34" charset="0"/>
                        <a:buNone/>
                      </a:pPr>
                      <a:r>
                        <a:rPr lang="en-US" sz="1100" b="0" dirty="0">
                          <a:solidFill>
                            <a:schemeClr val="tx1"/>
                          </a:solidFill>
                        </a:rPr>
                        <a:t>Web/Telnet enable/disable</a:t>
                      </a:r>
                    </a:p>
                    <a:p>
                      <a:pPr marL="0" indent="0" latinLnBrk="0">
                        <a:buFont typeface="Arial" panose="020B0604020202020204" pitchFamily="34" charset="0"/>
                        <a:buNone/>
                      </a:pPr>
                      <a:r>
                        <a:rPr lang="en-US" sz="1100" b="0" dirty="0">
                          <a:solidFill>
                            <a:schemeClr val="tx1"/>
                          </a:solidFill>
                        </a:rPr>
                        <a:t>SMTP password digit increase</a:t>
                      </a:r>
                    </a:p>
                    <a:p>
                      <a:pPr marL="0" indent="0" latinLnBrk="0">
                        <a:buFont typeface="Arial" panose="020B0604020202020204" pitchFamily="34" charset="0"/>
                        <a:buNone/>
                      </a:pPr>
                      <a:r>
                        <a:rPr lang="en-US" sz="1100" b="0" dirty="0">
                          <a:solidFill>
                            <a:schemeClr val="tx1"/>
                          </a:solidFill>
                        </a:rPr>
                        <a:t>DSS LED service for specific users</a:t>
                      </a:r>
                    </a:p>
                  </a:txBody>
                  <a:tcPr marR="0" marT="27432" marB="27432"/>
                </a:tc>
                <a:tc>
                  <a:txBody>
                    <a:bodyPr/>
                    <a:lstStyle/>
                    <a:p>
                      <a:pPr marL="171450" indent="-171450" latinLnBrk="0">
                        <a:buFont typeface="Arial" panose="020B0604020202020204" pitchFamily="34" charset="0"/>
                        <a:buChar char="•"/>
                      </a:pPr>
                      <a:r>
                        <a:rPr lang="en-US" sz="1100" b="0" dirty="0">
                          <a:solidFill>
                            <a:schemeClr val="tx1"/>
                          </a:solidFill>
                        </a:rPr>
                        <a:t>Support enable/disable Web/Telnet connection of phones (1000i only) by system</a:t>
                      </a:r>
                    </a:p>
                    <a:p>
                      <a:pPr marL="171450" indent="-171450" latinLnBrk="0">
                        <a:buFont typeface="Arial" panose="020B0604020202020204" pitchFamily="34" charset="0"/>
                        <a:buChar char="•"/>
                      </a:pPr>
                      <a:r>
                        <a:rPr lang="en-US" sz="1100" b="0" dirty="0">
                          <a:solidFill>
                            <a:schemeClr val="tx1"/>
                          </a:solidFill>
                        </a:rPr>
                        <a:t>Increased the number of digit to 64 for SMTP password (system / station)</a:t>
                      </a:r>
                    </a:p>
                    <a:p>
                      <a:pPr marL="171450" indent="-171450" latinLnBrk="0">
                        <a:buFont typeface="Arial" panose="020B0604020202020204" pitchFamily="34" charset="0"/>
                        <a:buChar char="•"/>
                      </a:pPr>
                      <a:r>
                        <a:rPr lang="en-US" sz="1100" b="0" dirty="0">
                          <a:solidFill>
                            <a:schemeClr val="tx1"/>
                          </a:solidFill>
                        </a:rPr>
                        <a:t>Added DSS LED service option to disable for specific stations</a:t>
                      </a:r>
                    </a:p>
                  </a:txBody>
                  <a:tcPr marR="0" marT="27432" marB="27432"/>
                </a:tc>
                <a:extLst>
                  <a:ext uri="{0D108BD9-81ED-4DB2-BD59-A6C34878D82A}">
                    <a16:rowId xmlns:a16="http://schemas.microsoft.com/office/drawing/2014/main" val="2987528389"/>
                  </a:ext>
                </a:extLst>
              </a:tr>
              <a:tr h="638682">
                <a:tc>
                  <a:txBody>
                    <a:bodyPr/>
                    <a:lstStyle/>
                    <a:p>
                      <a:pPr latinLnBrk="0"/>
                      <a:r>
                        <a:rPr lang="en-US" sz="1100" b="1" dirty="0"/>
                        <a:t>Management</a:t>
                      </a:r>
                    </a:p>
                  </a:txBody>
                  <a:tcPr marR="0" marT="27432" marB="27432"/>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kern="1200" dirty="0">
                          <a:solidFill>
                            <a:schemeClr val="tx1"/>
                          </a:solidFill>
                          <a:latin typeface="+mn-lt"/>
                          <a:ea typeface="+mn-ea"/>
                          <a:cs typeface="+mn-cs"/>
                        </a:rPr>
                        <a:t>Programming in excel style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kern="1200" dirty="0">
                          <a:solidFill>
                            <a:schemeClr val="tx1"/>
                          </a:solidFill>
                          <a:latin typeface="+mn-lt"/>
                          <a:ea typeface="+mn-ea"/>
                          <a:cs typeface="+mn-cs"/>
                        </a:rPr>
                        <a:t>eMG800 time slot full alarm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kern="1200" dirty="0">
                          <a:solidFill>
                            <a:schemeClr val="tx1"/>
                          </a:solidFill>
                          <a:latin typeface="+mn-lt"/>
                          <a:ea typeface="+mn-ea"/>
                          <a:cs typeface="+mn-cs"/>
                        </a:rPr>
                        <a:t>Decimal digit for mini-bar charge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dirty="0">
                          <a:solidFill>
                            <a:schemeClr val="tx1"/>
                          </a:solidFill>
                        </a:rPr>
                        <a:t>License for 3</a:t>
                      </a:r>
                      <a:r>
                        <a:rPr lang="en-US" sz="1100" b="0" baseline="30000" dirty="0">
                          <a:solidFill>
                            <a:schemeClr val="tx1"/>
                          </a:solidFill>
                        </a:rPr>
                        <a:t>rd</a:t>
                      </a:r>
                      <a:r>
                        <a:rPr lang="en-US" sz="1100" b="0" dirty="0">
                          <a:solidFill>
                            <a:schemeClr val="tx1"/>
                          </a:solidFill>
                        </a:rPr>
                        <a:t> party coloring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dirty="0">
                          <a:solidFill>
                            <a:schemeClr val="tx1"/>
                          </a:solidFill>
                        </a:rPr>
                        <a:t>UCP100 SLIU disable option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dirty="0">
                          <a:solidFill>
                            <a:schemeClr val="tx1"/>
                          </a:solidFill>
                        </a:rPr>
                        <a:t>eMG800 ISDN clock sync</a:t>
                      </a:r>
                    </a:p>
                  </a:txBody>
                  <a:tcPr marR="0" marT="27432" marB="27432"/>
                </a:tc>
                <a:tc>
                  <a:txBody>
                    <a:bodyPr/>
                    <a:lstStyle/>
                    <a:p>
                      <a:pPr marL="171450" indent="-171450" latinLnBrk="0">
                        <a:buFont typeface="Arial" panose="020B0604020202020204" pitchFamily="34" charset="0"/>
                        <a:buChar char="•"/>
                      </a:pPr>
                      <a:r>
                        <a:rPr lang="en-US" sz="1100" b="0" dirty="0">
                          <a:solidFill>
                            <a:schemeClr val="tx1"/>
                          </a:solidFill>
                        </a:rPr>
                        <a:t>Added for SMTP configuration table, LCR tables</a:t>
                      </a:r>
                    </a:p>
                    <a:p>
                      <a:pPr marL="171450" indent="-171450" latinLnBrk="0">
                        <a:buFont typeface="Arial" panose="020B0604020202020204" pitchFamily="34" charset="0"/>
                        <a:buChar char="•"/>
                      </a:pPr>
                      <a:r>
                        <a:rPr lang="en-US" sz="1100" b="0" dirty="0">
                          <a:solidFill>
                            <a:schemeClr val="tx1"/>
                          </a:solidFill>
                        </a:rPr>
                        <a:t>eMG800 time</a:t>
                      </a:r>
                      <a:r>
                        <a:rPr lang="ko-KR" altLang="en-US" sz="1100" b="0" dirty="0">
                          <a:solidFill>
                            <a:schemeClr val="tx1"/>
                          </a:solidFill>
                        </a:rPr>
                        <a:t> </a:t>
                      </a:r>
                      <a:r>
                        <a:rPr lang="en-US" altLang="ko-KR" sz="1100" b="0" dirty="0">
                          <a:solidFill>
                            <a:schemeClr val="tx1"/>
                          </a:solidFill>
                        </a:rPr>
                        <a:t>slot</a:t>
                      </a:r>
                      <a:r>
                        <a:rPr lang="ko-KR" altLang="en-US" sz="1100" b="0" dirty="0">
                          <a:solidFill>
                            <a:schemeClr val="tx1"/>
                          </a:solidFill>
                        </a:rPr>
                        <a:t> </a:t>
                      </a:r>
                      <a:r>
                        <a:rPr lang="en-US" altLang="ko-KR" sz="1100" b="0" dirty="0">
                          <a:solidFill>
                            <a:schemeClr val="tx1"/>
                          </a:solidFill>
                        </a:rPr>
                        <a:t>full</a:t>
                      </a:r>
                      <a:r>
                        <a:rPr lang="ko-KR" altLang="en-US" sz="1100" b="0" dirty="0">
                          <a:solidFill>
                            <a:schemeClr val="tx1"/>
                          </a:solidFill>
                        </a:rPr>
                        <a:t> </a:t>
                      </a:r>
                      <a:r>
                        <a:rPr lang="en-US" altLang="ko-KR" sz="1100" b="0" dirty="0">
                          <a:solidFill>
                            <a:schemeClr val="tx1"/>
                          </a:solidFill>
                        </a:rPr>
                        <a:t>notification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latin typeface="+mn-lt"/>
                          <a:ea typeface="+mn-ea"/>
                          <a:cs typeface="+mn-cs"/>
                        </a:rPr>
                        <a:t>Support decimal digit for mini-bar charge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solidFill>
                            <a:schemeClr val="tx1"/>
                          </a:solidFill>
                        </a:rPr>
                        <a:t>License for 3</a:t>
                      </a:r>
                      <a:r>
                        <a:rPr lang="en-US" sz="1100" b="0" baseline="30000" dirty="0">
                          <a:solidFill>
                            <a:schemeClr val="tx1"/>
                          </a:solidFill>
                        </a:rPr>
                        <a:t>rd</a:t>
                      </a:r>
                      <a:r>
                        <a:rPr lang="en-US" sz="1100" b="0" dirty="0">
                          <a:solidFill>
                            <a:schemeClr val="tx1"/>
                          </a:solidFill>
                        </a:rPr>
                        <a:t> party coloring solution (only for Korea)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solidFill>
                            <a:schemeClr val="tx1"/>
                          </a:solidFill>
                        </a:rPr>
                        <a:t>Added UCP100 disable option to use 2 SPL ports for others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solidFill>
                            <a:schemeClr val="tx1"/>
                          </a:solidFill>
                        </a:rPr>
                        <a:t>Added clock sync for eMG800 slave cabinets</a:t>
                      </a:r>
                    </a:p>
                  </a:txBody>
                  <a:tcPr marR="0" marT="27432" marB="27432"/>
                </a:tc>
                <a:extLst>
                  <a:ext uri="{0D108BD9-81ED-4DB2-BD59-A6C34878D82A}">
                    <a16:rowId xmlns:a16="http://schemas.microsoft.com/office/drawing/2014/main" val="1498304949"/>
                  </a:ext>
                </a:extLst>
              </a:tr>
            </a:tbl>
          </a:graphicData>
        </a:graphic>
      </p:graphicFrame>
      <p:sp>
        <p:nvSpPr>
          <p:cNvPr id="6" name="TextBox 5">
            <a:extLst>
              <a:ext uri="{FF2B5EF4-FFF2-40B4-BE49-F238E27FC236}">
                <a16:creationId xmlns:a16="http://schemas.microsoft.com/office/drawing/2014/main" id="{F765AEBE-C5EB-4BEB-9BF6-E16F982714E2}"/>
              </a:ext>
            </a:extLst>
          </p:cNvPr>
          <p:cNvSpPr txBox="1"/>
          <p:nvPr/>
        </p:nvSpPr>
        <p:spPr>
          <a:xfrm>
            <a:off x="7312193" y="784516"/>
            <a:ext cx="1367682" cy="338554"/>
          </a:xfrm>
          <a:prstGeom prst="rect">
            <a:avLst/>
          </a:prstGeom>
          <a:noFill/>
        </p:spPr>
        <p:txBody>
          <a:bodyPr wrap="none" rtlCol="0">
            <a:spAutoFit/>
          </a:bodyPr>
          <a:lstStyle/>
          <a:p>
            <a:pPr algn="ctr"/>
            <a:r>
              <a:rPr lang="en-US" sz="1600" b="1" dirty="0">
                <a:solidFill>
                  <a:srgbClr val="0000CC"/>
                </a:solidFill>
              </a:rPr>
              <a:t>(Unified V4.1)</a:t>
            </a:r>
            <a:endParaRPr lang="en-US" sz="1600" b="1" dirty="0"/>
          </a:p>
        </p:txBody>
      </p:sp>
    </p:spTree>
    <p:extLst>
      <p:ext uri="{BB962C8B-B14F-4D97-AF65-F5344CB8AC3E}">
        <p14:creationId xmlns:p14="http://schemas.microsoft.com/office/powerpoint/2010/main" val="123435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p:sp>
      <p:sp>
        <p:nvSpPr>
          <p:cNvPr id="2" name="Title 1"/>
          <p:cNvSpPr>
            <a:spLocks noGrp="1"/>
          </p:cNvSpPr>
          <p:nvPr>
            <p:ph type="title"/>
          </p:nvPr>
        </p:nvSpPr>
        <p:spPr/>
        <p:txBody>
          <a:bodyPr anchor="ctr">
            <a:normAutofit/>
          </a:bodyPr>
          <a:lstStyle/>
          <a:p>
            <a:r>
              <a:rPr lang="en-US" altLang="ko-KR" sz="2800" dirty="0"/>
              <a:t>License update</a:t>
            </a:r>
            <a:endParaRPr lang="ko-KR" altLang="en-US" sz="2800" dirty="0"/>
          </a:p>
        </p:txBody>
      </p:sp>
      <p:sp>
        <p:nvSpPr>
          <p:cNvPr id="3" name="Text Placeholder 2"/>
          <p:cNvSpPr>
            <a:spLocks noGrp="1"/>
          </p:cNvSpPr>
          <p:nvPr>
            <p:ph type="body" sz="quarter" idx="11"/>
          </p:nvPr>
        </p:nvSpPr>
        <p:spPr/>
        <p:txBody>
          <a:bodyPr/>
          <a:lstStyle/>
          <a:p>
            <a:endParaRPr lang="ko-KR" altLang="en-US"/>
          </a:p>
        </p:txBody>
      </p:sp>
      <p:sp>
        <p:nvSpPr>
          <p:cNvPr id="6" name="Text Placeholder 5"/>
          <p:cNvSpPr>
            <a:spLocks noGrp="1"/>
          </p:cNvSpPr>
          <p:nvPr>
            <p:ph type="body" sz="quarter" idx="10"/>
          </p:nvPr>
        </p:nvSpPr>
        <p:spPr/>
        <p:txBody>
          <a:bodyPr>
            <a:normAutofit fontScale="92500" lnSpcReduction="20000"/>
          </a:bodyPr>
          <a:lstStyle/>
          <a:p>
            <a:endParaRPr lang="ko-KR" altLang="en-US"/>
          </a:p>
        </p:txBody>
      </p:sp>
    </p:spTree>
    <p:extLst>
      <p:ext uri="{BB962C8B-B14F-4D97-AF65-F5344CB8AC3E}">
        <p14:creationId xmlns:p14="http://schemas.microsoft.com/office/powerpoint/2010/main" val="2544426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ko-KR" dirty="0"/>
              <a:t>License updates with Unified v4.1</a:t>
            </a:r>
            <a:endParaRPr lang="ko-KR" altLang="en-US" dirty="0"/>
          </a:p>
        </p:txBody>
      </p:sp>
      <p:sp>
        <p:nvSpPr>
          <p:cNvPr id="251" name="Content Placeholder 8">
            <a:extLst>
              <a:ext uri="{FF2B5EF4-FFF2-40B4-BE49-F238E27FC236}">
                <a16:creationId xmlns:a16="http://schemas.microsoft.com/office/drawing/2014/main" id="{FAB17528-7F7B-4ED2-BD2B-332E3501687F}"/>
              </a:ext>
            </a:extLst>
          </p:cNvPr>
          <p:cNvSpPr>
            <a:spLocks noGrp="1"/>
          </p:cNvSpPr>
          <p:nvPr>
            <p:ph idx="1"/>
          </p:nvPr>
        </p:nvSpPr>
        <p:spPr>
          <a:xfrm>
            <a:off x="454191" y="1290134"/>
            <a:ext cx="4727704" cy="826124"/>
          </a:xfrm>
        </p:spPr>
        <p:txBody>
          <a:bodyPr wrap="none">
            <a:spAutoFit/>
          </a:bodyPr>
          <a:lstStyle/>
          <a:p>
            <a:pPr marL="121475" indent="-169863">
              <a:lnSpc>
                <a:spcPts val="1200"/>
              </a:lnSpc>
            </a:pPr>
            <a:r>
              <a:rPr lang="en-US" altLang="ko-KR" sz="1600" dirty="0">
                <a:solidFill>
                  <a:srgbClr val="0000FF"/>
                </a:solidFill>
                <a:latin typeface="+mn-lt"/>
                <a:cs typeface="Arial" panose="020B0604020202020204" pitchFamily="34" charset="0"/>
              </a:rPr>
              <a:t>vUCP-Trial license</a:t>
            </a:r>
          </a:p>
          <a:p>
            <a:pPr marL="121475" indent="-169863">
              <a:lnSpc>
                <a:spcPts val="1200"/>
              </a:lnSpc>
            </a:pPr>
            <a:r>
              <a:rPr lang="en-US" altLang="ko-KR" sz="1600" dirty="0">
                <a:solidFill>
                  <a:srgbClr val="0000FF"/>
                </a:solidFill>
                <a:latin typeface="+mn-lt"/>
                <a:cs typeface="Arial" panose="020B0604020202020204" pitchFamily="34" charset="0"/>
              </a:rPr>
              <a:t>MS Teams Connector license (MSTC) for each system</a:t>
            </a:r>
          </a:p>
          <a:p>
            <a:pPr marL="121475" indent="-169863">
              <a:lnSpc>
                <a:spcPts val="1200"/>
              </a:lnSpc>
            </a:pPr>
            <a:r>
              <a:rPr lang="en-US" altLang="ko-KR" sz="1600" dirty="0">
                <a:solidFill>
                  <a:srgbClr val="0000FF"/>
                </a:solidFill>
                <a:latin typeface="+mn-lt"/>
                <a:cs typeface="Arial" panose="020B0604020202020204" pitchFamily="34" charset="0"/>
              </a:rPr>
              <a:t>CCX Report +</a:t>
            </a:r>
          </a:p>
        </p:txBody>
      </p:sp>
      <p:grpSp>
        <p:nvGrpSpPr>
          <p:cNvPr id="252" name="Group 251">
            <a:extLst>
              <a:ext uri="{FF2B5EF4-FFF2-40B4-BE49-F238E27FC236}">
                <a16:creationId xmlns:a16="http://schemas.microsoft.com/office/drawing/2014/main" id="{41BB5780-D372-4510-95FF-436B3306420A}"/>
              </a:ext>
            </a:extLst>
          </p:cNvPr>
          <p:cNvGrpSpPr/>
          <p:nvPr/>
        </p:nvGrpSpPr>
        <p:grpSpPr>
          <a:xfrm>
            <a:off x="6818472" y="1506419"/>
            <a:ext cx="1908939" cy="246221"/>
            <a:chOff x="10047913" y="736546"/>
            <a:chExt cx="2545253" cy="328295"/>
          </a:xfrm>
        </p:grpSpPr>
        <p:sp>
          <p:nvSpPr>
            <p:cNvPr id="256" name="Oval 255">
              <a:extLst>
                <a:ext uri="{FF2B5EF4-FFF2-40B4-BE49-F238E27FC236}">
                  <a16:creationId xmlns:a16="http://schemas.microsoft.com/office/drawing/2014/main" id="{DCDB4477-751F-482B-A155-FDFDEEEE81A5}"/>
                </a:ext>
              </a:extLst>
            </p:cNvPr>
            <p:cNvSpPr/>
            <p:nvPr/>
          </p:nvSpPr>
          <p:spPr>
            <a:xfrm>
              <a:off x="10047913" y="821343"/>
              <a:ext cx="388251" cy="151735"/>
            </a:xfrm>
            <a:prstGeom prst="ellipse">
              <a:avLst/>
            </a:prstGeom>
            <a:no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1200" dirty="0"/>
            </a:p>
          </p:txBody>
        </p:sp>
        <p:sp>
          <p:nvSpPr>
            <p:cNvPr id="283" name="TextBox 282">
              <a:extLst>
                <a:ext uri="{FF2B5EF4-FFF2-40B4-BE49-F238E27FC236}">
                  <a16:creationId xmlns:a16="http://schemas.microsoft.com/office/drawing/2014/main" id="{A92613DF-81E8-432C-8A06-3FCCF0ABF825}"/>
                </a:ext>
              </a:extLst>
            </p:cNvPr>
            <p:cNvSpPr txBox="1"/>
            <p:nvPr/>
          </p:nvSpPr>
          <p:spPr>
            <a:xfrm>
              <a:off x="10436164" y="736546"/>
              <a:ext cx="2157002" cy="328295"/>
            </a:xfrm>
            <a:prstGeom prst="rect">
              <a:avLst/>
            </a:prstGeom>
            <a:noFill/>
          </p:spPr>
          <p:txBody>
            <a:bodyPr wrap="none" rtlCol="0">
              <a:spAutoFit/>
            </a:bodyPr>
            <a:lstStyle/>
            <a:p>
              <a:pPr algn="r"/>
              <a:r>
                <a:rPr lang="en-US" sz="1000" b="1" dirty="0">
                  <a:solidFill>
                    <a:srgbClr val="0000CC"/>
                  </a:solidFill>
                </a:rPr>
                <a:t>New licenses in Unified 4.1</a:t>
              </a:r>
            </a:p>
          </p:txBody>
        </p:sp>
      </p:grpSp>
      <p:sp>
        <p:nvSpPr>
          <p:cNvPr id="284" name="TextBox 283">
            <a:extLst>
              <a:ext uri="{FF2B5EF4-FFF2-40B4-BE49-F238E27FC236}">
                <a16:creationId xmlns:a16="http://schemas.microsoft.com/office/drawing/2014/main" id="{0BE8250E-F0E6-4B7C-90E5-5306C14DA5EC}"/>
              </a:ext>
            </a:extLst>
          </p:cNvPr>
          <p:cNvSpPr txBox="1"/>
          <p:nvPr/>
        </p:nvSpPr>
        <p:spPr>
          <a:xfrm>
            <a:off x="2546835" y="5741030"/>
            <a:ext cx="5592216" cy="400110"/>
          </a:xfrm>
          <a:prstGeom prst="rect">
            <a:avLst/>
          </a:prstGeom>
          <a:noFill/>
        </p:spPr>
        <p:txBody>
          <a:bodyPr wrap="square" rtlCol="0">
            <a:spAutoFit/>
          </a:bodyPr>
          <a:lstStyle/>
          <a:p>
            <a:r>
              <a:rPr lang="en-US" sz="1000" i="1" dirty="0"/>
              <a:t>*</a:t>
            </a:r>
            <a:r>
              <a:rPr lang="en-US" sz="1000" i="1" baseline="30000" dirty="0"/>
              <a:t>1</a:t>
            </a:r>
            <a:r>
              <a:rPr lang="en-US" sz="1000" i="1" dirty="0"/>
              <a:t> Clickcall license: Common use for current Clickcall client &amp; new Clickcall Web API (RESTful)</a:t>
            </a:r>
          </a:p>
          <a:p>
            <a:r>
              <a:rPr lang="en-US" sz="1000" i="1" dirty="0"/>
              <a:t>*</a:t>
            </a:r>
            <a:r>
              <a:rPr lang="en-US" sz="1000" i="1" baseline="30000" dirty="0"/>
              <a:t>2</a:t>
            </a:r>
            <a:r>
              <a:rPr lang="en-US" sz="1000" i="1" dirty="0"/>
              <a:t> API-SMDR: Common use of SMDR RESTful API and SMDR Web API</a:t>
            </a:r>
          </a:p>
        </p:txBody>
      </p:sp>
      <p:sp>
        <p:nvSpPr>
          <p:cNvPr id="285" name="Rectangle: Rounded Corners 284">
            <a:extLst>
              <a:ext uri="{FF2B5EF4-FFF2-40B4-BE49-F238E27FC236}">
                <a16:creationId xmlns:a16="http://schemas.microsoft.com/office/drawing/2014/main" id="{479CEFF4-0B09-4CB8-89D9-A0DD1C4A0FF6}"/>
              </a:ext>
            </a:extLst>
          </p:cNvPr>
          <p:cNvSpPr/>
          <p:nvPr/>
        </p:nvSpPr>
        <p:spPr>
          <a:xfrm>
            <a:off x="433885" y="2237064"/>
            <a:ext cx="1660619" cy="3325560"/>
          </a:xfrm>
          <a:prstGeom prst="roundRect">
            <a:avLst>
              <a:gd name="adj" fmla="val 8432"/>
            </a:avLst>
          </a:prstGeom>
          <a:solidFill>
            <a:schemeClr val="bg1">
              <a:lumMod val="85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sz="1000" dirty="0">
              <a:latin typeface="Arial" panose="020B0604020202020204" pitchFamily="34" charset="0"/>
              <a:cs typeface="Arial" panose="020B0604020202020204" pitchFamily="34" charset="0"/>
            </a:endParaRPr>
          </a:p>
        </p:txBody>
      </p:sp>
      <p:sp>
        <p:nvSpPr>
          <p:cNvPr id="286" name="TextBox 285">
            <a:extLst>
              <a:ext uri="{FF2B5EF4-FFF2-40B4-BE49-F238E27FC236}">
                <a16:creationId xmlns:a16="http://schemas.microsoft.com/office/drawing/2014/main" id="{06F9B6B5-2C49-455C-9562-3C5C36C2EE38}"/>
              </a:ext>
            </a:extLst>
          </p:cNvPr>
          <p:cNvSpPr txBox="1"/>
          <p:nvPr/>
        </p:nvSpPr>
        <p:spPr>
          <a:xfrm>
            <a:off x="526836" y="2241427"/>
            <a:ext cx="1497526" cy="400110"/>
          </a:xfrm>
          <a:prstGeom prst="rect">
            <a:avLst/>
          </a:prstGeom>
          <a:noFill/>
        </p:spPr>
        <p:txBody>
          <a:bodyPr wrap="none" rtlCol="0">
            <a:spAutoFit/>
          </a:bodyPr>
          <a:lstStyle/>
          <a:p>
            <a:pPr algn="ctr"/>
            <a:r>
              <a:rPr lang="en-US" altLang="ko-KR" sz="1000" dirty="0">
                <a:solidFill>
                  <a:srgbClr val="0000CC"/>
                </a:solidFill>
                <a:latin typeface="Arial" panose="020B0604020202020204" pitchFamily="34" charset="0"/>
                <a:cs typeface="Arial" panose="020B0604020202020204" pitchFamily="34" charset="0"/>
              </a:rPr>
              <a:t>Single system software</a:t>
            </a:r>
          </a:p>
          <a:p>
            <a:pPr algn="ctr"/>
            <a:r>
              <a:rPr lang="en-US" altLang="ko-KR" sz="1000" dirty="0">
                <a:solidFill>
                  <a:srgbClr val="0000CC"/>
                </a:solidFill>
                <a:latin typeface="Arial" panose="020B0604020202020204" pitchFamily="34" charset="0"/>
                <a:cs typeface="Arial" panose="020B0604020202020204" pitchFamily="34" charset="0"/>
              </a:rPr>
              <a:t>(Unified SW)</a:t>
            </a:r>
            <a:endParaRPr lang="ko-KR" altLang="en-US" sz="1000" dirty="0">
              <a:solidFill>
                <a:srgbClr val="0000CC"/>
              </a:solidFill>
              <a:latin typeface="Arial" panose="020B0604020202020204" pitchFamily="34" charset="0"/>
              <a:cs typeface="Arial" panose="020B0604020202020204" pitchFamily="34" charset="0"/>
            </a:endParaRPr>
          </a:p>
        </p:txBody>
      </p:sp>
      <p:sp>
        <p:nvSpPr>
          <p:cNvPr id="287" name="Arrow: Right 286">
            <a:extLst>
              <a:ext uri="{FF2B5EF4-FFF2-40B4-BE49-F238E27FC236}">
                <a16:creationId xmlns:a16="http://schemas.microsoft.com/office/drawing/2014/main" id="{D7174029-8F8E-41D6-862B-8A0B44D93142}"/>
              </a:ext>
            </a:extLst>
          </p:cNvPr>
          <p:cNvSpPr/>
          <p:nvPr/>
        </p:nvSpPr>
        <p:spPr>
          <a:xfrm>
            <a:off x="2153168" y="3353404"/>
            <a:ext cx="64027" cy="102486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p>
        </p:txBody>
      </p:sp>
      <p:sp>
        <p:nvSpPr>
          <p:cNvPr id="291" name="Rectangle: Rounded Corners 290">
            <a:extLst>
              <a:ext uri="{FF2B5EF4-FFF2-40B4-BE49-F238E27FC236}">
                <a16:creationId xmlns:a16="http://schemas.microsoft.com/office/drawing/2014/main" id="{20E1434C-F3CE-480E-9C3D-2AA21B63F5D6}"/>
              </a:ext>
            </a:extLst>
          </p:cNvPr>
          <p:cNvSpPr/>
          <p:nvPr/>
        </p:nvSpPr>
        <p:spPr>
          <a:xfrm>
            <a:off x="1541060" y="2671427"/>
            <a:ext cx="478185" cy="2444893"/>
          </a:xfrm>
          <a:prstGeom prst="roundRect">
            <a:avLst/>
          </a:prstGeom>
          <a:solidFill>
            <a:schemeClr val="accent6">
              <a:lumMod val="25000"/>
              <a:lumOff val="75000"/>
            </a:schemeClr>
          </a:solidFill>
          <a:ln>
            <a:noFill/>
            <a:headEnd type="none" w="med" len="med"/>
            <a:tailEnd type="none" w="med" len="med"/>
          </a:ln>
          <a:effectLst/>
        </p:spPr>
        <p:txBody>
          <a:bodyPr vert="horz" wrap="square" lIns="0" tIns="16910" rIns="0" bIns="16910" numCol="1" rtlCol="0" anchor="t" anchorCtr="0" compatLnSpc="1">
            <a:prstTxWarp prst="textNoShape">
              <a:avLst/>
            </a:prstTxWarp>
          </a:bodyPr>
          <a:lstStyle/>
          <a:p>
            <a:pPr algn="ctr" defTabSz="338182"/>
            <a:endParaRPr lang="ko-KR" altLang="en-US" sz="700" b="1" kern="0" dirty="0">
              <a:solidFill>
                <a:sysClr val="windowText" lastClr="000000"/>
              </a:solidFill>
              <a:latin typeface="Arial" panose="020B0604020202020204" pitchFamily="34" charset="0"/>
              <a:cs typeface="Arial" panose="020B0604020202020204" pitchFamily="34" charset="0"/>
            </a:endParaRPr>
          </a:p>
        </p:txBody>
      </p:sp>
      <p:sp>
        <p:nvSpPr>
          <p:cNvPr id="293" name="Rectangle: Rounded Corners 292">
            <a:extLst>
              <a:ext uri="{FF2B5EF4-FFF2-40B4-BE49-F238E27FC236}">
                <a16:creationId xmlns:a16="http://schemas.microsoft.com/office/drawing/2014/main" id="{745B3677-BD71-49B0-BF8E-2E00542AB182}"/>
              </a:ext>
            </a:extLst>
          </p:cNvPr>
          <p:cNvSpPr/>
          <p:nvPr/>
        </p:nvSpPr>
        <p:spPr>
          <a:xfrm>
            <a:off x="518300" y="2664394"/>
            <a:ext cx="986964" cy="2451926"/>
          </a:xfrm>
          <a:prstGeom prst="roundRect">
            <a:avLst>
              <a:gd name="adj" fmla="val 6950"/>
            </a:avLst>
          </a:prstGeom>
          <a:solidFill>
            <a:schemeClr val="bg1">
              <a:lumMod val="95000"/>
            </a:schemeClr>
          </a:solidFill>
          <a:ln w="28575">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sz="1000" dirty="0">
              <a:latin typeface="Arial" panose="020B0604020202020204" pitchFamily="34" charset="0"/>
              <a:cs typeface="Arial" panose="020B0604020202020204" pitchFamily="34" charset="0"/>
            </a:endParaRPr>
          </a:p>
        </p:txBody>
      </p:sp>
      <p:sp>
        <p:nvSpPr>
          <p:cNvPr id="294" name="Arrow: Up-Down 293">
            <a:extLst>
              <a:ext uri="{FF2B5EF4-FFF2-40B4-BE49-F238E27FC236}">
                <a16:creationId xmlns:a16="http://schemas.microsoft.com/office/drawing/2014/main" id="{B25FDB0A-0905-4427-891B-9F7B26C6C389}"/>
              </a:ext>
            </a:extLst>
          </p:cNvPr>
          <p:cNvSpPr/>
          <p:nvPr/>
        </p:nvSpPr>
        <p:spPr>
          <a:xfrm>
            <a:off x="642022" y="4298957"/>
            <a:ext cx="152326" cy="714252"/>
          </a:xfrm>
          <a:prstGeom prst="upDownArrow">
            <a:avLst/>
          </a:prstGeom>
          <a:solidFill>
            <a:schemeClr val="bg1">
              <a:lumMod val="65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sz="1000" dirty="0">
              <a:latin typeface="Arial" panose="020B0604020202020204" pitchFamily="34" charset="0"/>
              <a:cs typeface="Arial" panose="020B0604020202020204" pitchFamily="34" charset="0"/>
            </a:endParaRPr>
          </a:p>
        </p:txBody>
      </p:sp>
      <p:sp>
        <p:nvSpPr>
          <p:cNvPr id="295" name="Arrow: Up-Down 294">
            <a:extLst>
              <a:ext uri="{FF2B5EF4-FFF2-40B4-BE49-F238E27FC236}">
                <a16:creationId xmlns:a16="http://schemas.microsoft.com/office/drawing/2014/main" id="{FE60FF05-523E-4575-8C18-823E44D48627}"/>
              </a:ext>
            </a:extLst>
          </p:cNvPr>
          <p:cNvSpPr/>
          <p:nvPr/>
        </p:nvSpPr>
        <p:spPr>
          <a:xfrm>
            <a:off x="872894" y="3427348"/>
            <a:ext cx="152326" cy="1219496"/>
          </a:xfrm>
          <a:prstGeom prst="upDownArrow">
            <a:avLst/>
          </a:prstGeom>
          <a:solidFill>
            <a:schemeClr val="bg1">
              <a:lumMod val="65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sz="1000" dirty="0">
              <a:latin typeface="Arial" panose="020B0604020202020204" pitchFamily="34" charset="0"/>
              <a:cs typeface="Arial" panose="020B0604020202020204" pitchFamily="34" charset="0"/>
            </a:endParaRPr>
          </a:p>
        </p:txBody>
      </p:sp>
      <p:sp>
        <p:nvSpPr>
          <p:cNvPr id="296" name="Arrow: Up-Down 295">
            <a:extLst>
              <a:ext uri="{FF2B5EF4-FFF2-40B4-BE49-F238E27FC236}">
                <a16:creationId xmlns:a16="http://schemas.microsoft.com/office/drawing/2014/main" id="{00A5180C-FC9B-494E-BE1D-A73BF6CA8219}"/>
              </a:ext>
            </a:extLst>
          </p:cNvPr>
          <p:cNvSpPr/>
          <p:nvPr/>
        </p:nvSpPr>
        <p:spPr>
          <a:xfrm>
            <a:off x="1700043" y="2891098"/>
            <a:ext cx="152326" cy="1999865"/>
          </a:xfrm>
          <a:prstGeom prst="upDownArrow">
            <a:avLst/>
          </a:prstGeom>
          <a:solidFill>
            <a:schemeClr val="accent6">
              <a:lumMod val="50000"/>
              <a:lumOff val="5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sz="1000" dirty="0">
              <a:latin typeface="Arial" panose="020B0604020202020204" pitchFamily="34" charset="0"/>
              <a:cs typeface="Arial" panose="020B0604020202020204" pitchFamily="34" charset="0"/>
            </a:endParaRPr>
          </a:p>
        </p:txBody>
      </p:sp>
      <p:sp>
        <p:nvSpPr>
          <p:cNvPr id="297" name="Arrow: Up-Down 296">
            <a:extLst>
              <a:ext uri="{FF2B5EF4-FFF2-40B4-BE49-F238E27FC236}">
                <a16:creationId xmlns:a16="http://schemas.microsoft.com/office/drawing/2014/main" id="{483E6547-2FE4-4855-8C98-985DDF47BCE7}"/>
              </a:ext>
            </a:extLst>
          </p:cNvPr>
          <p:cNvSpPr/>
          <p:nvPr/>
        </p:nvSpPr>
        <p:spPr>
          <a:xfrm>
            <a:off x="1242308" y="2891103"/>
            <a:ext cx="152326" cy="1999861"/>
          </a:xfrm>
          <a:prstGeom prst="upDownArrow">
            <a:avLst/>
          </a:prstGeom>
          <a:solidFill>
            <a:schemeClr val="bg1">
              <a:lumMod val="65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sz="1000" dirty="0">
              <a:latin typeface="Arial" panose="020B0604020202020204" pitchFamily="34" charset="0"/>
              <a:cs typeface="Arial" panose="020B0604020202020204" pitchFamily="34" charset="0"/>
            </a:endParaRPr>
          </a:p>
        </p:txBody>
      </p:sp>
      <p:pic>
        <p:nvPicPr>
          <p:cNvPr id="298" name="Picture 1">
            <a:extLst>
              <a:ext uri="{FF2B5EF4-FFF2-40B4-BE49-F238E27FC236}">
                <a16:creationId xmlns:a16="http://schemas.microsoft.com/office/drawing/2014/main" id="{E116FC4E-83DC-44CF-8B93-8846AF29887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183" y="4556579"/>
            <a:ext cx="114914" cy="16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9" name="Group 65">
            <a:extLst>
              <a:ext uri="{FF2B5EF4-FFF2-40B4-BE49-F238E27FC236}">
                <a16:creationId xmlns:a16="http://schemas.microsoft.com/office/drawing/2014/main" id="{00AA0056-C9BF-4E86-8764-EC2F4F3FA8E2}"/>
              </a:ext>
            </a:extLst>
          </p:cNvPr>
          <p:cNvGrpSpPr>
            <a:grpSpLocks/>
          </p:cNvGrpSpPr>
          <p:nvPr/>
        </p:nvGrpSpPr>
        <p:grpSpPr bwMode="auto">
          <a:xfrm>
            <a:off x="1242308" y="3760037"/>
            <a:ext cx="152326" cy="251386"/>
            <a:chOff x="2615580" y="332656"/>
            <a:chExt cx="1727200" cy="1692275"/>
          </a:xfrm>
        </p:grpSpPr>
        <p:sp>
          <p:nvSpPr>
            <p:cNvPr id="300" name="Freeform 16">
              <a:extLst>
                <a:ext uri="{FF2B5EF4-FFF2-40B4-BE49-F238E27FC236}">
                  <a16:creationId xmlns:a16="http://schemas.microsoft.com/office/drawing/2014/main" id="{28F5A479-B550-4160-BAF2-82206BAAB826}"/>
                </a:ext>
              </a:extLst>
            </p:cNvPr>
            <p:cNvSpPr>
              <a:spLocks/>
            </p:cNvSpPr>
            <p:nvPr/>
          </p:nvSpPr>
          <p:spPr bwMode="auto">
            <a:xfrm>
              <a:off x="3215655" y="1380406"/>
              <a:ext cx="50800" cy="336550"/>
            </a:xfrm>
            <a:custGeom>
              <a:avLst/>
              <a:gdLst>
                <a:gd name="T0" fmla="*/ 0 w 32"/>
                <a:gd name="T1" fmla="*/ 534273125 h 212"/>
                <a:gd name="T2" fmla="*/ 20161250 w 32"/>
                <a:gd name="T3" fmla="*/ 534273125 h 212"/>
                <a:gd name="T4" fmla="*/ 20161250 w 32"/>
                <a:gd name="T5" fmla="*/ 534273125 h 212"/>
                <a:gd name="T6" fmla="*/ 30241875 w 32"/>
                <a:gd name="T7" fmla="*/ 529232813 h 212"/>
                <a:gd name="T8" fmla="*/ 50403125 w 32"/>
                <a:gd name="T9" fmla="*/ 519152188 h 212"/>
                <a:gd name="T10" fmla="*/ 60483750 w 32"/>
                <a:gd name="T11" fmla="*/ 509071563 h 212"/>
                <a:gd name="T12" fmla="*/ 70564375 w 32"/>
                <a:gd name="T13" fmla="*/ 493950625 h 212"/>
                <a:gd name="T14" fmla="*/ 75604688 w 32"/>
                <a:gd name="T15" fmla="*/ 468749063 h 212"/>
                <a:gd name="T16" fmla="*/ 80645000 w 32"/>
                <a:gd name="T17" fmla="*/ 443547500 h 212"/>
                <a:gd name="T18" fmla="*/ 80645000 w 32"/>
                <a:gd name="T19" fmla="*/ 0 h 212"/>
                <a:gd name="T20" fmla="*/ 0 w 32"/>
                <a:gd name="T21" fmla="*/ 0 h 212"/>
                <a:gd name="T22" fmla="*/ 0 w 32"/>
                <a:gd name="T23" fmla="*/ 534273125 h 2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212"/>
                <a:gd name="T38" fmla="*/ 32 w 32"/>
                <a:gd name="T39" fmla="*/ 212 h 2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212">
                  <a:moveTo>
                    <a:pt x="0" y="212"/>
                  </a:moveTo>
                  <a:lnTo>
                    <a:pt x="8" y="212"/>
                  </a:lnTo>
                  <a:lnTo>
                    <a:pt x="12" y="210"/>
                  </a:lnTo>
                  <a:lnTo>
                    <a:pt x="20" y="206"/>
                  </a:lnTo>
                  <a:lnTo>
                    <a:pt x="24" y="202"/>
                  </a:lnTo>
                  <a:lnTo>
                    <a:pt x="28" y="196"/>
                  </a:lnTo>
                  <a:lnTo>
                    <a:pt x="30" y="186"/>
                  </a:lnTo>
                  <a:lnTo>
                    <a:pt x="32" y="176"/>
                  </a:lnTo>
                  <a:lnTo>
                    <a:pt x="32" y="0"/>
                  </a:lnTo>
                  <a:lnTo>
                    <a:pt x="0" y="0"/>
                  </a:lnTo>
                  <a:lnTo>
                    <a:pt x="0"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01" name="Freeform 17">
              <a:extLst>
                <a:ext uri="{FF2B5EF4-FFF2-40B4-BE49-F238E27FC236}">
                  <a16:creationId xmlns:a16="http://schemas.microsoft.com/office/drawing/2014/main" id="{764F158D-62EC-4478-BB14-6B6DBCB8D371}"/>
                </a:ext>
              </a:extLst>
            </p:cNvPr>
            <p:cNvSpPr>
              <a:spLocks/>
            </p:cNvSpPr>
            <p:nvPr/>
          </p:nvSpPr>
          <p:spPr bwMode="auto">
            <a:xfrm>
              <a:off x="3260105" y="767631"/>
              <a:ext cx="57150" cy="50800"/>
            </a:xfrm>
            <a:custGeom>
              <a:avLst/>
              <a:gdLst>
                <a:gd name="T0" fmla="*/ 10080625 w 36"/>
                <a:gd name="T1" fmla="*/ 80645000 h 32"/>
                <a:gd name="T2" fmla="*/ 10080625 w 36"/>
                <a:gd name="T3" fmla="*/ 80645000 h 32"/>
                <a:gd name="T4" fmla="*/ 35282188 w 36"/>
                <a:gd name="T5" fmla="*/ 75604688 h 32"/>
                <a:gd name="T6" fmla="*/ 55443438 w 36"/>
                <a:gd name="T7" fmla="*/ 70564375 h 32"/>
                <a:gd name="T8" fmla="*/ 70564375 w 36"/>
                <a:gd name="T9" fmla="*/ 60483750 h 32"/>
                <a:gd name="T10" fmla="*/ 80645000 w 36"/>
                <a:gd name="T11" fmla="*/ 50403125 h 32"/>
                <a:gd name="T12" fmla="*/ 90725625 w 36"/>
                <a:gd name="T13" fmla="*/ 30241875 h 32"/>
                <a:gd name="T14" fmla="*/ 90725625 w 36"/>
                <a:gd name="T15" fmla="*/ 20161250 h 32"/>
                <a:gd name="T16" fmla="*/ 90725625 w 36"/>
                <a:gd name="T17" fmla="*/ 0 h 32"/>
                <a:gd name="T18" fmla="*/ 85685313 w 36"/>
                <a:gd name="T19" fmla="*/ 0 h 32"/>
                <a:gd name="T20" fmla="*/ 0 w 36"/>
                <a:gd name="T21" fmla="*/ 0 h 32"/>
                <a:gd name="T22" fmla="*/ 0 w 36"/>
                <a:gd name="T23" fmla="*/ 80645000 h 32"/>
                <a:gd name="T24" fmla="*/ 10080625 w 36"/>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2"/>
                <a:gd name="T41" fmla="*/ 36 w 3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2">
                  <a:moveTo>
                    <a:pt x="4" y="32"/>
                  </a:moveTo>
                  <a:lnTo>
                    <a:pt x="4" y="32"/>
                  </a:lnTo>
                  <a:lnTo>
                    <a:pt x="14" y="30"/>
                  </a:lnTo>
                  <a:lnTo>
                    <a:pt x="22" y="28"/>
                  </a:lnTo>
                  <a:lnTo>
                    <a:pt x="28" y="24"/>
                  </a:lnTo>
                  <a:lnTo>
                    <a:pt x="32" y="20"/>
                  </a:lnTo>
                  <a:lnTo>
                    <a:pt x="36" y="12"/>
                  </a:lnTo>
                  <a:lnTo>
                    <a:pt x="36" y="8"/>
                  </a:lnTo>
                  <a:lnTo>
                    <a:pt x="36" y="0"/>
                  </a:lnTo>
                  <a:lnTo>
                    <a:pt x="34" y="0"/>
                  </a:lnTo>
                  <a:lnTo>
                    <a:pt x="0" y="0"/>
                  </a:lnTo>
                  <a:lnTo>
                    <a:pt x="0" y="32"/>
                  </a:lnTo>
                  <a:lnTo>
                    <a:pt x="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02" name="Freeform 18">
              <a:extLst>
                <a:ext uri="{FF2B5EF4-FFF2-40B4-BE49-F238E27FC236}">
                  <a16:creationId xmlns:a16="http://schemas.microsoft.com/office/drawing/2014/main" id="{64687DD1-401C-4E10-AE2C-E37280EC0234}"/>
                </a:ext>
              </a:extLst>
            </p:cNvPr>
            <p:cNvSpPr>
              <a:spLocks/>
            </p:cNvSpPr>
            <p:nvPr/>
          </p:nvSpPr>
          <p:spPr bwMode="auto">
            <a:xfrm>
              <a:off x="3161680" y="767631"/>
              <a:ext cx="57150" cy="50800"/>
            </a:xfrm>
            <a:custGeom>
              <a:avLst/>
              <a:gdLst>
                <a:gd name="T0" fmla="*/ 10080625 w 36"/>
                <a:gd name="T1" fmla="*/ 80645000 h 32"/>
                <a:gd name="T2" fmla="*/ 10080625 w 36"/>
                <a:gd name="T3" fmla="*/ 80645000 h 32"/>
                <a:gd name="T4" fmla="*/ 35282188 w 36"/>
                <a:gd name="T5" fmla="*/ 75604688 h 32"/>
                <a:gd name="T6" fmla="*/ 55443438 w 36"/>
                <a:gd name="T7" fmla="*/ 70564375 h 32"/>
                <a:gd name="T8" fmla="*/ 70564375 w 36"/>
                <a:gd name="T9" fmla="*/ 60483750 h 32"/>
                <a:gd name="T10" fmla="*/ 80645000 w 36"/>
                <a:gd name="T11" fmla="*/ 50403125 h 32"/>
                <a:gd name="T12" fmla="*/ 90725625 w 36"/>
                <a:gd name="T13" fmla="*/ 30241875 h 32"/>
                <a:gd name="T14" fmla="*/ 90725625 w 36"/>
                <a:gd name="T15" fmla="*/ 20161250 h 32"/>
                <a:gd name="T16" fmla="*/ 90725625 w 36"/>
                <a:gd name="T17" fmla="*/ 0 h 32"/>
                <a:gd name="T18" fmla="*/ 85685313 w 36"/>
                <a:gd name="T19" fmla="*/ 0 h 32"/>
                <a:gd name="T20" fmla="*/ 0 w 36"/>
                <a:gd name="T21" fmla="*/ 0 h 32"/>
                <a:gd name="T22" fmla="*/ 0 w 36"/>
                <a:gd name="T23" fmla="*/ 80645000 h 32"/>
                <a:gd name="T24" fmla="*/ 10080625 w 36"/>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2"/>
                <a:gd name="T41" fmla="*/ 36 w 3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2">
                  <a:moveTo>
                    <a:pt x="4" y="32"/>
                  </a:moveTo>
                  <a:lnTo>
                    <a:pt x="4" y="32"/>
                  </a:lnTo>
                  <a:lnTo>
                    <a:pt x="14" y="30"/>
                  </a:lnTo>
                  <a:lnTo>
                    <a:pt x="22" y="28"/>
                  </a:lnTo>
                  <a:lnTo>
                    <a:pt x="28" y="24"/>
                  </a:lnTo>
                  <a:lnTo>
                    <a:pt x="32" y="20"/>
                  </a:lnTo>
                  <a:lnTo>
                    <a:pt x="36" y="12"/>
                  </a:lnTo>
                  <a:lnTo>
                    <a:pt x="36" y="8"/>
                  </a:lnTo>
                  <a:lnTo>
                    <a:pt x="36" y="0"/>
                  </a:lnTo>
                  <a:lnTo>
                    <a:pt x="34" y="0"/>
                  </a:lnTo>
                  <a:lnTo>
                    <a:pt x="0" y="0"/>
                  </a:lnTo>
                  <a:lnTo>
                    <a:pt x="0" y="32"/>
                  </a:lnTo>
                  <a:lnTo>
                    <a:pt x="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03" name="Freeform 19">
              <a:extLst>
                <a:ext uri="{FF2B5EF4-FFF2-40B4-BE49-F238E27FC236}">
                  <a16:creationId xmlns:a16="http://schemas.microsoft.com/office/drawing/2014/main" id="{252A93C9-BF5A-4BDA-B2A5-3F1DED4575F7}"/>
                </a:ext>
              </a:extLst>
            </p:cNvPr>
            <p:cNvSpPr>
              <a:spLocks/>
            </p:cNvSpPr>
            <p:nvPr/>
          </p:nvSpPr>
          <p:spPr bwMode="auto">
            <a:xfrm>
              <a:off x="3260105" y="650156"/>
              <a:ext cx="57150" cy="50800"/>
            </a:xfrm>
            <a:custGeom>
              <a:avLst/>
              <a:gdLst>
                <a:gd name="T0" fmla="*/ 10080625 w 36"/>
                <a:gd name="T1" fmla="*/ 80645000 h 32"/>
                <a:gd name="T2" fmla="*/ 10080625 w 36"/>
                <a:gd name="T3" fmla="*/ 80645000 h 32"/>
                <a:gd name="T4" fmla="*/ 35282188 w 36"/>
                <a:gd name="T5" fmla="*/ 75604688 h 32"/>
                <a:gd name="T6" fmla="*/ 55443438 w 36"/>
                <a:gd name="T7" fmla="*/ 70564375 h 32"/>
                <a:gd name="T8" fmla="*/ 70564375 w 36"/>
                <a:gd name="T9" fmla="*/ 60483750 h 32"/>
                <a:gd name="T10" fmla="*/ 80645000 w 36"/>
                <a:gd name="T11" fmla="*/ 50403125 h 32"/>
                <a:gd name="T12" fmla="*/ 90725625 w 36"/>
                <a:gd name="T13" fmla="*/ 30241875 h 32"/>
                <a:gd name="T14" fmla="*/ 90725625 w 36"/>
                <a:gd name="T15" fmla="*/ 20161250 h 32"/>
                <a:gd name="T16" fmla="*/ 90725625 w 36"/>
                <a:gd name="T17" fmla="*/ 0 h 32"/>
                <a:gd name="T18" fmla="*/ 85685313 w 36"/>
                <a:gd name="T19" fmla="*/ 0 h 32"/>
                <a:gd name="T20" fmla="*/ 0 w 36"/>
                <a:gd name="T21" fmla="*/ 0 h 32"/>
                <a:gd name="T22" fmla="*/ 0 w 36"/>
                <a:gd name="T23" fmla="*/ 80645000 h 32"/>
                <a:gd name="T24" fmla="*/ 10080625 w 36"/>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2"/>
                <a:gd name="T41" fmla="*/ 36 w 3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2">
                  <a:moveTo>
                    <a:pt x="4" y="32"/>
                  </a:moveTo>
                  <a:lnTo>
                    <a:pt x="4" y="32"/>
                  </a:lnTo>
                  <a:lnTo>
                    <a:pt x="14" y="30"/>
                  </a:lnTo>
                  <a:lnTo>
                    <a:pt x="22" y="28"/>
                  </a:lnTo>
                  <a:lnTo>
                    <a:pt x="28" y="24"/>
                  </a:lnTo>
                  <a:lnTo>
                    <a:pt x="32" y="20"/>
                  </a:lnTo>
                  <a:lnTo>
                    <a:pt x="36" y="12"/>
                  </a:lnTo>
                  <a:lnTo>
                    <a:pt x="36" y="8"/>
                  </a:lnTo>
                  <a:lnTo>
                    <a:pt x="36" y="0"/>
                  </a:lnTo>
                  <a:lnTo>
                    <a:pt x="34" y="0"/>
                  </a:lnTo>
                  <a:lnTo>
                    <a:pt x="0" y="0"/>
                  </a:lnTo>
                  <a:lnTo>
                    <a:pt x="0" y="32"/>
                  </a:lnTo>
                  <a:lnTo>
                    <a:pt x="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04" name="Freeform 20">
              <a:extLst>
                <a:ext uri="{FF2B5EF4-FFF2-40B4-BE49-F238E27FC236}">
                  <a16:creationId xmlns:a16="http://schemas.microsoft.com/office/drawing/2014/main" id="{7CD6EAFC-AB90-42F2-8F6C-7D7CA9646519}"/>
                </a:ext>
              </a:extLst>
            </p:cNvPr>
            <p:cNvSpPr>
              <a:spLocks/>
            </p:cNvSpPr>
            <p:nvPr/>
          </p:nvSpPr>
          <p:spPr bwMode="auto">
            <a:xfrm>
              <a:off x="3161680" y="650156"/>
              <a:ext cx="57150" cy="50800"/>
            </a:xfrm>
            <a:custGeom>
              <a:avLst/>
              <a:gdLst>
                <a:gd name="T0" fmla="*/ 10080625 w 36"/>
                <a:gd name="T1" fmla="*/ 80645000 h 32"/>
                <a:gd name="T2" fmla="*/ 10080625 w 36"/>
                <a:gd name="T3" fmla="*/ 80645000 h 32"/>
                <a:gd name="T4" fmla="*/ 35282188 w 36"/>
                <a:gd name="T5" fmla="*/ 75604688 h 32"/>
                <a:gd name="T6" fmla="*/ 55443438 w 36"/>
                <a:gd name="T7" fmla="*/ 70564375 h 32"/>
                <a:gd name="T8" fmla="*/ 70564375 w 36"/>
                <a:gd name="T9" fmla="*/ 60483750 h 32"/>
                <a:gd name="T10" fmla="*/ 80645000 w 36"/>
                <a:gd name="T11" fmla="*/ 50403125 h 32"/>
                <a:gd name="T12" fmla="*/ 90725625 w 36"/>
                <a:gd name="T13" fmla="*/ 30241875 h 32"/>
                <a:gd name="T14" fmla="*/ 90725625 w 36"/>
                <a:gd name="T15" fmla="*/ 20161250 h 32"/>
                <a:gd name="T16" fmla="*/ 90725625 w 36"/>
                <a:gd name="T17" fmla="*/ 0 h 32"/>
                <a:gd name="T18" fmla="*/ 85685313 w 36"/>
                <a:gd name="T19" fmla="*/ 0 h 32"/>
                <a:gd name="T20" fmla="*/ 0 w 36"/>
                <a:gd name="T21" fmla="*/ 0 h 32"/>
                <a:gd name="T22" fmla="*/ 0 w 36"/>
                <a:gd name="T23" fmla="*/ 80645000 h 32"/>
                <a:gd name="T24" fmla="*/ 10080625 w 36"/>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2"/>
                <a:gd name="T41" fmla="*/ 36 w 3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2">
                  <a:moveTo>
                    <a:pt x="4" y="32"/>
                  </a:moveTo>
                  <a:lnTo>
                    <a:pt x="4" y="32"/>
                  </a:lnTo>
                  <a:lnTo>
                    <a:pt x="14" y="30"/>
                  </a:lnTo>
                  <a:lnTo>
                    <a:pt x="22" y="28"/>
                  </a:lnTo>
                  <a:lnTo>
                    <a:pt x="28" y="24"/>
                  </a:lnTo>
                  <a:lnTo>
                    <a:pt x="32" y="20"/>
                  </a:lnTo>
                  <a:lnTo>
                    <a:pt x="36" y="12"/>
                  </a:lnTo>
                  <a:lnTo>
                    <a:pt x="36" y="8"/>
                  </a:lnTo>
                  <a:lnTo>
                    <a:pt x="36" y="0"/>
                  </a:lnTo>
                  <a:lnTo>
                    <a:pt x="34" y="0"/>
                  </a:lnTo>
                  <a:lnTo>
                    <a:pt x="0" y="0"/>
                  </a:lnTo>
                  <a:lnTo>
                    <a:pt x="0" y="32"/>
                  </a:lnTo>
                  <a:lnTo>
                    <a:pt x="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05" name="Freeform 21">
              <a:extLst>
                <a:ext uri="{FF2B5EF4-FFF2-40B4-BE49-F238E27FC236}">
                  <a16:creationId xmlns:a16="http://schemas.microsoft.com/office/drawing/2014/main" id="{0F038A1C-FA52-47E1-A56C-BC128C6E2DD1}"/>
                </a:ext>
              </a:extLst>
            </p:cNvPr>
            <p:cNvSpPr>
              <a:spLocks/>
            </p:cNvSpPr>
            <p:nvPr/>
          </p:nvSpPr>
          <p:spPr bwMode="auto">
            <a:xfrm>
              <a:off x="3260105" y="532681"/>
              <a:ext cx="57150" cy="50800"/>
            </a:xfrm>
            <a:custGeom>
              <a:avLst/>
              <a:gdLst>
                <a:gd name="T0" fmla="*/ 10080625 w 36"/>
                <a:gd name="T1" fmla="*/ 80645000 h 32"/>
                <a:gd name="T2" fmla="*/ 10080625 w 36"/>
                <a:gd name="T3" fmla="*/ 80645000 h 32"/>
                <a:gd name="T4" fmla="*/ 35282188 w 36"/>
                <a:gd name="T5" fmla="*/ 75604688 h 32"/>
                <a:gd name="T6" fmla="*/ 55443438 w 36"/>
                <a:gd name="T7" fmla="*/ 70564375 h 32"/>
                <a:gd name="T8" fmla="*/ 70564375 w 36"/>
                <a:gd name="T9" fmla="*/ 60483750 h 32"/>
                <a:gd name="T10" fmla="*/ 80645000 w 36"/>
                <a:gd name="T11" fmla="*/ 50403125 h 32"/>
                <a:gd name="T12" fmla="*/ 90725625 w 36"/>
                <a:gd name="T13" fmla="*/ 30241875 h 32"/>
                <a:gd name="T14" fmla="*/ 90725625 w 36"/>
                <a:gd name="T15" fmla="*/ 20161250 h 32"/>
                <a:gd name="T16" fmla="*/ 90725625 w 36"/>
                <a:gd name="T17" fmla="*/ 0 h 32"/>
                <a:gd name="T18" fmla="*/ 85685313 w 36"/>
                <a:gd name="T19" fmla="*/ 0 h 32"/>
                <a:gd name="T20" fmla="*/ 0 w 36"/>
                <a:gd name="T21" fmla="*/ 0 h 32"/>
                <a:gd name="T22" fmla="*/ 0 w 36"/>
                <a:gd name="T23" fmla="*/ 80645000 h 32"/>
                <a:gd name="T24" fmla="*/ 10080625 w 36"/>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2"/>
                <a:gd name="T41" fmla="*/ 36 w 3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2">
                  <a:moveTo>
                    <a:pt x="4" y="32"/>
                  </a:moveTo>
                  <a:lnTo>
                    <a:pt x="4" y="32"/>
                  </a:lnTo>
                  <a:lnTo>
                    <a:pt x="14" y="30"/>
                  </a:lnTo>
                  <a:lnTo>
                    <a:pt x="22" y="28"/>
                  </a:lnTo>
                  <a:lnTo>
                    <a:pt x="28" y="24"/>
                  </a:lnTo>
                  <a:lnTo>
                    <a:pt x="32" y="20"/>
                  </a:lnTo>
                  <a:lnTo>
                    <a:pt x="36" y="12"/>
                  </a:lnTo>
                  <a:lnTo>
                    <a:pt x="36" y="8"/>
                  </a:lnTo>
                  <a:lnTo>
                    <a:pt x="36" y="0"/>
                  </a:lnTo>
                  <a:lnTo>
                    <a:pt x="34" y="0"/>
                  </a:lnTo>
                  <a:lnTo>
                    <a:pt x="0" y="0"/>
                  </a:lnTo>
                  <a:lnTo>
                    <a:pt x="0" y="32"/>
                  </a:lnTo>
                  <a:lnTo>
                    <a:pt x="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06" name="Freeform 22">
              <a:extLst>
                <a:ext uri="{FF2B5EF4-FFF2-40B4-BE49-F238E27FC236}">
                  <a16:creationId xmlns:a16="http://schemas.microsoft.com/office/drawing/2014/main" id="{410F94AC-4FCE-42D3-81E2-BD2C9D1C53E2}"/>
                </a:ext>
              </a:extLst>
            </p:cNvPr>
            <p:cNvSpPr>
              <a:spLocks/>
            </p:cNvSpPr>
            <p:nvPr/>
          </p:nvSpPr>
          <p:spPr bwMode="auto">
            <a:xfrm>
              <a:off x="3161680" y="532681"/>
              <a:ext cx="57150" cy="50800"/>
            </a:xfrm>
            <a:custGeom>
              <a:avLst/>
              <a:gdLst>
                <a:gd name="T0" fmla="*/ 10080625 w 36"/>
                <a:gd name="T1" fmla="*/ 80645000 h 32"/>
                <a:gd name="T2" fmla="*/ 10080625 w 36"/>
                <a:gd name="T3" fmla="*/ 80645000 h 32"/>
                <a:gd name="T4" fmla="*/ 35282188 w 36"/>
                <a:gd name="T5" fmla="*/ 75604688 h 32"/>
                <a:gd name="T6" fmla="*/ 55443438 w 36"/>
                <a:gd name="T7" fmla="*/ 70564375 h 32"/>
                <a:gd name="T8" fmla="*/ 70564375 w 36"/>
                <a:gd name="T9" fmla="*/ 60483750 h 32"/>
                <a:gd name="T10" fmla="*/ 80645000 w 36"/>
                <a:gd name="T11" fmla="*/ 50403125 h 32"/>
                <a:gd name="T12" fmla="*/ 90725625 w 36"/>
                <a:gd name="T13" fmla="*/ 30241875 h 32"/>
                <a:gd name="T14" fmla="*/ 90725625 w 36"/>
                <a:gd name="T15" fmla="*/ 20161250 h 32"/>
                <a:gd name="T16" fmla="*/ 90725625 w 36"/>
                <a:gd name="T17" fmla="*/ 0 h 32"/>
                <a:gd name="T18" fmla="*/ 85685313 w 36"/>
                <a:gd name="T19" fmla="*/ 0 h 32"/>
                <a:gd name="T20" fmla="*/ 0 w 36"/>
                <a:gd name="T21" fmla="*/ 0 h 32"/>
                <a:gd name="T22" fmla="*/ 0 w 36"/>
                <a:gd name="T23" fmla="*/ 80645000 h 32"/>
                <a:gd name="T24" fmla="*/ 10080625 w 36"/>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2"/>
                <a:gd name="T41" fmla="*/ 36 w 3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2">
                  <a:moveTo>
                    <a:pt x="4" y="32"/>
                  </a:moveTo>
                  <a:lnTo>
                    <a:pt x="4" y="32"/>
                  </a:lnTo>
                  <a:lnTo>
                    <a:pt x="14" y="30"/>
                  </a:lnTo>
                  <a:lnTo>
                    <a:pt x="22" y="28"/>
                  </a:lnTo>
                  <a:lnTo>
                    <a:pt x="28" y="24"/>
                  </a:lnTo>
                  <a:lnTo>
                    <a:pt x="32" y="20"/>
                  </a:lnTo>
                  <a:lnTo>
                    <a:pt x="36" y="12"/>
                  </a:lnTo>
                  <a:lnTo>
                    <a:pt x="36" y="8"/>
                  </a:lnTo>
                  <a:lnTo>
                    <a:pt x="36" y="0"/>
                  </a:lnTo>
                  <a:lnTo>
                    <a:pt x="34" y="0"/>
                  </a:lnTo>
                  <a:lnTo>
                    <a:pt x="0" y="0"/>
                  </a:lnTo>
                  <a:lnTo>
                    <a:pt x="0" y="32"/>
                  </a:lnTo>
                  <a:lnTo>
                    <a:pt x="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07" name="Freeform 23">
              <a:extLst>
                <a:ext uri="{FF2B5EF4-FFF2-40B4-BE49-F238E27FC236}">
                  <a16:creationId xmlns:a16="http://schemas.microsoft.com/office/drawing/2014/main" id="{79CEB741-716A-47FE-A475-63C87F45CB50}"/>
                </a:ext>
              </a:extLst>
            </p:cNvPr>
            <p:cNvSpPr>
              <a:spLocks/>
            </p:cNvSpPr>
            <p:nvPr/>
          </p:nvSpPr>
          <p:spPr bwMode="auto">
            <a:xfrm>
              <a:off x="3691905" y="1380406"/>
              <a:ext cx="50800" cy="336550"/>
            </a:xfrm>
            <a:custGeom>
              <a:avLst/>
              <a:gdLst>
                <a:gd name="T0" fmla="*/ 0 w 32"/>
                <a:gd name="T1" fmla="*/ 534273125 h 212"/>
                <a:gd name="T2" fmla="*/ 20161250 w 32"/>
                <a:gd name="T3" fmla="*/ 534273125 h 212"/>
                <a:gd name="T4" fmla="*/ 20161250 w 32"/>
                <a:gd name="T5" fmla="*/ 534273125 h 212"/>
                <a:gd name="T6" fmla="*/ 30241875 w 32"/>
                <a:gd name="T7" fmla="*/ 529232813 h 212"/>
                <a:gd name="T8" fmla="*/ 50403125 w 32"/>
                <a:gd name="T9" fmla="*/ 519152188 h 212"/>
                <a:gd name="T10" fmla="*/ 60483750 w 32"/>
                <a:gd name="T11" fmla="*/ 509071563 h 212"/>
                <a:gd name="T12" fmla="*/ 70564375 w 32"/>
                <a:gd name="T13" fmla="*/ 493950625 h 212"/>
                <a:gd name="T14" fmla="*/ 80645000 w 32"/>
                <a:gd name="T15" fmla="*/ 468749063 h 212"/>
                <a:gd name="T16" fmla="*/ 80645000 w 32"/>
                <a:gd name="T17" fmla="*/ 443547500 h 212"/>
                <a:gd name="T18" fmla="*/ 80645000 w 32"/>
                <a:gd name="T19" fmla="*/ 0 h 212"/>
                <a:gd name="T20" fmla="*/ 0 w 32"/>
                <a:gd name="T21" fmla="*/ 0 h 212"/>
                <a:gd name="T22" fmla="*/ 0 w 32"/>
                <a:gd name="T23" fmla="*/ 534273125 h 2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212"/>
                <a:gd name="T38" fmla="*/ 32 w 32"/>
                <a:gd name="T39" fmla="*/ 212 h 2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212">
                  <a:moveTo>
                    <a:pt x="0" y="212"/>
                  </a:moveTo>
                  <a:lnTo>
                    <a:pt x="8" y="212"/>
                  </a:lnTo>
                  <a:lnTo>
                    <a:pt x="12" y="210"/>
                  </a:lnTo>
                  <a:lnTo>
                    <a:pt x="20" y="206"/>
                  </a:lnTo>
                  <a:lnTo>
                    <a:pt x="24" y="202"/>
                  </a:lnTo>
                  <a:lnTo>
                    <a:pt x="28" y="196"/>
                  </a:lnTo>
                  <a:lnTo>
                    <a:pt x="32" y="186"/>
                  </a:lnTo>
                  <a:lnTo>
                    <a:pt x="32" y="176"/>
                  </a:lnTo>
                  <a:lnTo>
                    <a:pt x="32" y="0"/>
                  </a:lnTo>
                  <a:lnTo>
                    <a:pt x="0" y="0"/>
                  </a:lnTo>
                  <a:lnTo>
                    <a:pt x="0"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08" name="Freeform 24">
              <a:extLst>
                <a:ext uri="{FF2B5EF4-FFF2-40B4-BE49-F238E27FC236}">
                  <a16:creationId xmlns:a16="http://schemas.microsoft.com/office/drawing/2014/main" id="{B1E3447B-E05F-4CD8-A9AD-433B7E1DFE20}"/>
                </a:ext>
              </a:extLst>
            </p:cNvPr>
            <p:cNvSpPr>
              <a:spLocks/>
            </p:cNvSpPr>
            <p:nvPr/>
          </p:nvSpPr>
          <p:spPr bwMode="auto">
            <a:xfrm>
              <a:off x="3739530" y="767631"/>
              <a:ext cx="53975" cy="50800"/>
            </a:xfrm>
            <a:custGeom>
              <a:avLst/>
              <a:gdLst>
                <a:gd name="T0" fmla="*/ 5040313 w 34"/>
                <a:gd name="T1" fmla="*/ 80645000 h 32"/>
                <a:gd name="T2" fmla="*/ 5040313 w 34"/>
                <a:gd name="T3" fmla="*/ 80645000 h 32"/>
                <a:gd name="T4" fmla="*/ 30241875 w 34"/>
                <a:gd name="T5" fmla="*/ 75604688 h 32"/>
                <a:gd name="T6" fmla="*/ 50403125 w 34"/>
                <a:gd name="T7" fmla="*/ 70564375 h 32"/>
                <a:gd name="T8" fmla="*/ 65524063 w 34"/>
                <a:gd name="T9" fmla="*/ 60483750 h 32"/>
                <a:gd name="T10" fmla="*/ 75604688 w 34"/>
                <a:gd name="T11" fmla="*/ 50403125 h 32"/>
                <a:gd name="T12" fmla="*/ 85685313 w 34"/>
                <a:gd name="T13" fmla="*/ 30241875 h 32"/>
                <a:gd name="T14" fmla="*/ 85685313 w 34"/>
                <a:gd name="T15" fmla="*/ 20161250 h 32"/>
                <a:gd name="T16" fmla="*/ 85685313 w 34"/>
                <a:gd name="T17" fmla="*/ 0 h 32"/>
                <a:gd name="T18" fmla="*/ 80645000 w 34"/>
                <a:gd name="T19" fmla="*/ 0 h 32"/>
                <a:gd name="T20" fmla="*/ 0 w 34"/>
                <a:gd name="T21" fmla="*/ 0 h 32"/>
                <a:gd name="T22" fmla="*/ 0 w 34"/>
                <a:gd name="T23" fmla="*/ 80645000 h 32"/>
                <a:gd name="T24" fmla="*/ 5040313 w 34"/>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2" y="32"/>
                  </a:moveTo>
                  <a:lnTo>
                    <a:pt x="2" y="32"/>
                  </a:lnTo>
                  <a:lnTo>
                    <a:pt x="12" y="30"/>
                  </a:lnTo>
                  <a:lnTo>
                    <a:pt x="20" y="28"/>
                  </a:lnTo>
                  <a:lnTo>
                    <a:pt x="26" y="24"/>
                  </a:lnTo>
                  <a:lnTo>
                    <a:pt x="30" y="20"/>
                  </a:lnTo>
                  <a:lnTo>
                    <a:pt x="34" y="12"/>
                  </a:lnTo>
                  <a:lnTo>
                    <a:pt x="34" y="8"/>
                  </a:lnTo>
                  <a:lnTo>
                    <a:pt x="34" y="0"/>
                  </a:lnTo>
                  <a:lnTo>
                    <a:pt x="32" y="0"/>
                  </a:lnTo>
                  <a:lnTo>
                    <a:pt x="0" y="0"/>
                  </a:lnTo>
                  <a:lnTo>
                    <a:pt x="0" y="32"/>
                  </a:lnTo>
                  <a:lnTo>
                    <a:pt x="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09" name="Freeform 25">
              <a:extLst>
                <a:ext uri="{FF2B5EF4-FFF2-40B4-BE49-F238E27FC236}">
                  <a16:creationId xmlns:a16="http://schemas.microsoft.com/office/drawing/2014/main" id="{1E692857-24B9-4DDF-B337-A1F62CEA4D14}"/>
                </a:ext>
              </a:extLst>
            </p:cNvPr>
            <p:cNvSpPr>
              <a:spLocks/>
            </p:cNvSpPr>
            <p:nvPr/>
          </p:nvSpPr>
          <p:spPr bwMode="auto">
            <a:xfrm>
              <a:off x="3641105" y="767631"/>
              <a:ext cx="53975" cy="50800"/>
            </a:xfrm>
            <a:custGeom>
              <a:avLst/>
              <a:gdLst>
                <a:gd name="T0" fmla="*/ 5040313 w 34"/>
                <a:gd name="T1" fmla="*/ 80645000 h 32"/>
                <a:gd name="T2" fmla="*/ 5040313 w 34"/>
                <a:gd name="T3" fmla="*/ 80645000 h 32"/>
                <a:gd name="T4" fmla="*/ 30241875 w 34"/>
                <a:gd name="T5" fmla="*/ 75604688 h 32"/>
                <a:gd name="T6" fmla="*/ 50403125 w 34"/>
                <a:gd name="T7" fmla="*/ 70564375 h 32"/>
                <a:gd name="T8" fmla="*/ 65524063 w 34"/>
                <a:gd name="T9" fmla="*/ 60483750 h 32"/>
                <a:gd name="T10" fmla="*/ 75604688 w 34"/>
                <a:gd name="T11" fmla="*/ 50403125 h 32"/>
                <a:gd name="T12" fmla="*/ 85685313 w 34"/>
                <a:gd name="T13" fmla="*/ 30241875 h 32"/>
                <a:gd name="T14" fmla="*/ 85685313 w 34"/>
                <a:gd name="T15" fmla="*/ 20161250 h 32"/>
                <a:gd name="T16" fmla="*/ 85685313 w 34"/>
                <a:gd name="T17" fmla="*/ 0 h 32"/>
                <a:gd name="T18" fmla="*/ 80645000 w 34"/>
                <a:gd name="T19" fmla="*/ 0 h 32"/>
                <a:gd name="T20" fmla="*/ 0 w 34"/>
                <a:gd name="T21" fmla="*/ 0 h 32"/>
                <a:gd name="T22" fmla="*/ 0 w 34"/>
                <a:gd name="T23" fmla="*/ 80645000 h 32"/>
                <a:gd name="T24" fmla="*/ 5040313 w 34"/>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2" y="32"/>
                  </a:moveTo>
                  <a:lnTo>
                    <a:pt x="2" y="32"/>
                  </a:lnTo>
                  <a:lnTo>
                    <a:pt x="12" y="30"/>
                  </a:lnTo>
                  <a:lnTo>
                    <a:pt x="20" y="28"/>
                  </a:lnTo>
                  <a:lnTo>
                    <a:pt x="26" y="24"/>
                  </a:lnTo>
                  <a:lnTo>
                    <a:pt x="30" y="20"/>
                  </a:lnTo>
                  <a:lnTo>
                    <a:pt x="34" y="12"/>
                  </a:lnTo>
                  <a:lnTo>
                    <a:pt x="34" y="8"/>
                  </a:lnTo>
                  <a:lnTo>
                    <a:pt x="34" y="0"/>
                  </a:lnTo>
                  <a:lnTo>
                    <a:pt x="32" y="0"/>
                  </a:lnTo>
                  <a:lnTo>
                    <a:pt x="0" y="0"/>
                  </a:lnTo>
                  <a:lnTo>
                    <a:pt x="0" y="32"/>
                  </a:lnTo>
                  <a:lnTo>
                    <a:pt x="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10" name="Freeform 26">
              <a:extLst>
                <a:ext uri="{FF2B5EF4-FFF2-40B4-BE49-F238E27FC236}">
                  <a16:creationId xmlns:a16="http://schemas.microsoft.com/office/drawing/2014/main" id="{B7B44033-7010-40EA-812D-F3CE5739AC50}"/>
                </a:ext>
              </a:extLst>
            </p:cNvPr>
            <p:cNvSpPr>
              <a:spLocks/>
            </p:cNvSpPr>
            <p:nvPr/>
          </p:nvSpPr>
          <p:spPr bwMode="auto">
            <a:xfrm>
              <a:off x="3739530" y="650156"/>
              <a:ext cx="53975" cy="50800"/>
            </a:xfrm>
            <a:custGeom>
              <a:avLst/>
              <a:gdLst>
                <a:gd name="T0" fmla="*/ 5040313 w 34"/>
                <a:gd name="T1" fmla="*/ 80645000 h 32"/>
                <a:gd name="T2" fmla="*/ 5040313 w 34"/>
                <a:gd name="T3" fmla="*/ 80645000 h 32"/>
                <a:gd name="T4" fmla="*/ 30241875 w 34"/>
                <a:gd name="T5" fmla="*/ 75604688 h 32"/>
                <a:gd name="T6" fmla="*/ 50403125 w 34"/>
                <a:gd name="T7" fmla="*/ 70564375 h 32"/>
                <a:gd name="T8" fmla="*/ 65524063 w 34"/>
                <a:gd name="T9" fmla="*/ 60483750 h 32"/>
                <a:gd name="T10" fmla="*/ 75604688 w 34"/>
                <a:gd name="T11" fmla="*/ 50403125 h 32"/>
                <a:gd name="T12" fmla="*/ 85685313 w 34"/>
                <a:gd name="T13" fmla="*/ 30241875 h 32"/>
                <a:gd name="T14" fmla="*/ 85685313 w 34"/>
                <a:gd name="T15" fmla="*/ 20161250 h 32"/>
                <a:gd name="T16" fmla="*/ 85685313 w 34"/>
                <a:gd name="T17" fmla="*/ 0 h 32"/>
                <a:gd name="T18" fmla="*/ 80645000 w 34"/>
                <a:gd name="T19" fmla="*/ 0 h 32"/>
                <a:gd name="T20" fmla="*/ 0 w 34"/>
                <a:gd name="T21" fmla="*/ 0 h 32"/>
                <a:gd name="T22" fmla="*/ 0 w 34"/>
                <a:gd name="T23" fmla="*/ 80645000 h 32"/>
                <a:gd name="T24" fmla="*/ 5040313 w 34"/>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2" y="32"/>
                  </a:moveTo>
                  <a:lnTo>
                    <a:pt x="2" y="32"/>
                  </a:lnTo>
                  <a:lnTo>
                    <a:pt x="12" y="30"/>
                  </a:lnTo>
                  <a:lnTo>
                    <a:pt x="20" y="28"/>
                  </a:lnTo>
                  <a:lnTo>
                    <a:pt x="26" y="24"/>
                  </a:lnTo>
                  <a:lnTo>
                    <a:pt x="30" y="20"/>
                  </a:lnTo>
                  <a:lnTo>
                    <a:pt x="34" y="12"/>
                  </a:lnTo>
                  <a:lnTo>
                    <a:pt x="34" y="8"/>
                  </a:lnTo>
                  <a:lnTo>
                    <a:pt x="34" y="0"/>
                  </a:lnTo>
                  <a:lnTo>
                    <a:pt x="32" y="0"/>
                  </a:lnTo>
                  <a:lnTo>
                    <a:pt x="0" y="0"/>
                  </a:lnTo>
                  <a:lnTo>
                    <a:pt x="0" y="32"/>
                  </a:lnTo>
                  <a:lnTo>
                    <a:pt x="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11" name="Freeform 27">
              <a:extLst>
                <a:ext uri="{FF2B5EF4-FFF2-40B4-BE49-F238E27FC236}">
                  <a16:creationId xmlns:a16="http://schemas.microsoft.com/office/drawing/2014/main" id="{F63B1300-9DCF-4155-BD68-B88B7844BD14}"/>
                </a:ext>
              </a:extLst>
            </p:cNvPr>
            <p:cNvSpPr>
              <a:spLocks/>
            </p:cNvSpPr>
            <p:nvPr/>
          </p:nvSpPr>
          <p:spPr bwMode="auto">
            <a:xfrm>
              <a:off x="3641105" y="650156"/>
              <a:ext cx="53975" cy="50800"/>
            </a:xfrm>
            <a:custGeom>
              <a:avLst/>
              <a:gdLst>
                <a:gd name="T0" fmla="*/ 5040313 w 34"/>
                <a:gd name="T1" fmla="*/ 80645000 h 32"/>
                <a:gd name="T2" fmla="*/ 5040313 w 34"/>
                <a:gd name="T3" fmla="*/ 80645000 h 32"/>
                <a:gd name="T4" fmla="*/ 30241875 w 34"/>
                <a:gd name="T5" fmla="*/ 75604688 h 32"/>
                <a:gd name="T6" fmla="*/ 50403125 w 34"/>
                <a:gd name="T7" fmla="*/ 70564375 h 32"/>
                <a:gd name="T8" fmla="*/ 65524063 w 34"/>
                <a:gd name="T9" fmla="*/ 60483750 h 32"/>
                <a:gd name="T10" fmla="*/ 75604688 w 34"/>
                <a:gd name="T11" fmla="*/ 50403125 h 32"/>
                <a:gd name="T12" fmla="*/ 85685313 w 34"/>
                <a:gd name="T13" fmla="*/ 30241875 h 32"/>
                <a:gd name="T14" fmla="*/ 85685313 w 34"/>
                <a:gd name="T15" fmla="*/ 20161250 h 32"/>
                <a:gd name="T16" fmla="*/ 85685313 w 34"/>
                <a:gd name="T17" fmla="*/ 0 h 32"/>
                <a:gd name="T18" fmla="*/ 80645000 w 34"/>
                <a:gd name="T19" fmla="*/ 0 h 32"/>
                <a:gd name="T20" fmla="*/ 0 w 34"/>
                <a:gd name="T21" fmla="*/ 0 h 32"/>
                <a:gd name="T22" fmla="*/ 0 w 34"/>
                <a:gd name="T23" fmla="*/ 80645000 h 32"/>
                <a:gd name="T24" fmla="*/ 5040313 w 34"/>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2" y="32"/>
                  </a:moveTo>
                  <a:lnTo>
                    <a:pt x="2" y="32"/>
                  </a:lnTo>
                  <a:lnTo>
                    <a:pt x="12" y="30"/>
                  </a:lnTo>
                  <a:lnTo>
                    <a:pt x="20" y="28"/>
                  </a:lnTo>
                  <a:lnTo>
                    <a:pt x="26" y="24"/>
                  </a:lnTo>
                  <a:lnTo>
                    <a:pt x="30" y="20"/>
                  </a:lnTo>
                  <a:lnTo>
                    <a:pt x="34" y="12"/>
                  </a:lnTo>
                  <a:lnTo>
                    <a:pt x="34" y="8"/>
                  </a:lnTo>
                  <a:lnTo>
                    <a:pt x="34" y="0"/>
                  </a:lnTo>
                  <a:lnTo>
                    <a:pt x="32" y="0"/>
                  </a:lnTo>
                  <a:lnTo>
                    <a:pt x="0" y="0"/>
                  </a:lnTo>
                  <a:lnTo>
                    <a:pt x="0" y="32"/>
                  </a:lnTo>
                  <a:lnTo>
                    <a:pt x="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12" name="Freeform 28">
              <a:extLst>
                <a:ext uri="{FF2B5EF4-FFF2-40B4-BE49-F238E27FC236}">
                  <a16:creationId xmlns:a16="http://schemas.microsoft.com/office/drawing/2014/main" id="{3032CE0D-D4C0-47F7-9140-60EBD172ACFD}"/>
                </a:ext>
              </a:extLst>
            </p:cNvPr>
            <p:cNvSpPr>
              <a:spLocks/>
            </p:cNvSpPr>
            <p:nvPr/>
          </p:nvSpPr>
          <p:spPr bwMode="auto">
            <a:xfrm>
              <a:off x="3739530" y="532681"/>
              <a:ext cx="53975" cy="50800"/>
            </a:xfrm>
            <a:custGeom>
              <a:avLst/>
              <a:gdLst>
                <a:gd name="T0" fmla="*/ 5040313 w 34"/>
                <a:gd name="T1" fmla="*/ 80645000 h 32"/>
                <a:gd name="T2" fmla="*/ 5040313 w 34"/>
                <a:gd name="T3" fmla="*/ 80645000 h 32"/>
                <a:gd name="T4" fmla="*/ 30241875 w 34"/>
                <a:gd name="T5" fmla="*/ 75604688 h 32"/>
                <a:gd name="T6" fmla="*/ 50403125 w 34"/>
                <a:gd name="T7" fmla="*/ 70564375 h 32"/>
                <a:gd name="T8" fmla="*/ 65524063 w 34"/>
                <a:gd name="T9" fmla="*/ 60483750 h 32"/>
                <a:gd name="T10" fmla="*/ 75604688 w 34"/>
                <a:gd name="T11" fmla="*/ 50403125 h 32"/>
                <a:gd name="T12" fmla="*/ 85685313 w 34"/>
                <a:gd name="T13" fmla="*/ 30241875 h 32"/>
                <a:gd name="T14" fmla="*/ 85685313 w 34"/>
                <a:gd name="T15" fmla="*/ 20161250 h 32"/>
                <a:gd name="T16" fmla="*/ 85685313 w 34"/>
                <a:gd name="T17" fmla="*/ 0 h 32"/>
                <a:gd name="T18" fmla="*/ 80645000 w 34"/>
                <a:gd name="T19" fmla="*/ 0 h 32"/>
                <a:gd name="T20" fmla="*/ 0 w 34"/>
                <a:gd name="T21" fmla="*/ 0 h 32"/>
                <a:gd name="T22" fmla="*/ 0 w 34"/>
                <a:gd name="T23" fmla="*/ 80645000 h 32"/>
                <a:gd name="T24" fmla="*/ 5040313 w 34"/>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2" y="32"/>
                  </a:moveTo>
                  <a:lnTo>
                    <a:pt x="2" y="32"/>
                  </a:lnTo>
                  <a:lnTo>
                    <a:pt x="12" y="30"/>
                  </a:lnTo>
                  <a:lnTo>
                    <a:pt x="20" y="28"/>
                  </a:lnTo>
                  <a:lnTo>
                    <a:pt x="26" y="24"/>
                  </a:lnTo>
                  <a:lnTo>
                    <a:pt x="30" y="20"/>
                  </a:lnTo>
                  <a:lnTo>
                    <a:pt x="34" y="12"/>
                  </a:lnTo>
                  <a:lnTo>
                    <a:pt x="34" y="8"/>
                  </a:lnTo>
                  <a:lnTo>
                    <a:pt x="34" y="0"/>
                  </a:lnTo>
                  <a:lnTo>
                    <a:pt x="32" y="0"/>
                  </a:lnTo>
                  <a:lnTo>
                    <a:pt x="0" y="0"/>
                  </a:lnTo>
                  <a:lnTo>
                    <a:pt x="0" y="32"/>
                  </a:lnTo>
                  <a:lnTo>
                    <a:pt x="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13" name="Freeform 29">
              <a:extLst>
                <a:ext uri="{FF2B5EF4-FFF2-40B4-BE49-F238E27FC236}">
                  <a16:creationId xmlns:a16="http://schemas.microsoft.com/office/drawing/2014/main" id="{971D52D0-A0F9-4D90-BC03-28E252E383C4}"/>
                </a:ext>
              </a:extLst>
            </p:cNvPr>
            <p:cNvSpPr>
              <a:spLocks/>
            </p:cNvSpPr>
            <p:nvPr/>
          </p:nvSpPr>
          <p:spPr bwMode="auto">
            <a:xfrm>
              <a:off x="3641105" y="532681"/>
              <a:ext cx="53975" cy="50800"/>
            </a:xfrm>
            <a:custGeom>
              <a:avLst/>
              <a:gdLst>
                <a:gd name="T0" fmla="*/ 5040313 w 34"/>
                <a:gd name="T1" fmla="*/ 80645000 h 32"/>
                <a:gd name="T2" fmla="*/ 5040313 w 34"/>
                <a:gd name="T3" fmla="*/ 80645000 h 32"/>
                <a:gd name="T4" fmla="*/ 30241875 w 34"/>
                <a:gd name="T5" fmla="*/ 75604688 h 32"/>
                <a:gd name="T6" fmla="*/ 50403125 w 34"/>
                <a:gd name="T7" fmla="*/ 70564375 h 32"/>
                <a:gd name="T8" fmla="*/ 65524063 w 34"/>
                <a:gd name="T9" fmla="*/ 60483750 h 32"/>
                <a:gd name="T10" fmla="*/ 75604688 w 34"/>
                <a:gd name="T11" fmla="*/ 50403125 h 32"/>
                <a:gd name="T12" fmla="*/ 85685313 w 34"/>
                <a:gd name="T13" fmla="*/ 30241875 h 32"/>
                <a:gd name="T14" fmla="*/ 85685313 w 34"/>
                <a:gd name="T15" fmla="*/ 20161250 h 32"/>
                <a:gd name="T16" fmla="*/ 85685313 w 34"/>
                <a:gd name="T17" fmla="*/ 0 h 32"/>
                <a:gd name="T18" fmla="*/ 80645000 w 34"/>
                <a:gd name="T19" fmla="*/ 0 h 32"/>
                <a:gd name="T20" fmla="*/ 0 w 34"/>
                <a:gd name="T21" fmla="*/ 0 h 32"/>
                <a:gd name="T22" fmla="*/ 0 w 34"/>
                <a:gd name="T23" fmla="*/ 80645000 h 32"/>
                <a:gd name="T24" fmla="*/ 5040313 w 34"/>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2" y="32"/>
                  </a:moveTo>
                  <a:lnTo>
                    <a:pt x="2" y="32"/>
                  </a:lnTo>
                  <a:lnTo>
                    <a:pt x="12" y="30"/>
                  </a:lnTo>
                  <a:lnTo>
                    <a:pt x="20" y="28"/>
                  </a:lnTo>
                  <a:lnTo>
                    <a:pt x="26" y="24"/>
                  </a:lnTo>
                  <a:lnTo>
                    <a:pt x="30" y="20"/>
                  </a:lnTo>
                  <a:lnTo>
                    <a:pt x="34" y="12"/>
                  </a:lnTo>
                  <a:lnTo>
                    <a:pt x="34" y="8"/>
                  </a:lnTo>
                  <a:lnTo>
                    <a:pt x="34" y="0"/>
                  </a:lnTo>
                  <a:lnTo>
                    <a:pt x="32" y="0"/>
                  </a:lnTo>
                  <a:lnTo>
                    <a:pt x="0" y="0"/>
                  </a:lnTo>
                  <a:lnTo>
                    <a:pt x="0" y="32"/>
                  </a:lnTo>
                  <a:lnTo>
                    <a:pt x="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14" name="Freeform 30">
              <a:extLst>
                <a:ext uri="{FF2B5EF4-FFF2-40B4-BE49-F238E27FC236}">
                  <a16:creationId xmlns:a16="http://schemas.microsoft.com/office/drawing/2014/main" id="{1A2245C1-A934-41BC-9401-A640122053CD}"/>
                </a:ext>
              </a:extLst>
            </p:cNvPr>
            <p:cNvSpPr>
              <a:spLocks noEditPoints="1"/>
            </p:cNvSpPr>
            <p:nvPr/>
          </p:nvSpPr>
          <p:spPr bwMode="auto">
            <a:xfrm>
              <a:off x="2615580" y="1094656"/>
              <a:ext cx="374650" cy="930275"/>
            </a:xfrm>
            <a:custGeom>
              <a:avLst/>
              <a:gdLst>
                <a:gd name="T0" fmla="*/ 514111875 w 236"/>
                <a:gd name="T1" fmla="*/ 0 h 586"/>
                <a:gd name="T2" fmla="*/ 493950625 w 236"/>
                <a:gd name="T3" fmla="*/ 0 h 586"/>
                <a:gd name="T4" fmla="*/ 493950625 w 236"/>
                <a:gd name="T5" fmla="*/ 0 h 586"/>
                <a:gd name="T6" fmla="*/ 463708750 w 236"/>
                <a:gd name="T7" fmla="*/ 5040313 h 586"/>
                <a:gd name="T8" fmla="*/ 443547500 w 236"/>
                <a:gd name="T9" fmla="*/ 20161250 h 586"/>
                <a:gd name="T10" fmla="*/ 428426563 w 236"/>
                <a:gd name="T11" fmla="*/ 40322500 h 586"/>
                <a:gd name="T12" fmla="*/ 418345938 w 236"/>
                <a:gd name="T13" fmla="*/ 65524063 h 586"/>
                <a:gd name="T14" fmla="*/ 418345938 w 236"/>
                <a:gd name="T15" fmla="*/ 65524063 h 586"/>
                <a:gd name="T16" fmla="*/ 398184688 w 236"/>
                <a:gd name="T17" fmla="*/ 166330313 h 586"/>
                <a:gd name="T18" fmla="*/ 378023438 w 236"/>
                <a:gd name="T19" fmla="*/ 267136563 h 586"/>
                <a:gd name="T20" fmla="*/ 347781563 w 236"/>
                <a:gd name="T21" fmla="*/ 362902500 h 586"/>
                <a:gd name="T22" fmla="*/ 317539688 w 236"/>
                <a:gd name="T23" fmla="*/ 453628125 h 586"/>
                <a:gd name="T24" fmla="*/ 257055938 w 236"/>
                <a:gd name="T25" fmla="*/ 630039063 h 586"/>
                <a:gd name="T26" fmla="*/ 191531875 w 236"/>
                <a:gd name="T27" fmla="*/ 781248438 h 586"/>
                <a:gd name="T28" fmla="*/ 131048125 w 236"/>
                <a:gd name="T29" fmla="*/ 902215938 h 586"/>
                <a:gd name="T30" fmla="*/ 80645000 w 236"/>
                <a:gd name="T31" fmla="*/ 997981875 h 586"/>
                <a:gd name="T32" fmla="*/ 35282188 w 236"/>
                <a:gd name="T33" fmla="*/ 1083667188 h 586"/>
                <a:gd name="T34" fmla="*/ 30241875 w 236"/>
                <a:gd name="T35" fmla="*/ 1088707500 h 586"/>
                <a:gd name="T36" fmla="*/ 30241875 w 236"/>
                <a:gd name="T37" fmla="*/ 1088707500 h 586"/>
                <a:gd name="T38" fmla="*/ 15120938 w 236"/>
                <a:gd name="T39" fmla="*/ 1118949375 h 586"/>
                <a:gd name="T40" fmla="*/ 5040313 w 236"/>
                <a:gd name="T41" fmla="*/ 1149191250 h 586"/>
                <a:gd name="T42" fmla="*/ 0 w 236"/>
                <a:gd name="T43" fmla="*/ 1189513750 h 586"/>
                <a:gd name="T44" fmla="*/ 0 w 236"/>
                <a:gd name="T45" fmla="*/ 1345763438 h 586"/>
                <a:gd name="T46" fmla="*/ 0 w 236"/>
                <a:gd name="T47" fmla="*/ 1345763438 h 586"/>
                <a:gd name="T48" fmla="*/ 0 w 236"/>
                <a:gd name="T49" fmla="*/ 1345763438 h 586"/>
                <a:gd name="T50" fmla="*/ 5040313 w 236"/>
                <a:gd name="T51" fmla="*/ 1365924688 h 586"/>
                <a:gd name="T52" fmla="*/ 10080625 w 236"/>
                <a:gd name="T53" fmla="*/ 1386085938 h 586"/>
                <a:gd name="T54" fmla="*/ 20161250 w 236"/>
                <a:gd name="T55" fmla="*/ 1406247188 h 586"/>
                <a:gd name="T56" fmla="*/ 35282188 w 236"/>
                <a:gd name="T57" fmla="*/ 1426408438 h 586"/>
                <a:gd name="T58" fmla="*/ 60483750 w 236"/>
                <a:gd name="T59" fmla="*/ 1446569688 h 586"/>
                <a:gd name="T60" fmla="*/ 85685313 w 236"/>
                <a:gd name="T61" fmla="*/ 1461690625 h 586"/>
                <a:gd name="T62" fmla="*/ 120967500 w 236"/>
                <a:gd name="T63" fmla="*/ 1471771250 h 586"/>
                <a:gd name="T64" fmla="*/ 161290000 w 236"/>
                <a:gd name="T65" fmla="*/ 1476811563 h 586"/>
                <a:gd name="T66" fmla="*/ 514111875 w 236"/>
                <a:gd name="T67" fmla="*/ 1476811563 h 586"/>
                <a:gd name="T68" fmla="*/ 544353750 w 236"/>
                <a:gd name="T69" fmla="*/ 1476811563 h 586"/>
                <a:gd name="T70" fmla="*/ 594756875 w 236"/>
                <a:gd name="T71" fmla="*/ 1476811563 h 586"/>
                <a:gd name="T72" fmla="*/ 594756875 w 236"/>
                <a:gd name="T73" fmla="*/ 115927188 h 586"/>
                <a:gd name="T74" fmla="*/ 514111875 w 236"/>
                <a:gd name="T75" fmla="*/ 115927188 h 586"/>
                <a:gd name="T76" fmla="*/ 514111875 w 236"/>
                <a:gd name="T77" fmla="*/ 0 h 586"/>
                <a:gd name="T78" fmla="*/ 514111875 w 236"/>
                <a:gd name="T79" fmla="*/ 1396166563 h 586"/>
                <a:gd name="T80" fmla="*/ 161290000 w 236"/>
                <a:gd name="T81" fmla="*/ 1396166563 h 586"/>
                <a:gd name="T82" fmla="*/ 161290000 w 236"/>
                <a:gd name="T83" fmla="*/ 1396166563 h 586"/>
                <a:gd name="T84" fmla="*/ 136088438 w 236"/>
                <a:gd name="T85" fmla="*/ 1391126250 h 586"/>
                <a:gd name="T86" fmla="*/ 120967500 w 236"/>
                <a:gd name="T87" fmla="*/ 1386085938 h 586"/>
                <a:gd name="T88" fmla="*/ 105846563 w 236"/>
                <a:gd name="T89" fmla="*/ 1381045625 h 586"/>
                <a:gd name="T90" fmla="*/ 95765938 w 236"/>
                <a:gd name="T91" fmla="*/ 1370965000 h 586"/>
                <a:gd name="T92" fmla="*/ 85685313 w 236"/>
                <a:gd name="T93" fmla="*/ 1355844063 h 586"/>
                <a:gd name="T94" fmla="*/ 80645000 w 236"/>
                <a:gd name="T95" fmla="*/ 1340723125 h 586"/>
                <a:gd name="T96" fmla="*/ 80645000 w 236"/>
                <a:gd name="T97" fmla="*/ 1189513750 h 586"/>
                <a:gd name="T98" fmla="*/ 80645000 w 236"/>
                <a:gd name="T99" fmla="*/ 1189513750 h 586"/>
                <a:gd name="T100" fmla="*/ 85685313 w 236"/>
                <a:gd name="T101" fmla="*/ 1169352500 h 586"/>
                <a:gd name="T102" fmla="*/ 90725625 w 236"/>
                <a:gd name="T103" fmla="*/ 1154231563 h 586"/>
                <a:gd name="T104" fmla="*/ 100806250 w 236"/>
                <a:gd name="T105" fmla="*/ 1129030000 h 586"/>
                <a:gd name="T106" fmla="*/ 100806250 w 236"/>
                <a:gd name="T107" fmla="*/ 1129030000 h 586"/>
                <a:gd name="T108" fmla="*/ 151209375 w 236"/>
                <a:gd name="T109" fmla="*/ 1043344688 h 586"/>
                <a:gd name="T110" fmla="*/ 196572188 w 236"/>
                <a:gd name="T111" fmla="*/ 957659375 h 586"/>
                <a:gd name="T112" fmla="*/ 252015625 w 236"/>
                <a:gd name="T113" fmla="*/ 841732188 h 586"/>
                <a:gd name="T114" fmla="*/ 307459063 w 236"/>
                <a:gd name="T115" fmla="*/ 710684063 h 586"/>
                <a:gd name="T116" fmla="*/ 367942813 w 236"/>
                <a:gd name="T117" fmla="*/ 554434375 h 586"/>
                <a:gd name="T118" fmla="*/ 423386250 w 236"/>
                <a:gd name="T119" fmla="*/ 383063750 h 586"/>
                <a:gd name="T120" fmla="*/ 473789375 w 236"/>
                <a:gd name="T121" fmla="*/ 201612500 h 586"/>
                <a:gd name="T122" fmla="*/ 514111875 w 236"/>
                <a:gd name="T123" fmla="*/ 201612500 h 586"/>
                <a:gd name="T124" fmla="*/ 514111875 w 236"/>
                <a:gd name="T125" fmla="*/ 1396166563 h 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
                <a:gd name="T190" fmla="*/ 0 h 586"/>
                <a:gd name="T191" fmla="*/ 236 w 236"/>
                <a:gd name="T192" fmla="*/ 586 h 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 h="586">
                  <a:moveTo>
                    <a:pt x="204" y="0"/>
                  </a:moveTo>
                  <a:lnTo>
                    <a:pt x="196" y="0"/>
                  </a:lnTo>
                  <a:lnTo>
                    <a:pt x="184" y="2"/>
                  </a:lnTo>
                  <a:lnTo>
                    <a:pt x="176" y="8"/>
                  </a:lnTo>
                  <a:lnTo>
                    <a:pt x="170" y="16"/>
                  </a:lnTo>
                  <a:lnTo>
                    <a:pt x="166" y="26"/>
                  </a:lnTo>
                  <a:lnTo>
                    <a:pt x="158" y="66"/>
                  </a:lnTo>
                  <a:lnTo>
                    <a:pt x="150" y="106"/>
                  </a:lnTo>
                  <a:lnTo>
                    <a:pt x="138" y="144"/>
                  </a:lnTo>
                  <a:lnTo>
                    <a:pt x="126" y="180"/>
                  </a:lnTo>
                  <a:lnTo>
                    <a:pt x="102" y="250"/>
                  </a:lnTo>
                  <a:lnTo>
                    <a:pt x="76" y="310"/>
                  </a:lnTo>
                  <a:lnTo>
                    <a:pt x="52" y="358"/>
                  </a:lnTo>
                  <a:lnTo>
                    <a:pt x="32" y="396"/>
                  </a:lnTo>
                  <a:lnTo>
                    <a:pt x="14" y="430"/>
                  </a:lnTo>
                  <a:lnTo>
                    <a:pt x="12" y="432"/>
                  </a:lnTo>
                  <a:lnTo>
                    <a:pt x="6" y="444"/>
                  </a:lnTo>
                  <a:lnTo>
                    <a:pt x="2" y="456"/>
                  </a:lnTo>
                  <a:lnTo>
                    <a:pt x="0" y="472"/>
                  </a:lnTo>
                  <a:lnTo>
                    <a:pt x="0" y="534"/>
                  </a:lnTo>
                  <a:lnTo>
                    <a:pt x="2" y="542"/>
                  </a:lnTo>
                  <a:lnTo>
                    <a:pt x="4" y="550"/>
                  </a:lnTo>
                  <a:lnTo>
                    <a:pt x="8" y="558"/>
                  </a:lnTo>
                  <a:lnTo>
                    <a:pt x="14" y="566"/>
                  </a:lnTo>
                  <a:lnTo>
                    <a:pt x="24" y="574"/>
                  </a:lnTo>
                  <a:lnTo>
                    <a:pt x="34" y="580"/>
                  </a:lnTo>
                  <a:lnTo>
                    <a:pt x="48" y="584"/>
                  </a:lnTo>
                  <a:lnTo>
                    <a:pt x="64" y="586"/>
                  </a:lnTo>
                  <a:lnTo>
                    <a:pt x="204" y="586"/>
                  </a:lnTo>
                  <a:lnTo>
                    <a:pt x="216" y="586"/>
                  </a:lnTo>
                  <a:lnTo>
                    <a:pt x="236" y="586"/>
                  </a:lnTo>
                  <a:lnTo>
                    <a:pt x="236" y="46"/>
                  </a:lnTo>
                  <a:lnTo>
                    <a:pt x="204" y="46"/>
                  </a:lnTo>
                  <a:lnTo>
                    <a:pt x="204" y="0"/>
                  </a:lnTo>
                  <a:close/>
                  <a:moveTo>
                    <a:pt x="204" y="554"/>
                  </a:moveTo>
                  <a:lnTo>
                    <a:pt x="64" y="554"/>
                  </a:lnTo>
                  <a:lnTo>
                    <a:pt x="54" y="552"/>
                  </a:lnTo>
                  <a:lnTo>
                    <a:pt x="48" y="550"/>
                  </a:lnTo>
                  <a:lnTo>
                    <a:pt x="42" y="548"/>
                  </a:lnTo>
                  <a:lnTo>
                    <a:pt x="38" y="544"/>
                  </a:lnTo>
                  <a:lnTo>
                    <a:pt x="34" y="538"/>
                  </a:lnTo>
                  <a:lnTo>
                    <a:pt x="32" y="532"/>
                  </a:lnTo>
                  <a:lnTo>
                    <a:pt x="32" y="472"/>
                  </a:lnTo>
                  <a:lnTo>
                    <a:pt x="34" y="464"/>
                  </a:lnTo>
                  <a:lnTo>
                    <a:pt x="36" y="458"/>
                  </a:lnTo>
                  <a:lnTo>
                    <a:pt x="40" y="448"/>
                  </a:lnTo>
                  <a:lnTo>
                    <a:pt x="60" y="414"/>
                  </a:lnTo>
                  <a:lnTo>
                    <a:pt x="78" y="380"/>
                  </a:lnTo>
                  <a:lnTo>
                    <a:pt x="100" y="334"/>
                  </a:lnTo>
                  <a:lnTo>
                    <a:pt x="122" y="282"/>
                  </a:lnTo>
                  <a:lnTo>
                    <a:pt x="146" y="220"/>
                  </a:lnTo>
                  <a:lnTo>
                    <a:pt x="168" y="152"/>
                  </a:lnTo>
                  <a:lnTo>
                    <a:pt x="188" y="80"/>
                  </a:lnTo>
                  <a:lnTo>
                    <a:pt x="204" y="80"/>
                  </a:lnTo>
                  <a:lnTo>
                    <a:pt x="204" y="5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15" name="Freeform 31">
              <a:extLst>
                <a:ext uri="{FF2B5EF4-FFF2-40B4-BE49-F238E27FC236}">
                  <a16:creationId xmlns:a16="http://schemas.microsoft.com/office/drawing/2014/main" id="{5E90E525-365C-4774-B11A-E742299FDBFB}"/>
                </a:ext>
              </a:extLst>
            </p:cNvPr>
            <p:cNvSpPr>
              <a:spLocks noEditPoints="1"/>
            </p:cNvSpPr>
            <p:nvPr/>
          </p:nvSpPr>
          <p:spPr bwMode="auto">
            <a:xfrm>
              <a:off x="3968130" y="1094656"/>
              <a:ext cx="374650" cy="930275"/>
            </a:xfrm>
            <a:custGeom>
              <a:avLst/>
              <a:gdLst>
                <a:gd name="T0" fmla="*/ 594756875 w 236"/>
                <a:gd name="T1" fmla="*/ 1189513750 h 586"/>
                <a:gd name="T2" fmla="*/ 579635938 w 236"/>
                <a:gd name="T3" fmla="*/ 1118949375 h 586"/>
                <a:gd name="T4" fmla="*/ 559474688 w 236"/>
                <a:gd name="T5" fmla="*/ 1083667188 h 586"/>
                <a:gd name="T6" fmla="*/ 509071563 w 236"/>
                <a:gd name="T7" fmla="*/ 997981875 h 586"/>
                <a:gd name="T8" fmla="*/ 403225000 w 236"/>
                <a:gd name="T9" fmla="*/ 781248438 h 586"/>
                <a:gd name="T10" fmla="*/ 272176875 w 236"/>
                <a:gd name="T11" fmla="*/ 453628125 h 586"/>
                <a:gd name="T12" fmla="*/ 216733438 w 236"/>
                <a:gd name="T13" fmla="*/ 267136563 h 586"/>
                <a:gd name="T14" fmla="*/ 176410938 w 236"/>
                <a:gd name="T15" fmla="*/ 65524063 h 586"/>
                <a:gd name="T16" fmla="*/ 166330313 w 236"/>
                <a:gd name="T17" fmla="*/ 40322500 h 586"/>
                <a:gd name="T18" fmla="*/ 131048125 w 236"/>
                <a:gd name="T19" fmla="*/ 5040313 h 586"/>
                <a:gd name="T20" fmla="*/ 80645000 w 236"/>
                <a:gd name="T21" fmla="*/ 0 h 586"/>
                <a:gd name="T22" fmla="*/ 0 w 236"/>
                <a:gd name="T23" fmla="*/ 115927188 h 586"/>
                <a:gd name="T24" fmla="*/ 50403125 w 236"/>
                <a:gd name="T25" fmla="*/ 1476811563 h 586"/>
                <a:gd name="T26" fmla="*/ 433466875 w 236"/>
                <a:gd name="T27" fmla="*/ 1476811563 h 586"/>
                <a:gd name="T28" fmla="*/ 473789375 w 236"/>
                <a:gd name="T29" fmla="*/ 1471771250 h 586"/>
                <a:gd name="T30" fmla="*/ 534273125 w 236"/>
                <a:gd name="T31" fmla="*/ 1446569688 h 586"/>
                <a:gd name="T32" fmla="*/ 574595625 w 236"/>
                <a:gd name="T33" fmla="*/ 1406247188 h 586"/>
                <a:gd name="T34" fmla="*/ 589716563 w 236"/>
                <a:gd name="T35" fmla="*/ 1365924688 h 586"/>
                <a:gd name="T36" fmla="*/ 594756875 w 236"/>
                <a:gd name="T37" fmla="*/ 1345763438 h 586"/>
                <a:gd name="T38" fmla="*/ 433466875 w 236"/>
                <a:gd name="T39" fmla="*/ 1396166563 h 586"/>
                <a:gd name="T40" fmla="*/ 80645000 w 236"/>
                <a:gd name="T41" fmla="*/ 201612500 h 586"/>
                <a:gd name="T42" fmla="*/ 120967500 w 236"/>
                <a:gd name="T43" fmla="*/ 201612500 h 586"/>
                <a:gd name="T44" fmla="*/ 226814063 w 236"/>
                <a:gd name="T45" fmla="*/ 554434375 h 586"/>
                <a:gd name="T46" fmla="*/ 342741250 w 236"/>
                <a:gd name="T47" fmla="*/ 841732188 h 586"/>
                <a:gd name="T48" fmla="*/ 443547500 w 236"/>
                <a:gd name="T49" fmla="*/ 1043344688 h 586"/>
                <a:gd name="T50" fmla="*/ 493950625 w 236"/>
                <a:gd name="T51" fmla="*/ 1129030000 h 586"/>
                <a:gd name="T52" fmla="*/ 509071563 w 236"/>
                <a:gd name="T53" fmla="*/ 1169352500 h 586"/>
                <a:gd name="T54" fmla="*/ 514111875 w 236"/>
                <a:gd name="T55" fmla="*/ 1340723125 h 586"/>
                <a:gd name="T56" fmla="*/ 509071563 w 236"/>
                <a:gd name="T57" fmla="*/ 1355844063 h 586"/>
                <a:gd name="T58" fmla="*/ 488910313 w 236"/>
                <a:gd name="T59" fmla="*/ 1381045625 h 586"/>
                <a:gd name="T60" fmla="*/ 453628125 w 236"/>
                <a:gd name="T61" fmla="*/ 1391126250 h 586"/>
                <a:gd name="T62" fmla="*/ 433466875 w 236"/>
                <a:gd name="T63" fmla="*/ 1396166563 h 5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6"/>
                <a:gd name="T97" fmla="*/ 0 h 586"/>
                <a:gd name="T98" fmla="*/ 236 w 236"/>
                <a:gd name="T99" fmla="*/ 586 h 5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6" h="586">
                  <a:moveTo>
                    <a:pt x="236" y="472"/>
                  </a:moveTo>
                  <a:lnTo>
                    <a:pt x="236" y="472"/>
                  </a:lnTo>
                  <a:lnTo>
                    <a:pt x="234" y="456"/>
                  </a:lnTo>
                  <a:lnTo>
                    <a:pt x="230" y="444"/>
                  </a:lnTo>
                  <a:lnTo>
                    <a:pt x="222" y="432"/>
                  </a:lnTo>
                  <a:lnTo>
                    <a:pt x="222" y="430"/>
                  </a:lnTo>
                  <a:lnTo>
                    <a:pt x="202" y="396"/>
                  </a:lnTo>
                  <a:lnTo>
                    <a:pt x="182" y="358"/>
                  </a:lnTo>
                  <a:lnTo>
                    <a:pt x="160" y="310"/>
                  </a:lnTo>
                  <a:lnTo>
                    <a:pt x="134" y="250"/>
                  </a:lnTo>
                  <a:lnTo>
                    <a:pt x="108" y="180"/>
                  </a:lnTo>
                  <a:lnTo>
                    <a:pt x="96" y="144"/>
                  </a:lnTo>
                  <a:lnTo>
                    <a:pt x="86" y="106"/>
                  </a:lnTo>
                  <a:lnTo>
                    <a:pt x="78" y="66"/>
                  </a:lnTo>
                  <a:lnTo>
                    <a:pt x="70" y="26"/>
                  </a:lnTo>
                  <a:lnTo>
                    <a:pt x="66" y="16"/>
                  </a:lnTo>
                  <a:lnTo>
                    <a:pt x="60" y="8"/>
                  </a:lnTo>
                  <a:lnTo>
                    <a:pt x="52" y="2"/>
                  </a:lnTo>
                  <a:lnTo>
                    <a:pt x="40" y="0"/>
                  </a:lnTo>
                  <a:lnTo>
                    <a:pt x="32" y="0"/>
                  </a:lnTo>
                  <a:lnTo>
                    <a:pt x="32" y="46"/>
                  </a:lnTo>
                  <a:lnTo>
                    <a:pt x="0" y="46"/>
                  </a:lnTo>
                  <a:lnTo>
                    <a:pt x="0" y="586"/>
                  </a:lnTo>
                  <a:lnTo>
                    <a:pt x="20" y="586"/>
                  </a:lnTo>
                  <a:lnTo>
                    <a:pt x="32" y="586"/>
                  </a:lnTo>
                  <a:lnTo>
                    <a:pt x="172" y="586"/>
                  </a:lnTo>
                  <a:lnTo>
                    <a:pt x="188" y="584"/>
                  </a:lnTo>
                  <a:lnTo>
                    <a:pt x="202" y="580"/>
                  </a:lnTo>
                  <a:lnTo>
                    <a:pt x="212" y="574"/>
                  </a:lnTo>
                  <a:lnTo>
                    <a:pt x="220" y="566"/>
                  </a:lnTo>
                  <a:lnTo>
                    <a:pt x="228" y="558"/>
                  </a:lnTo>
                  <a:lnTo>
                    <a:pt x="232" y="550"/>
                  </a:lnTo>
                  <a:lnTo>
                    <a:pt x="234" y="542"/>
                  </a:lnTo>
                  <a:lnTo>
                    <a:pt x="236" y="534"/>
                  </a:lnTo>
                  <a:lnTo>
                    <a:pt x="236" y="472"/>
                  </a:lnTo>
                  <a:close/>
                  <a:moveTo>
                    <a:pt x="172" y="554"/>
                  </a:moveTo>
                  <a:lnTo>
                    <a:pt x="32" y="554"/>
                  </a:lnTo>
                  <a:lnTo>
                    <a:pt x="32" y="80"/>
                  </a:lnTo>
                  <a:lnTo>
                    <a:pt x="48" y="80"/>
                  </a:lnTo>
                  <a:lnTo>
                    <a:pt x="68" y="152"/>
                  </a:lnTo>
                  <a:lnTo>
                    <a:pt x="90" y="220"/>
                  </a:lnTo>
                  <a:lnTo>
                    <a:pt x="112" y="282"/>
                  </a:lnTo>
                  <a:lnTo>
                    <a:pt x="136" y="334"/>
                  </a:lnTo>
                  <a:lnTo>
                    <a:pt x="158" y="380"/>
                  </a:lnTo>
                  <a:lnTo>
                    <a:pt x="176" y="414"/>
                  </a:lnTo>
                  <a:lnTo>
                    <a:pt x="196" y="448"/>
                  </a:lnTo>
                  <a:lnTo>
                    <a:pt x="200" y="458"/>
                  </a:lnTo>
                  <a:lnTo>
                    <a:pt x="202" y="464"/>
                  </a:lnTo>
                  <a:lnTo>
                    <a:pt x="204" y="472"/>
                  </a:lnTo>
                  <a:lnTo>
                    <a:pt x="204" y="532"/>
                  </a:lnTo>
                  <a:lnTo>
                    <a:pt x="202" y="538"/>
                  </a:lnTo>
                  <a:lnTo>
                    <a:pt x="198" y="544"/>
                  </a:lnTo>
                  <a:lnTo>
                    <a:pt x="194" y="548"/>
                  </a:lnTo>
                  <a:lnTo>
                    <a:pt x="188" y="550"/>
                  </a:lnTo>
                  <a:lnTo>
                    <a:pt x="180" y="552"/>
                  </a:lnTo>
                  <a:lnTo>
                    <a:pt x="172" y="5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16" name="Freeform 32">
              <a:extLst>
                <a:ext uri="{FF2B5EF4-FFF2-40B4-BE49-F238E27FC236}">
                  <a16:creationId xmlns:a16="http://schemas.microsoft.com/office/drawing/2014/main" id="{442A9EFA-48F1-4913-82A0-446BA7A2021E}"/>
                </a:ext>
              </a:extLst>
            </p:cNvPr>
            <p:cNvSpPr>
              <a:spLocks noEditPoints="1"/>
            </p:cNvSpPr>
            <p:nvPr/>
          </p:nvSpPr>
          <p:spPr bwMode="auto">
            <a:xfrm>
              <a:off x="3015630" y="332656"/>
              <a:ext cx="450850" cy="1692275"/>
            </a:xfrm>
            <a:custGeom>
              <a:avLst/>
              <a:gdLst>
                <a:gd name="T0" fmla="*/ 0 w 284"/>
                <a:gd name="T1" fmla="*/ 176410938 h 1066"/>
                <a:gd name="T2" fmla="*/ 0 w 284"/>
                <a:gd name="T3" fmla="*/ 2147483647 h 1066"/>
                <a:gd name="T4" fmla="*/ 675401875 w 284"/>
                <a:gd name="T5" fmla="*/ 2147483647 h 1066"/>
                <a:gd name="T6" fmla="*/ 675401875 w 284"/>
                <a:gd name="T7" fmla="*/ 2147483647 h 1066"/>
                <a:gd name="T8" fmla="*/ 690522813 w 284"/>
                <a:gd name="T9" fmla="*/ 2147483647 h 1066"/>
                <a:gd name="T10" fmla="*/ 705643750 w 284"/>
                <a:gd name="T11" fmla="*/ 2147483647 h 1066"/>
                <a:gd name="T12" fmla="*/ 710684063 w 284"/>
                <a:gd name="T13" fmla="*/ 2147483647 h 1066"/>
                <a:gd name="T14" fmla="*/ 715724375 w 284"/>
                <a:gd name="T15" fmla="*/ 2147483647 h 1066"/>
                <a:gd name="T16" fmla="*/ 715724375 w 284"/>
                <a:gd name="T17" fmla="*/ 0 h 1066"/>
                <a:gd name="T18" fmla="*/ 171370625 w 284"/>
                <a:gd name="T19" fmla="*/ 0 h 1066"/>
                <a:gd name="T20" fmla="*/ 0 w 284"/>
                <a:gd name="T21" fmla="*/ 176410938 h 1066"/>
                <a:gd name="T22" fmla="*/ 635079375 w 284"/>
                <a:gd name="T23" fmla="*/ 80645000 h 1066"/>
                <a:gd name="T24" fmla="*/ 635079375 w 284"/>
                <a:gd name="T25" fmla="*/ 2147483647 h 1066"/>
                <a:gd name="T26" fmla="*/ 635079375 w 284"/>
                <a:gd name="T27" fmla="*/ 2147483647 h 1066"/>
                <a:gd name="T28" fmla="*/ 635079375 w 284"/>
                <a:gd name="T29" fmla="*/ 2147483647 h 1066"/>
                <a:gd name="T30" fmla="*/ 630039063 w 284"/>
                <a:gd name="T31" fmla="*/ 2147483647 h 1066"/>
                <a:gd name="T32" fmla="*/ 614918125 w 284"/>
                <a:gd name="T33" fmla="*/ 2147483647 h 1066"/>
                <a:gd name="T34" fmla="*/ 599797188 w 284"/>
                <a:gd name="T35" fmla="*/ 2147483647 h 1066"/>
                <a:gd name="T36" fmla="*/ 584676250 w 284"/>
                <a:gd name="T37" fmla="*/ 2147483647 h 1066"/>
                <a:gd name="T38" fmla="*/ 564515000 w 284"/>
                <a:gd name="T39" fmla="*/ 2147483647 h 1066"/>
                <a:gd name="T40" fmla="*/ 544353750 w 284"/>
                <a:gd name="T41" fmla="*/ 2147483647 h 1066"/>
                <a:gd name="T42" fmla="*/ 514111875 w 284"/>
                <a:gd name="T43" fmla="*/ 2147483647 h 1066"/>
                <a:gd name="T44" fmla="*/ 478829688 w 284"/>
                <a:gd name="T45" fmla="*/ 2147483647 h 1066"/>
                <a:gd name="T46" fmla="*/ 433466875 w 284"/>
                <a:gd name="T47" fmla="*/ 2147483647 h 1066"/>
                <a:gd name="T48" fmla="*/ 388104063 w 284"/>
                <a:gd name="T49" fmla="*/ 2147483647 h 1066"/>
                <a:gd name="T50" fmla="*/ 332660625 w 284"/>
                <a:gd name="T51" fmla="*/ 2147483647 h 1066"/>
                <a:gd name="T52" fmla="*/ 267136563 w 284"/>
                <a:gd name="T53" fmla="*/ 2147483647 h 1066"/>
                <a:gd name="T54" fmla="*/ 80645000 w 284"/>
                <a:gd name="T55" fmla="*/ 2147483647 h 1066"/>
                <a:gd name="T56" fmla="*/ 80645000 w 284"/>
                <a:gd name="T57" fmla="*/ 211693125 h 1066"/>
                <a:gd name="T58" fmla="*/ 206652813 w 284"/>
                <a:gd name="T59" fmla="*/ 80645000 h 1066"/>
                <a:gd name="T60" fmla="*/ 635079375 w 284"/>
                <a:gd name="T61" fmla="*/ 80645000 h 10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4"/>
                <a:gd name="T94" fmla="*/ 0 h 1066"/>
                <a:gd name="T95" fmla="*/ 284 w 284"/>
                <a:gd name="T96" fmla="*/ 1066 h 10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4" h="1066">
                  <a:moveTo>
                    <a:pt x="0" y="70"/>
                  </a:moveTo>
                  <a:lnTo>
                    <a:pt x="0" y="1066"/>
                  </a:lnTo>
                  <a:lnTo>
                    <a:pt x="268" y="1066"/>
                  </a:lnTo>
                  <a:lnTo>
                    <a:pt x="274" y="1064"/>
                  </a:lnTo>
                  <a:lnTo>
                    <a:pt x="280" y="1060"/>
                  </a:lnTo>
                  <a:lnTo>
                    <a:pt x="282" y="1056"/>
                  </a:lnTo>
                  <a:lnTo>
                    <a:pt x="284" y="1048"/>
                  </a:lnTo>
                  <a:lnTo>
                    <a:pt x="284" y="0"/>
                  </a:lnTo>
                  <a:lnTo>
                    <a:pt x="68" y="0"/>
                  </a:lnTo>
                  <a:lnTo>
                    <a:pt x="0" y="70"/>
                  </a:lnTo>
                  <a:close/>
                  <a:moveTo>
                    <a:pt x="252" y="32"/>
                  </a:moveTo>
                  <a:lnTo>
                    <a:pt x="252" y="886"/>
                  </a:lnTo>
                  <a:lnTo>
                    <a:pt x="252" y="894"/>
                  </a:lnTo>
                  <a:lnTo>
                    <a:pt x="250" y="912"/>
                  </a:lnTo>
                  <a:lnTo>
                    <a:pt x="244" y="936"/>
                  </a:lnTo>
                  <a:lnTo>
                    <a:pt x="238" y="948"/>
                  </a:lnTo>
                  <a:lnTo>
                    <a:pt x="232" y="962"/>
                  </a:lnTo>
                  <a:lnTo>
                    <a:pt x="224" y="976"/>
                  </a:lnTo>
                  <a:lnTo>
                    <a:pt x="216" y="988"/>
                  </a:lnTo>
                  <a:lnTo>
                    <a:pt x="204" y="1000"/>
                  </a:lnTo>
                  <a:lnTo>
                    <a:pt x="190" y="1012"/>
                  </a:lnTo>
                  <a:lnTo>
                    <a:pt x="172" y="1020"/>
                  </a:lnTo>
                  <a:lnTo>
                    <a:pt x="154" y="1028"/>
                  </a:lnTo>
                  <a:lnTo>
                    <a:pt x="132" y="1032"/>
                  </a:lnTo>
                  <a:lnTo>
                    <a:pt x="106" y="1034"/>
                  </a:lnTo>
                  <a:lnTo>
                    <a:pt x="32" y="1034"/>
                  </a:lnTo>
                  <a:lnTo>
                    <a:pt x="32" y="84"/>
                  </a:lnTo>
                  <a:lnTo>
                    <a:pt x="82" y="32"/>
                  </a:lnTo>
                  <a:lnTo>
                    <a:pt x="25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17" name="Freeform 33">
              <a:extLst>
                <a:ext uri="{FF2B5EF4-FFF2-40B4-BE49-F238E27FC236}">
                  <a16:creationId xmlns:a16="http://schemas.microsoft.com/office/drawing/2014/main" id="{165C0FB8-88BE-431B-BCA1-52C68696392C}"/>
                </a:ext>
              </a:extLst>
            </p:cNvPr>
            <p:cNvSpPr>
              <a:spLocks noEditPoints="1"/>
            </p:cNvSpPr>
            <p:nvPr/>
          </p:nvSpPr>
          <p:spPr bwMode="auto">
            <a:xfrm>
              <a:off x="3491880" y="332656"/>
              <a:ext cx="450850" cy="1692275"/>
            </a:xfrm>
            <a:custGeom>
              <a:avLst/>
              <a:gdLst>
                <a:gd name="T0" fmla="*/ 0 w 284"/>
                <a:gd name="T1" fmla="*/ 176410938 h 1066"/>
                <a:gd name="T2" fmla="*/ 0 w 284"/>
                <a:gd name="T3" fmla="*/ 2147483647 h 1066"/>
                <a:gd name="T4" fmla="*/ 675401875 w 284"/>
                <a:gd name="T5" fmla="*/ 2147483647 h 1066"/>
                <a:gd name="T6" fmla="*/ 675401875 w 284"/>
                <a:gd name="T7" fmla="*/ 2147483647 h 1066"/>
                <a:gd name="T8" fmla="*/ 690522813 w 284"/>
                <a:gd name="T9" fmla="*/ 2147483647 h 1066"/>
                <a:gd name="T10" fmla="*/ 705643750 w 284"/>
                <a:gd name="T11" fmla="*/ 2147483647 h 1066"/>
                <a:gd name="T12" fmla="*/ 710684063 w 284"/>
                <a:gd name="T13" fmla="*/ 2147483647 h 1066"/>
                <a:gd name="T14" fmla="*/ 715724375 w 284"/>
                <a:gd name="T15" fmla="*/ 2147483647 h 1066"/>
                <a:gd name="T16" fmla="*/ 715724375 w 284"/>
                <a:gd name="T17" fmla="*/ 0 h 1066"/>
                <a:gd name="T18" fmla="*/ 171370625 w 284"/>
                <a:gd name="T19" fmla="*/ 0 h 1066"/>
                <a:gd name="T20" fmla="*/ 0 w 284"/>
                <a:gd name="T21" fmla="*/ 176410938 h 1066"/>
                <a:gd name="T22" fmla="*/ 635079375 w 284"/>
                <a:gd name="T23" fmla="*/ 80645000 h 1066"/>
                <a:gd name="T24" fmla="*/ 635079375 w 284"/>
                <a:gd name="T25" fmla="*/ 2147483647 h 1066"/>
                <a:gd name="T26" fmla="*/ 635079375 w 284"/>
                <a:gd name="T27" fmla="*/ 2147483647 h 1066"/>
                <a:gd name="T28" fmla="*/ 635079375 w 284"/>
                <a:gd name="T29" fmla="*/ 2147483647 h 1066"/>
                <a:gd name="T30" fmla="*/ 630039063 w 284"/>
                <a:gd name="T31" fmla="*/ 2147483647 h 1066"/>
                <a:gd name="T32" fmla="*/ 614918125 w 284"/>
                <a:gd name="T33" fmla="*/ 2147483647 h 1066"/>
                <a:gd name="T34" fmla="*/ 604837500 w 284"/>
                <a:gd name="T35" fmla="*/ 2147483647 h 1066"/>
                <a:gd name="T36" fmla="*/ 589716563 w 284"/>
                <a:gd name="T37" fmla="*/ 2147483647 h 1066"/>
                <a:gd name="T38" fmla="*/ 569555313 w 284"/>
                <a:gd name="T39" fmla="*/ 2147483647 h 1066"/>
                <a:gd name="T40" fmla="*/ 544353750 w 284"/>
                <a:gd name="T41" fmla="*/ 2147483647 h 1066"/>
                <a:gd name="T42" fmla="*/ 514111875 w 284"/>
                <a:gd name="T43" fmla="*/ 2147483647 h 1066"/>
                <a:gd name="T44" fmla="*/ 478829688 w 284"/>
                <a:gd name="T45" fmla="*/ 2147483647 h 1066"/>
                <a:gd name="T46" fmla="*/ 438507188 w 284"/>
                <a:gd name="T47" fmla="*/ 2147483647 h 1066"/>
                <a:gd name="T48" fmla="*/ 388104063 w 284"/>
                <a:gd name="T49" fmla="*/ 2147483647 h 1066"/>
                <a:gd name="T50" fmla="*/ 332660625 w 284"/>
                <a:gd name="T51" fmla="*/ 2147483647 h 1066"/>
                <a:gd name="T52" fmla="*/ 267136563 w 284"/>
                <a:gd name="T53" fmla="*/ 2147483647 h 1066"/>
                <a:gd name="T54" fmla="*/ 80645000 w 284"/>
                <a:gd name="T55" fmla="*/ 2147483647 h 1066"/>
                <a:gd name="T56" fmla="*/ 80645000 w 284"/>
                <a:gd name="T57" fmla="*/ 211693125 h 1066"/>
                <a:gd name="T58" fmla="*/ 206652813 w 284"/>
                <a:gd name="T59" fmla="*/ 80645000 h 1066"/>
                <a:gd name="T60" fmla="*/ 635079375 w 284"/>
                <a:gd name="T61" fmla="*/ 80645000 h 10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4"/>
                <a:gd name="T94" fmla="*/ 0 h 1066"/>
                <a:gd name="T95" fmla="*/ 284 w 284"/>
                <a:gd name="T96" fmla="*/ 1066 h 10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4" h="1066">
                  <a:moveTo>
                    <a:pt x="0" y="70"/>
                  </a:moveTo>
                  <a:lnTo>
                    <a:pt x="0" y="1066"/>
                  </a:lnTo>
                  <a:lnTo>
                    <a:pt x="268" y="1066"/>
                  </a:lnTo>
                  <a:lnTo>
                    <a:pt x="274" y="1064"/>
                  </a:lnTo>
                  <a:lnTo>
                    <a:pt x="280" y="1060"/>
                  </a:lnTo>
                  <a:lnTo>
                    <a:pt x="282" y="1056"/>
                  </a:lnTo>
                  <a:lnTo>
                    <a:pt x="284" y="1048"/>
                  </a:lnTo>
                  <a:lnTo>
                    <a:pt x="284" y="0"/>
                  </a:lnTo>
                  <a:lnTo>
                    <a:pt x="68" y="0"/>
                  </a:lnTo>
                  <a:lnTo>
                    <a:pt x="0" y="70"/>
                  </a:lnTo>
                  <a:close/>
                  <a:moveTo>
                    <a:pt x="252" y="32"/>
                  </a:moveTo>
                  <a:lnTo>
                    <a:pt x="252" y="886"/>
                  </a:lnTo>
                  <a:lnTo>
                    <a:pt x="252" y="894"/>
                  </a:lnTo>
                  <a:lnTo>
                    <a:pt x="250" y="912"/>
                  </a:lnTo>
                  <a:lnTo>
                    <a:pt x="244" y="936"/>
                  </a:lnTo>
                  <a:lnTo>
                    <a:pt x="240" y="948"/>
                  </a:lnTo>
                  <a:lnTo>
                    <a:pt x="234" y="962"/>
                  </a:lnTo>
                  <a:lnTo>
                    <a:pt x="226" y="976"/>
                  </a:lnTo>
                  <a:lnTo>
                    <a:pt x="216" y="988"/>
                  </a:lnTo>
                  <a:lnTo>
                    <a:pt x="204" y="1000"/>
                  </a:lnTo>
                  <a:lnTo>
                    <a:pt x="190" y="1012"/>
                  </a:lnTo>
                  <a:lnTo>
                    <a:pt x="174" y="1020"/>
                  </a:lnTo>
                  <a:lnTo>
                    <a:pt x="154" y="1028"/>
                  </a:lnTo>
                  <a:lnTo>
                    <a:pt x="132" y="1032"/>
                  </a:lnTo>
                  <a:lnTo>
                    <a:pt x="106" y="1034"/>
                  </a:lnTo>
                  <a:lnTo>
                    <a:pt x="32" y="1034"/>
                  </a:lnTo>
                  <a:lnTo>
                    <a:pt x="32" y="84"/>
                  </a:lnTo>
                  <a:lnTo>
                    <a:pt x="82" y="32"/>
                  </a:lnTo>
                  <a:lnTo>
                    <a:pt x="25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grpSp>
      <p:grpSp>
        <p:nvGrpSpPr>
          <p:cNvPr id="318" name="Group 317">
            <a:extLst>
              <a:ext uri="{FF2B5EF4-FFF2-40B4-BE49-F238E27FC236}">
                <a16:creationId xmlns:a16="http://schemas.microsoft.com/office/drawing/2014/main" id="{21D24416-542E-46B3-88AC-4F53C23D46D9}"/>
              </a:ext>
            </a:extLst>
          </p:cNvPr>
          <p:cNvGrpSpPr/>
          <p:nvPr/>
        </p:nvGrpSpPr>
        <p:grpSpPr>
          <a:xfrm>
            <a:off x="874472" y="3814745"/>
            <a:ext cx="140565" cy="201412"/>
            <a:chOff x="1597025" y="3059113"/>
            <a:chExt cx="367494" cy="400792"/>
          </a:xfrm>
        </p:grpSpPr>
        <p:grpSp>
          <p:nvGrpSpPr>
            <p:cNvPr id="319" name="그룹 59">
              <a:extLst>
                <a:ext uri="{FF2B5EF4-FFF2-40B4-BE49-F238E27FC236}">
                  <a16:creationId xmlns:a16="http://schemas.microsoft.com/office/drawing/2014/main" id="{8336A73A-8529-439E-8BA5-5489372C1DB9}"/>
                </a:ext>
              </a:extLst>
            </p:cNvPr>
            <p:cNvGrpSpPr>
              <a:grpSpLocks noChangeAspect="1"/>
            </p:cNvGrpSpPr>
            <p:nvPr/>
          </p:nvGrpSpPr>
          <p:grpSpPr bwMode="auto">
            <a:xfrm>
              <a:off x="1597025" y="3059113"/>
              <a:ext cx="367494" cy="135431"/>
              <a:chOff x="1597025" y="3059113"/>
              <a:chExt cx="1593850" cy="587375"/>
            </a:xfrm>
          </p:grpSpPr>
          <p:sp>
            <p:nvSpPr>
              <p:cNvPr id="354" name="Freeform 8">
                <a:extLst>
                  <a:ext uri="{FF2B5EF4-FFF2-40B4-BE49-F238E27FC236}">
                    <a16:creationId xmlns:a16="http://schemas.microsoft.com/office/drawing/2014/main" id="{6083ED74-3B0B-4C32-A495-C662E9361DB2}"/>
                  </a:ext>
                </a:extLst>
              </p:cNvPr>
              <p:cNvSpPr>
                <a:spLocks/>
              </p:cNvSpPr>
              <p:nvPr/>
            </p:nvSpPr>
            <p:spPr bwMode="auto">
              <a:xfrm>
                <a:off x="2657475" y="3382963"/>
                <a:ext cx="55563" cy="50800"/>
              </a:xfrm>
              <a:custGeom>
                <a:avLst/>
                <a:gdLst>
                  <a:gd name="T0" fmla="*/ 0 w 106"/>
                  <a:gd name="T1" fmla="*/ 0 h 96"/>
                  <a:gd name="T2" fmla="*/ 2147483647 w 106"/>
                  <a:gd name="T3" fmla="*/ 0 h 96"/>
                  <a:gd name="T4" fmla="*/ 2147483647 w 106"/>
                  <a:gd name="T5" fmla="*/ 2147483647 h 96"/>
                  <a:gd name="T6" fmla="*/ 2147483647 w 106"/>
                  <a:gd name="T7" fmla="*/ 2147483647 h 96"/>
                  <a:gd name="T8" fmla="*/ 2147483647 w 106"/>
                  <a:gd name="T9" fmla="*/ 2147483647 h 96"/>
                  <a:gd name="T10" fmla="*/ 2147483647 w 106"/>
                  <a:gd name="T11" fmla="*/ 2147483647 h 96"/>
                  <a:gd name="T12" fmla="*/ 2147483647 w 106"/>
                  <a:gd name="T13" fmla="*/ 2147483647 h 96"/>
                  <a:gd name="T14" fmla="*/ 2147483647 w 106"/>
                  <a:gd name="T15" fmla="*/ 2147483647 h 96"/>
                  <a:gd name="T16" fmla="*/ 2147483647 w 106"/>
                  <a:gd name="T17" fmla="*/ 2147483647 h 96"/>
                  <a:gd name="T18" fmla="*/ 2147483647 w 106"/>
                  <a:gd name="T19" fmla="*/ 2147483647 h 96"/>
                  <a:gd name="T20" fmla="*/ 2147483647 w 106"/>
                  <a:gd name="T21" fmla="*/ 2147483647 h 96"/>
                  <a:gd name="T22" fmla="*/ 2147483647 w 106"/>
                  <a:gd name="T23" fmla="*/ 2147483647 h 96"/>
                  <a:gd name="T24" fmla="*/ 2147483647 w 106"/>
                  <a:gd name="T25" fmla="*/ 2147483647 h 96"/>
                  <a:gd name="T26" fmla="*/ 0 w 106"/>
                  <a:gd name="T27" fmla="*/ 2147483647 h 96"/>
                  <a:gd name="T28" fmla="*/ 0 w 106"/>
                  <a:gd name="T29" fmla="*/ 0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6"/>
                  <a:gd name="T46" fmla="*/ 0 h 96"/>
                  <a:gd name="T47" fmla="*/ 106 w 106"/>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6" h="96">
                    <a:moveTo>
                      <a:pt x="0" y="0"/>
                    </a:moveTo>
                    <a:lnTo>
                      <a:pt x="106" y="0"/>
                    </a:lnTo>
                    <a:lnTo>
                      <a:pt x="106" y="25"/>
                    </a:lnTo>
                    <a:lnTo>
                      <a:pt x="106" y="29"/>
                    </a:lnTo>
                    <a:lnTo>
                      <a:pt x="106" y="35"/>
                    </a:lnTo>
                    <a:lnTo>
                      <a:pt x="104" y="44"/>
                    </a:lnTo>
                    <a:lnTo>
                      <a:pt x="100" y="52"/>
                    </a:lnTo>
                    <a:lnTo>
                      <a:pt x="94" y="64"/>
                    </a:lnTo>
                    <a:lnTo>
                      <a:pt x="85" y="74"/>
                    </a:lnTo>
                    <a:lnTo>
                      <a:pt x="72" y="82"/>
                    </a:lnTo>
                    <a:lnTo>
                      <a:pt x="56" y="90"/>
                    </a:lnTo>
                    <a:lnTo>
                      <a:pt x="35" y="95"/>
                    </a:lnTo>
                    <a:lnTo>
                      <a:pt x="9" y="96"/>
                    </a:lnTo>
                    <a:lnTo>
                      <a:pt x="0" y="96"/>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55" name="Freeform 9">
                <a:extLst>
                  <a:ext uri="{FF2B5EF4-FFF2-40B4-BE49-F238E27FC236}">
                    <a16:creationId xmlns:a16="http://schemas.microsoft.com/office/drawing/2014/main" id="{D4AD11FC-92D3-43E6-B7DE-BA378406F5DA}"/>
                  </a:ext>
                </a:extLst>
              </p:cNvPr>
              <p:cNvSpPr>
                <a:spLocks/>
              </p:cNvSpPr>
              <p:nvPr/>
            </p:nvSpPr>
            <p:spPr bwMode="auto">
              <a:xfrm>
                <a:off x="2162175" y="3213101"/>
                <a:ext cx="57150" cy="50800"/>
              </a:xfrm>
              <a:custGeom>
                <a:avLst/>
                <a:gdLst>
                  <a:gd name="T0" fmla="*/ 0 w 106"/>
                  <a:gd name="T1" fmla="*/ 0 h 97"/>
                  <a:gd name="T2" fmla="*/ 2147483647 w 106"/>
                  <a:gd name="T3" fmla="*/ 0 h 97"/>
                  <a:gd name="T4" fmla="*/ 2147483647 w 106"/>
                  <a:gd name="T5" fmla="*/ 2147483647 h 97"/>
                  <a:gd name="T6" fmla="*/ 2147483647 w 106"/>
                  <a:gd name="T7" fmla="*/ 2147483647 h 97"/>
                  <a:gd name="T8" fmla="*/ 2147483647 w 106"/>
                  <a:gd name="T9" fmla="*/ 2147483647 h 97"/>
                  <a:gd name="T10" fmla="*/ 2147483647 w 106"/>
                  <a:gd name="T11" fmla="*/ 2147483647 h 97"/>
                  <a:gd name="T12" fmla="*/ 2147483647 w 106"/>
                  <a:gd name="T13" fmla="*/ 2147483647 h 97"/>
                  <a:gd name="T14" fmla="*/ 2147483647 w 106"/>
                  <a:gd name="T15" fmla="*/ 2147483647 h 97"/>
                  <a:gd name="T16" fmla="*/ 2147483647 w 106"/>
                  <a:gd name="T17" fmla="*/ 2147483647 h 97"/>
                  <a:gd name="T18" fmla="*/ 2147483647 w 106"/>
                  <a:gd name="T19" fmla="*/ 2147483647 h 97"/>
                  <a:gd name="T20" fmla="*/ 2147483647 w 106"/>
                  <a:gd name="T21" fmla="*/ 2147483647 h 97"/>
                  <a:gd name="T22" fmla="*/ 2147483647 w 106"/>
                  <a:gd name="T23" fmla="*/ 2147483647 h 97"/>
                  <a:gd name="T24" fmla="*/ 2147483647 w 106"/>
                  <a:gd name="T25" fmla="*/ 2147483647 h 97"/>
                  <a:gd name="T26" fmla="*/ 0 w 106"/>
                  <a:gd name="T27" fmla="*/ 2147483647 h 97"/>
                  <a:gd name="T28" fmla="*/ 0 w 106"/>
                  <a:gd name="T29" fmla="*/ 0 h 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6"/>
                  <a:gd name="T46" fmla="*/ 0 h 97"/>
                  <a:gd name="T47" fmla="*/ 106 w 106"/>
                  <a:gd name="T48" fmla="*/ 97 h 9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6" h="97">
                    <a:moveTo>
                      <a:pt x="0" y="0"/>
                    </a:moveTo>
                    <a:lnTo>
                      <a:pt x="106" y="0"/>
                    </a:lnTo>
                    <a:lnTo>
                      <a:pt x="106" y="25"/>
                    </a:lnTo>
                    <a:lnTo>
                      <a:pt x="106" y="28"/>
                    </a:lnTo>
                    <a:lnTo>
                      <a:pt x="104" y="36"/>
                    </a:lnTo>
                    <a:lnTo>
                      <a:pt x="103" y="43"/>
                    </a:lnTo>
                    <a:lnTo>
                      <a:pt x="99" y="53"/>
                    </a:lnTo>
                    <a:lnTo>
                      <a:pt x="93" y="63"/>
                    </a:lnTo>
                    <a:lnTo>
                      <a:pt x="85" y="73"/>
                    </a:lnTo>
                    <a:lnTo>
                      <a:pt x="72" y="83"/>
                    </a:lnTo>
                    <a:lnTo>
                      <a:pt x="55" y="91"/>
                    </a:lnTo>
                    <a:lnTo>
                      <a:pt x="35" y="94"/>
                    </a:lnTo>
                    <a:lnTo>
                      <a:pt x="7" y="97"/>
                    </a:lnTo>
                    <a:lnTo>
                      <a:pt x="0" y="97"/>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56" name="Freeform 10">
                <a:extLst>
                  <a:ext uri="{FF2B5EF4-FFF2-40B4-BE49-F238E27FC236}">
                    <a16:creationId xmlns:a16="http://schemas.microsoft.com/office/drawing/2014/main" id="{144073E6-7946-4AFB-AB85-8325053BEBBE}"/>
                  </a:ext>
                </a:extLst>
              </p:cNvPr>
              <p:cNvSpPr>
                <a:spLocks/>
              </p:cNvSpPr>
              <p:nvPr/>
            </p:nvSpPr>
            <p:spPr bwMode="auto">
              <a:xfrm>
                <a:off x="2063750" y="3213101"/>
                <a:ext cx="55563" cy="50800"/>
              </a:xfrm>
              <a:custGeom>
                <a:avLst/>
                <a:gdLst>
                  <a:gd name="T0" fmla="*/ 0 w 106"/>
                  <a:gd name="T1" fmla="*/ 0 h 97"/>
                  <a:gd name="T2" fmla="*/ 2147483647 w 106"/>
                  <a:gd name="T3" fmla="*/ 0 h 97"/>
                  <a:gd name="T4" fmla="*/ 2147483647 w 106"/>
                  <a:gd name="T5" fmla="*/ 2147483647 h 97"/>
                  <a:gd name="T6" fmla="*/ 2147483647 w 106"/>
                  <a:gd name="T7" fmla="*/ 2147483647 h 97"/>
                  <a:gd name="T8" fmla="*/ 2147483647 w 106"/>
                  <a:gd name="T9" fmla="*/ 2147483647 h 97"/>
                  <a:gd name="T10" fmla="*/ 2147483647 w 106"/>
                  <a:gd name="T11" fmla="*/ 2147483647 h 97"/>
                  <a:gd name="T12" fmla="*/ 2147483647 w 106"/>
                  <a:gd name="T13" fmla="*/ 2147483647 h 97"/>
                  <a:gd name="T14" fmla="*/ 2147483647 w 106"/>
                  <a:gd name="T15" fmla="*/ 2147483647 h 97"/>
                  <a:gd name="T16" fmla="*/ 2147483647 w 106"/>
                  <a:gd name="T17" fmla="*/ 2147483647 h 97"/>
                  <a:gd name="T18" fmla="*/ 2147483647 w 106"/>
                  <a:gd name="T19" fmla="*/ 2147483647 h 97"/>
                  <a:gd name="T20" fmla="*/ 2147483647 w 106"/>
                  <a:gd name="T21" fmla="*/ 2147483647 h 97"/>
                  <a:gd name="T22" fmla="*/ 2147483647 w 106"/>
                  <a:gd name="T23" fmla="*/ 2147483647 h 97"/>
                  <a:gd name="T24" fmla="*/ 2147483647 w 106"/>
                  <a:gd name="T25" fmla="*/ 2147483647 h 97"/>
                  <a:gd name="T26" fmla="*/ 0 w 106"/>
                  <a:gd name="T27" fmla="*/ 2147483647 h 97"/>
                  <a:gd name="T28" fmla="*/ 0 w 106"/>
                  <a:gd name="T29" fmla="*/ 0 h 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6"/>
                  <a:gd name="T46" fmla="*/ 0 h 97"/>
                  <a:gd name="T47" fmla="*/ 106 w 106"/>
                  <a:gd name="T48" fmla="*/ 97 h 9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6" h="97">
                    <a:moveTo>
                      <a:pt x="0" y="0"/>
                    </a:moveTo>
                    <a:lnTo>
                      <a:pt x="106" y="0"/>
                    </a:lnTo>
                    <a:lnTo>
                      <a:pt x="106" y="25"/>
                    </a:lnTo>
                    <a:lnTo>
                      <a:pt x="106" y="28"/>
                    </a:lnTo>
                    <a:lnTo>
                      <a:pt x="105" y="36"/>
                    </a:lnTo>
                    <a:lnTo>
                      <a:pt x="104" y="43"/>
                    </a:lnTo>
                    <a:lnTo>
                      <a:pt x="100" y="53"/>
                    </a:lnTo>
                    <a:lnTo>
                      <a:pt x="94" y="63"/>
                    </a:lnTo>
                    <a:lnTo>
                      <a:pt x="85" y="73"/>
                    </a:lnTo>
                    <a:lnTo>
                      <a:pt x="73" y="83"/>
                    </a:lnTo>
                    <a:lnTo>
                      <a:pt x="56" y="91"/>
                    </a:lnTo>
                    <a:lnTo>
                      <a:pt x="35" y="94"/>
                    </a:lnTo>
                    <a:lnTo>
                      <a:pt x="9" y="97"/>
                    </a:lnTo>
                    <a:lnTo>
                      <a:pt x="0" y="97"/>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57" name="Freeform 11">
                <a:extLst>
                  <a:ext uri="{FF2B5EF4-FFF2-40B4-BE49-F238E27FC236}">
                    <a16:creationId xmlns:a16="http://schemas.microsoft.com/office/drawing/2014/main" id="{6B62CDB2-FDEA-43DB-AA9A-762146AA12CF}"/>
                  </a:ext>
                </a:extLst>
              </p:cNvPr>
              <p:cNvSpPr>
                <a:spLocks/>
              </p:cNvSpPr>
              <p:nvPr/>
            </p:nvSpPr>
            <p:spPr bwMode="auto">
              <a:xfrm>
                <a:off x="1965325" y="3213101"/>
                <a:ext cx="57150" cy="50800"/>
              </a:xfrm>
              <a:custGeom>
                <a:avLst/>
                <a:gdLst>
                  <a:gd name="T0" fmla="*/ 0 w 106"/>
                  <a:gd name="T1" fmla="*/ 0 h 97"/>
                  <a:gd name="T2" fmla="*/ 2147483647 w 106"/>
                  <a:gd name="T3" fmla="*/ 0 h 97"/>
                  <a:gd name="T4" fmla="*/ 2147483647 w 106"/>
                  <a:gd name="T5" fmla="*/ 2147483647 h 97"/>
                  <a:gd name="T6" fmla="*/ 2147483647 w 106"/>
                  <a:gd name="T7" fmla="*/ 2147483647 h 97"/>
                  <a:gd name="T8" fmla="*/ 2147483647 w 106"/>
                  <a:gd name="T9" fmla="*/ 2147483647 h 97"/>
                  <a:gd name="T10" fmla="*/ 2147483647 w 106"/>
                  <a:gd name="T11" fmla="*/ 2147483647 h 97"/>
                  <a:gd name="T12" fmla="*/ 2147483647 w 106"/>
                  <a:gd name="T13" fmla="*/ 2147483647 h 97"/>
                  <a:gd name="T14" fmla="*/ 2147483647 w 106"/>
                  <a:gd name="T15" fmla="*/ 2147483647 h 97"/>
                  <a:gd name="T16" fmla="*/ 2147483647 w 106"/>
                  <a:gd name="T17" fmla="*/ 2147483647 h 97"/>
                  <a:gd name="T18" fmla="*/ 2147483647 w 106"/>
                  <a:gd name="T19" fmla="*/ 2147483647 h 97"/>
                  <a:gd name="T20" fmla="*/ 2147483647 w 106"/>
                  <a:gd name="T21" fmla="*/ 2147483647 h 97"/>
                  <a:gd name="T22" fmla="*/ 2147483647 w 106"/>
                  <a:gd name="T23" fmla="*/ 2147483647 h 97"/>
                  <a:gd name="T24" fmla="*/ 2147483647 w 106"/>
                  <a:gd name="T25" fmla="*/ 2147483647 h 97"/>
                  <a:gd name="T26" fmla="*/ 0 w 106"/>
                  <a:gd name="T27" fmla="*/ 2147483647 h 97"/>
                  <a:gd name="T28" fmla="*/ 0 w 106"/>
                  <a:gd name="T29" fmla="*/ 0 h 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6"/>
                  <a:gd name="T46" fmla="*/ 0 h 97"/>
                  <a:gd name="T47" fmla="*/ 106 w 106"/>
                  <a:gd name="T48" fmla="*/ 97 h 9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6" h="97">
                    <a:moveTo>
                      <a:pt x="0" y="0"/>
                    </a:moveTo>
                    <a:lnTo>
                      <a:pt x="106" y="0"/>
                    </a:lnTo>
                    <a:lnTo>
                      <a:pt x="106" y="25"/>
                    </a:lnTo>
                    <a:lnTo>
                      <a:pt x="105" y="28"/>
                    </a:lnTo>
                    <a:lnTo>
                      <a:pt x="105" y="36"/>
                    </a:lnTo>
                    <a:lnTo>
                      <a:pt x="102" y="43"/>
                    </a:lnTo>
                    <a:lnTo>
                      <a:pt x="98" y="53"/>
                    </a:lnTo>
                    <a:lnTo>
                      <a:pt x="93" y="63"/>
                    </a:lnTo>
                    <a:lnTo>
                      <a:pt x="85" y="73"/>
                    </a:lnTo>
                    <a:lnTo>
                      <a:pt x="72" y="83"/>
                    </a:lnTo>
                    <a:lnTo>
                      <a:pt x="55" y="91"/>
                    </a:lnTo>
                    <a:lnTo>
                      <a:pt x="34" y="94"/>
                    </a:lnTo>
                    <a:lnTo>
                      <a:pt x="8" y="97"/>
                    </a:lnTo>
                    <a:lnTo>
                      <a:pt x="0" y="97"/>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58" name="Freeform 12">
                <a:extLst>
                  <a:ext uri="{FF2B5EF4-FFF2-40B4-BE49-F238E27FC236}">
                    <a16:creationId xmlns:a16="http://schemas.microsoft.com/office/drawing/2014/main" id="{4A12DCF5-5B00-4D53-8B2E-E7F06E241D1C}"/>
                  </a:ext>
                </a:extLst>
              </p:cNvPr>
              <p:cNvSpPr>
                <a:spLocks/>
              </p:cNvSpPr>
              <p:nvPr/>
            </p:nvSpPr>
            <p:spPr bwMode="auto">
              <a:xfrm>
                <a:off x="1866900" y="3213101"/>
                <a:ext cx="55563" cy="50800"/>
              </a:xfrm>
              <a:custGeom>
                <a:avLst/>
                <a:gdLst>
                  <a:gd name="T0" fmla="*/ 0 w 105"/>
                  <a:gd name="T1" fmla="*/ 0 h 97"/>
                  <a:gd name="T2" fmla="*/ 2147483647 w 105"/>
                  <a:gd name="T3" fmla="*/ 0 h 97"/>
                  <a:gd name="T4" fmla="*/ 2147483647 w 105"/>
                  <a:gd name="T5" fmla="*/ 2147483647 h 97"/>
                  <a:gd name="T6" fmla="*/ 2147483647 w 105"/>
                  <a:gd name="T7" fmla="*/ 2147483647 h 97"/>
                  <a:gd name="T8" fmla="*/ 2147483647 w 105"/>
                  <a:gd name="T9" fmla="*/ 2147483647 h 97"/>
                  <a:gd name="T10" fmla="*/ 2147483647 w 105"/>
                  <a:gd name="T11" fmla="*/ 2147483647 h 97"/>
                  <a:gd name="T12" fmla="*/ 2147483647 w 105"/>
                  <a:gd name="T13" fmla="*/ 2147483647 h 97"/>
                  <a:gd name="T14" fmla="*/ 2147483647 w 105"/>
                  <a:gd name="T15" fmla="*/ 2147483647 h 97"/>
                  <a:gd name="T16" fmla="*/ 2147483647 w 105"/>
                  <a:gd name="T17" fmla="*/ 2147483647 h 97"/>
                  <a:gd name="T18" fmla="*/ 2147483647 w 105"/>
                  <a:gd name="T19" fmla="*/ 2147483647 h 97"/>
                  <a:gd name="T20" fmla="*/ 2147483647 w 105"/>
                  <a:gd name="T21" fmla="*/ 2147483647 h 97"/>
                  <a:gd name="T22" fmla="*/ 2147483647 w 105"/>
                  <a:gd name="T23" fmla="*/ 2147483647 h 97"/>
                  <a:gd name="T24" fmla="*/ 2147483647 w 105"/>
                  <a:gd name="T25" fmla="*/ 2147483647 h 97"/>
                  <a:gd name="T26" fmla="*/ 0 w 105"/>
                  <a:gd name="T27" fmla="*/ 2147483647 h 97"/>
                  <a:gd name="T28" fmla="*/ 0 w 105"/>
                  <a:gd name="T29" fmla="*/ 0 h 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5"/>
                  <a:gd name="T46" fmla="*/ 0 h 97"/>
                  <a:gd name="T47" fmla="*/ 105 w 105"/>
                  <a:gd name="T48" fmla="*/ 97 h 9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5" h="97">
                    <a:moveTo>
                      <a:pt x="0" y="0"/>
                    </a:moveTo>
                    <a:lnTo>
                      <a:pt x="105" y="0"/>
                    </a:lnTo>
                    <a:lnTo>
                      <a:pt x="105" y="25"/>
                    </a:lnTo>
                    <a:lnTo>
                      <a:pt x="105" y="28"/>
                    </a:lnTo>
                    <a:lnTo>
                      <a:pt x="104" y="36"/>
                    </a:lnTo>
                    <a:lnTo>
                      <a:pt x="103" y="43"/>
                    </a:lnTo>
                    <a:lnTo>
                      <a:pt x="99" y="53"/>
                    </a:lnTo>
                    <a:lnTo>
                      <a:pt x="93" y="63"/>
                    </a:lnTo>
                    <a:lnTo>
                      <a:pt x="84" y="73"/>
                    </a:lnTo>
                    <a:lnTo>
                      <a:pt x="72" y="83"/>
                    </a:lnTo>
                    <a:lnTo>
                      <a:pt x="55" y="91"/>
                    </a:lnTo>
                    <a:lnTo>
                      <a:pt x="34" y="94"/>
                    </a:lnTo>
                    <a:lnTo>
                      <a:pt x="8" y="97"/>
                    </a:lnTo>
                    <a:lnTo>
                      <a:pt x="0" y="97"/>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59" name="Freeform 13">
                <a:extLst>
                  <a:ext uri="{FF2B5EF4-FFF2-40B4-BE49-F238E27FC236}">
                    <a16:creationId xmlns:a16="http://schemas.microsoft.com/office/drawing/2014/main" id="{0E5359A4-0A7C-4148-803C-AC231B196A99}"/>
                  </a:ext>
                </a:extLst>
              </p:cNvPr>
              <p:cNvSpPr>
                <a:spLocks/>
              </p:cNvSpPr>
              <p:nvPr/>
            </p:nvSpPr>
            <p:spPr bwMode="auto">
              <a:xfrm>
                <a:off x="1768475" y="3213101"/>
                <a:ext cx="55563" cy="50800"/>
              </a:xfrm>
              <a:custGeom>
                <a:avLst/>
                <a:gdLst>
                  <a:gd name="T0" fmla="*/ 0 w 106"/>
                  <a:gd name="T1" fmla="*/ 0 h 97"/>
                  <a:gd name="T2" fmla="*/ 2147483647 w 106"/>
                  <a:gd name="T3" fmla="*/ 0 h 97"/>
                  <a:gd name="T4" fmla="*/ 2147483647 w 106"/>
                  <a:gd name="T5" fmla="*/ 2147483647 h 97"/>
                  <a:gd name="T6" fmla="*/ 2147483647 w 106"/>
                  <a:gd name="T7" fmla="*/ 2147483647 h 97"/>
                  <a:gd name="T8" fmla="*/ 2147483647 w 106"/>
                  <a:gd name="T9" fmla="*/ 2147483647 h 97"/>
                  <a:gd name="T10" fmla="*/ 2147483647 w 106"/>
                  <a:gd name="T11" fmla="*/ 2147483647 h 97"/>
                  <a:gd name="T12" fmla="*/ 2147483647 w 106"/>
                  <a:gd name="T13" fmla="*/ 2147483647 h 97"/>
                  <a:gd name="T14" fmla="*/ 2147483647 w 106"/>
                  <a:gd name="T15" fmla="*/ 2147483647 h 97"/>
                  <a:gd name="T16" fmla="*/ 2147483647 w 106"/>
                  <a:gd name="T17" fmla="*/ 2147483647 h 97"/>
                  <a:gd name="T18" fmla="*/ 2147483647 w 106"/>
                  <a:gd name="T19" fmla="*/ 2147483647 h 97"/>
                  <a:gd name="T20" fmla="*/ 2147483647 w 106"/>
                  <a:gd name="T21" fmla="*/ 2147483647 h 97"/>
                  <a:gd name="T22" fmla="*/ 2147483647 w 106"/>
                  <a:gd name="T23" fmla="*/ 2147483647 h 97"/>
                  <a:gd name="T24" fmla="*/ 2147483647 w 106"/>
                  <a:gd name="T25" fmla="*/ 2147483647 h 97"/>
                  <a:gd name="T26" fmla="*/ 2147483647 w 106"/>
                  <a:gd name="T27" fmla="*/ 2147483647 h 97"/>
                  <a:gd name="T28" fmla="*/ 0 w 106"/>
                  <a:gd name="T29" fmla="*/ 0 h 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6"/>
                  <a:gd name="T46" fmla="*/ 0 h 97"/>
                  <a:gd name="T47" fmla="*/ 106 w 106"/>
                  <a:gd name="T48" fmla="*/ 97 h 9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6" h="97">
                    <a:moveTo>
                      <a:pt x="0" y="0"/>
                    </a:moveTo>
                    <a:lnTo>
                      <a:pt x="106" y="0"/>
                    </a:lnTo>
                    <a:lnTo>
                      <a:pt x="106" y="25"/>
                    </a:lnTo>
                    <a:lnTo>
                      <a:pt x="106" y="28"/>
                    </a:lnTo>
                    <a:lnTo>
                      <a:pt x="106" y="36"/>
                    </a:lnTo>
                    <a:lnTo>
                      <a:pt x="103" y="43"/>
                    </a:lnTo>
                    <a:lnTo>
                      <a:pt x="99" y="53"/>
                    </a:lnTo>
                    <a:lnTo>
                      <a:pt x="94" y="63"/>
                    </a:lnTo>
                    <a:lnTo>
                      <a:pt x="85" y="73"/>
                    </a:lnTo>
                    <a:lnTo>
                      <a:pt x="72" y="83"/>
                    </a:lnTo>
                    <a:lnTo>
                      <a:pt x="56" y="91"/>
                    </a:lnTo>
                    <a:lnTo>
                      <a:pt x="35" y="94"/>
                    </a:lnTo>
                    <a:lnTo>
                      <a:pt x="9" y="97"/>
                    </a:lnTo>
                    <a:lnTo>
                      <a:pt x="1" y="97"/>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60" name="Freeform 14">
                <a:extLst>
                  <a:ext uri="{FF2B5EF4-FFF2-40B4-BE49-F238E27FC236}">
                    <a16:creationId xmlns:a16="http://schemas.microsoft.com/office/drawing/2014/main" id="{B61EC68D-9ACC-4BB3-93FB-ECD369768B36}"/>
                  </a:ext>
                </a:extLst>
              </p:cNvPr>
              <p:cNvSpPr>
                <a:spLocks/>
              </p:cNvSpPr>
              <p:nvPr/>
            </p:nvSpPr>
            <p:spPr bwMode="auto">
              <a:xfrm>
                <a:off x="2457450" y="3382963"/>
                <a:ext cx="55563" cy="50800"/>
              </a:xfrm>
              <a:custGeom>
                <a:avLst/>
                <a:gdLst>
                  <a:gd name="T0" fmla="*/ 0 w 106"/>
                  <a:gd name="T1" fmla="*/ 0 h 96"/>
                  <a:gd name="T2" fmla="*/ 2147483647 w 106"/>
                  <a:gd name="T3" fmla="*/ 0 h 96"/>
                  <a:gd name="T4" fmla="*/ 2147483647 w 106"/>
                  <a:gd name="T5" fmla="*/ 2147483647 h 96"/>
                  <a:gd name="T6" fmla="*/ 2147483647 w 106"/>
                  <a:gd name="T7" fmla="*/ 2147483647 h 96"/>
                  <a:gd name="T8" fmla="*/ 2147483647 w 106"/>
                  <a:gd name="T9" fmla="*/ 2147483647 h 96"/>
                  <a:gd name="T10" fmla="*/ 2147483647 w 106"/>
                  <a:gd name="T11" fmla="*/ 2147483647 h 96"/>
                  <a:gd name="T12" fmla="*/ 2147483647 w 106"/>
                  <a:gd name="T13" fmla="*/ 2147483647 h 96"/>
                  <a:gd name="T14" fmla="*/ 2147483647 w 106"/>
                  <a:gd name="T15" fmla="*/ 2147483647 h 96"/>
                  <a:gd name="T16" fmla="*/ 2147483647 w 106"/>
                  <a:gd name="T17" fmla="*/ 2147483647 h 96"/>
                  <a:gd name="T18" fmla="*/ 2147483647 w 106"/>
                  <a:gd name="T19" fmla="*/ 2147483647 h 96"/>
                  <a:gd name="T20" fmla="*/ 2147483647 w 106"/>
                  <a:gd name="T21" fmla="*/ 2147483647 h 96"/>
                  <a:gd name="T22" fmla="*/ 2147483647 w 106"/>
                  <a:gd name="T23" fmla="*/ 2147483647 h 96"/>
                  <a:gd name="T24" fmla="*/ 2147483647 w 106"/>
                  <a:gd name="T25" fmla="*/ 2147483647 h 96"/>
                  <a:gd name="T26" fmla="*/ 0 w 106"/>
                  <a:gd name="T27" fmla="*/ 2147483647 h 96"/>
                  <a:gd name="T28" fmla="*/ 0 w 106"/>
                  <a:gd name="T29" fmla="*/ 0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6"/>
                  <a:gd name="T46" fmla="*/ 0 h 96"/>
                  <a:gd name="T47" fmla="*/ 106 w 106"/>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6" h="96">
                    <a:moveTo>
                      <a:pt x="0" y="0"/>
                    </a:moveTo>
                    <a:lnTo>
                      <a:pt x="106" y="0"/>
                    </a:lnTo>
                    <a:lnTo>
                      <a:pt x="106" y="25"/>
                    </a:lnTo>
                    <a:lnTo>
                      <a:pt x="106" y="29"/>
                    </a:lnTo>
                    <a:lnTo>
                      <a:pt x="106" y="35"/>
                    </a:lnTo>
                    <a:lnTo>
                      <a:pt x="103" y="44"/>
                    </a:lnTo>
                    <a:lnTo>
                      <a:pt x="100" y="52"/>
                    </a:lnTo>
                    <a:lnTo>
                      <a:pt x="93" y="64"/>
                    </a:lnTo>
                    <a:lnTo>
                      <a:pt x="85" y="74"/>
                    </a:lnTo>
                    <a:lnTo>
                      <a:pt x="72" y="82"/>
                    </a:lnTo>
                    <a:lnTo>
                      <a:pt x="56" y="90"/>
                    </a:lnTo>
                    <a:lnTo>
                      <a:pt x="35" y="95"/>
                    </a:lnTo>
                    <a:lnTo>
                      <a:pt x="9" y="96"/>
                    </a:lnTo>
                    <a:lnTo>
                      <a:pt x="0" y="96"/>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61" name="Freeform 15">
                <a:extLst>
                  <a:ext uri="{FF2B5EF4-FFF2-40B4-BE49-F238E27FC236}">
                    <a16:creationId xmlns:a16="http://schemas.microsoft.com/office/drawing/2014/main" id="{B34493BA-3095-4222-9185-60E0B92F6D24}"/>
                  </a:ext>
                </a:extLst>
              </p:cNvPr>
              <p:cNvSpPr>
                <a:spLocks/>
              </p:cNvSpPr>
              <p:nvPr/>
            </p:nvSpPr>
            <p:spPr bwMode="auto">
              <a:xfrm>
                <a:off x="2359025" y="3382963"/>
                <a:ext cx="57150" cy="50800"/>
              </a:xfrm>
              <a:custGeom>
                <a:avLst/>
                <a:gdLst>
                  <a:gd name="T0" fmla="*/ 0 w 106"/>
                  <a:gd name="T1" fmla="*/ 0 h 96"/>
                  <a:gd name="T2" fmla="*/ 2147483647 w 106"/>
                  <a:gd name="T3" fmla="*/ 0 h 96"/>
                  <a:gd name="T4" fmla="*/ 2147483647 w 106"/>
                  <a:gd name="T5" fmla="*/ 2147483647 h 96"/>
                  <a:gd name="T6" fmla="*/ 2147483647 w 106"/>
                  <a:gd name="T7" fmla="*/ 2147483647 h 96"/>
                  <a:gd name="T8" fmla="*/ 2147483647 w 106"/>
                  <a:gd name="T9" fmla="*/ 2147483647 h 96"/>
                  <a:gd name="T10" fmla="*/ 2147483647 w 106"/>
                  <a:gd name="T11" fmla="*/ 2147483647 h 96"/>
                  <a:gd name="T12" fmla="*/ 2147483647 w 106"/>
                  <a:gd name="T13" fmla="*/ 2147483647 h 96"/>
                  <a:gd name="T14" fmla="*/ 2147483647 w 106"/>
                  <a:gd name="T15" fmla="*/ 2147483647 h 96"/>
                  <a:gd name="T16" fmla="*/ 2147483647 w 106"/>
                  <a:gd name="T17" fmla="*/ 2147483647 h 96"/>
                  <a:gd name="T18" fmla="*/ 2147483647 w 106"/>
                  <a:gd name="T19" fmla="*/ 2147483647 h 96"/>
                  <a:gd name="T20" fmla="*/ 2147483647 w 106"/>
                  <a:gd name="T21" fmla="*/ 2147483647 h 96"/>
                  <a:gd name="T22" fmla="*/ 2147483647 w 106"/>
                  <a:gd name="T23" fmla="*/ 2147483647 h 96"/>
                  <a:gd name="T24" fmla="*/ 2147483647 w 106"/>
                  <a:gd name="T25" fmla="*/ 2147483647 h 96"/>
                  <a:gd name="T26" fmla="*/ 0 w 106"/>
                  <a:gd name="T27" fmla="*/ 2147483647 h 96"/>
                  <a:gd name="T28" fmla="*/ 0 w 106"/>
                  <a:gd name="T29" fmla="*/ 0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6"/>
                  <a:gd name="T46" fmla="*/ 0 h 96"/>
                  <a:gd name="T47" fmla="*/ 106 w 106"/>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6" h="96">
                    <a:moveTo>
                      <a:pt x="0" y="0"/>
                    </a:moveTo>
                    <a:lnTo>
                      <a:pt x="106" y="0"/>
                    </a:lnTo>
                    <a:lnTo>
                      <a:pt x="106" y="25"/>
                    </a:lnTo>
                    <a:lnTo>
                      <a:pt x="106" y="29"/>
                    </a:lnTo>
                    <a:lnTo>
                      <a:pt x="104" y="35"/>
                    </a:lnTo>
                    <a:lnTo>
                      <a:pt x="103" y="44"/>
                    </a:lnTo>
                    <a:lnTo>
                      <a:pt x="99" y="52"/>
                    </a:lnTo>
                    <a:lnTo>
                      <a:pt x="93" y="64"/>
                    </a:lnTo>
                    <a:lnTo>
                      <a:pt x="84" y="74"/>
                    </a:lnTo>
                    <a:lnTo>
                      <a:pt x="72" y="82"/>
                    </a:lnTo>
                    <a:lnTo>
                      <a:pt x="56" y="90"/>
                    </a:lnTo>
                    <a:lnTo>
                      <a:pt x="35" y="95"/>
                    </a:lnTo>
                    <a:lnTo>
                      <a:pt x="7" y="96"/>
                    </a:lnTo>
                    <a:lnTo>
                      <a:pt x="0" y="96"/>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62" name="Freeform 16">
                <a:extLst>
                  <a:ext uri="{FF2B5EF4-FFF2-40B4-BE49-F238E27FC236}">
                    <a16:creationId xmlns:a16="http://schemas.microsoft.com/office/drawing/2014/main" id="{7D4C842D-1111-49EF-8398-3E02C323425C}"/>
                  </a:ext>
                </a:extLst>
              </p:cNvPr>
              <p:cNvSpPr>
                <a:spLocks/>
              </p:cNvSpPr>
              <p:nvPr/>
            </p:nvSpPr>
            <p:spPr bwMode="auto">
              <a:xfrm>
                <a:off x="2260600" y="3382963"/>
                <a:ext cx="55563" cy="50800"/>
              </a:xfrm>
              <a:custGeom>
                <a:avLst/>
                <a:gdLst>
                  <a:gd name="T0" fmla="*/ 0 w 106"/>
                  <a:gd name="T1" fmla="*/ 0 h 96"/>
                  <a:gd name="T2" fmla="*/ 2147483647 w 106"/>
                  <a:gd name="T3" fmla="*/ 0 h 96"/>
                  <a:gd name="T4" fmla="*/ 2147483647 w 106"/>
                  <a:gd name="T5" fmla="*/ 2147483647 h 96"/>
                  <a:gd name="T6" fmla="*/ 2147483647 w 106"/>
                  <a:gd name="T7" fmla="*/ 2147483647 h 96"/>
                  <a:gd name="T8" fmla="*/ 2147483647 w 106"/>
                  <a:gd name="T9" fmla="*/ 2147483647 h 96"/>
                  <a:gd name="T10" fmla="*/ 2147483647 w 106"/>
                  <a:gd name="T11" fmla="*/ 2147483647 h 96"/>
                  <a:gd name="T12" fmla="*/ 2147483647 w 106"/>
                  <a:gd name="T13" fmla="*/ 2147483647 h 96"/>
                  <a:gd name="T14" fmla="*/ 2147483647 w 106"/>
                  <a:gd name="T15" fmla="*/ 2147483647 h 96"/>
                  <a:gd name="T16" fmla="*/ 2147483647 w 106"/>
                  <a:gd name="T17" fmla="*/ 2147483647 h 96"/>
                  <a:gd name="T18" fmla="*/ 2147483647 w 106"/>
                  <a:gd name="T19" fmla="*/ 2147483647 h 96"/>
                  <a:gd name="T20" fmla="*/ 2147483647 w 106"/>
                  <a:gd name="T21" fmla="*/ 2147483647 h 96"/>
                  <a:gd name="T22" fmla="*/ 2147483647 w 106"/>
                  <a:gd name="T23" fmla="*/ 2147483647 h 96"/>
                  <a:gd name="T24" fmla="*/ 2147483647 w 106"/>
                  <a:gd name="T25" fmla="*/ 2147483647 h 96"/>
                  <a:gd name="T26" fmla="*/ 0 w 106"/>
                  <a:gd name="T27" fmla="*/ 2147483647 h 96"/>
                  <a:gd name="T28" fmla="*/ 0 w 106"/>
                  <a:gd name="T29" fmla="*/ 0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6"/>
                  <a:gd name="T46" fmla="*/ 0 h 96"/>
                  <a:gd name="T47" fmla="*/ 106 w 106"/>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6" h="96">
                    <a:moveTo>
                      <a:pt x="0" y="0"/>
                    </a:moveTo>
                    <a:lnTo>
                      <a:pt x="106" y="0"/>
                    </a:lnTo>
                    <a:lnTo>
                      <a:pt x="106" y="25"/>
                    </a:lnTo>
                    <a:lnTo>
                      <a:pt x="106" y="29"/>
                    </a:lnTo>
                    <a:lnTo>
                      <a:pt x="106" y="35"/>
                    </a:lnTo>
                    <a:lnTo>
                      <a:pt x="104" y="44"/>
                    </a:lnTo>
                    <a:lnTo>
                      <a:pt x="100" y="52"/>
                    </a:lnTo>
                    <a:lnTo>
                      <a:pt x="94" y="64"/>
                    </a:lnTo>
                    <a:lnTo>
                      <a:pt x="85" y="74"/>
                    </a:lnTo>
                    <a:lnTo>
                      <a:pt x="72" y="82"/>
                    </a:lnTo>
                    <a:lnTo>
                      <a:pt x="56" y="90"/>
                    </a:lnTo>
                    <a:lnTo>
                      <a:pt x="35" y="95"/>
                    </a:lnTo>
                    <a:lnTo>
                      <a:pt x="9" y="96"/>
                    </a:lnTo>
                    <a:lnTo>
                      <a:pt x="0" y="96"/>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63" name="Freeform 17">
                <a:extLst>
                  <a:ext uri="{FF2B5EF4-FFF2-40B4-BE49-F238E27FC236}">
                    <a16:creationId xmlns:a16="http://schemas.microsoft.com/office/drawing/2014/main" id="{5F756AAA-A28E-49F5-B73A-3E6FBA24E939}"/>
                  </a:ext>
                </a:extLst>
              </p:cNvPr>
              <p:cNvSpPr>
                <a:spLocks/>
              </p:cNvSpPr>
              <p:nvPr/>
            </p:nvSpPr>
            <p:spPr bwMode="auto">
              <a:xfrm>
                <a:off x="2559050" y="3382963"/>
                <a:ext cx="57150" cy="50800"/>
              </a:xfrm>
              <a:custGeom>
                <a:avLst/>
                <a:gdLst>
                  <a:gd name="T0" fmla="*/ 0 w 106"/>
                  <a:gd name="T1" fmla="*/ 0 h 96"/>
                  <a:gd name="T2" fmla="*/ 2147483647 w 106"/>
                  <a:gd name="T3" fmla="*/ 0 h 96"/>
                  <a:gd name="T4" fmla="*/ 2147483647 w 106"/>
                  <a:gd name="T5" fmla="*/ 2147483647 h 96"/>
                  <a:gd name="T6" fmla="*/ 2147483647 w 106"/>
                  <a:gd name="T7" fmla="*/ 2147483647 h 96"/>
                  <a:gd name="T8" fmla="*/ 2147483647 w 106"/>
                  <a:gd name="T9" fmla="*/ 2147483647 h 96"/>
                  <a:gd name="T10" fmla="*/ 2147483647 w 106"/>
                  <a:gd name="T11" fmla="*/ 2147483647 h 96"/>
                  <a:gd name="T12" fmla="*/ 2147483647 w 106"/>
                  <a:gd name="T13" fmla="*/ 2147483647 h 96"/>
                  <a:gd name="T14" fmla="*/ 2147483647 w 106"/>
                  <a:gd name="T15" fmla="*/ 2147483647 h 96"/>
                  <a:gd name="T16" fmla="*/ 2147483647 w 106"/>
                  <a:gd name="T17" fmla="*/ 2147483647 h 96"/>
                  <a:gd name="T18" fmla="*/ 2147483647 w 106"/>
                  <a:gd name="T19" fmla="*/ 2147483647 h 96"/>
                  <a:gd name="T20" fmla="*/ 2147483647 w 106"/>
                  <a:gd name="T21" fmla="*/ 2147483647 h 96"/>
                  <a:gd name="T22" fmla="*/ 2147483647 w 106"/>
                  <a:gd name="T23" fmla="*/ 2147483647 h 96"/>
                  <a:gd name="T24" fmla="*/ 2147483647 w 106"/>
                  <a:gd name="T25" fmla="*/ 2147483647 h 96"/>
                  <a:gd name="T26" fmla="*/ 0 w 106"/>
                  <a:gd name="T27" fmla="*/ 2147483647 h 96"/>
                  <a:gd name="T28" fmla="*/ 0 w 106"/>
                  <a:gd name="T29" fmla="*/ 0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6"/>
                  <a:gd name="T46" fmla="*/ 0 h 96"/>
                  <a:gd name="T47" fmla="*/ 106 w 106"/>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6" h="96">
                    <a:moveTo>
                      <a:pt x="0" y="0"/>
                    </a:moveTo>
                    <a:lnTo>
                      <a:pt x="106" y="0"/>
                    </a:lnTo>
                    <a:lnTo>
                      <a:pt x="106" y="25"/>
                    </a:lnTo>
                    <a:lnTo>
                      <a:pt x="106" y="29"/>
                    </a:lnTo>
                    <a:lnTo>
                      <a:pt x="104" y="35"/>
                    </a:lnTo>
                    <a:lnTo>
                      <a:pt x="103" y="44"/>
                    </a:lnTo>
                    <a:lnTo>
                      <a:pt x="100" y="52"/>
                    </a:lnTo>
                    <a:lnTo>
                      <a:pt x="93" y="64"/>
                    </a:lnTo>
                    <a:lnTo>
                      <a:pt x="85" y="74"/>
                    </a:lnTo>
                    <a:lnTo>
                      <a:pt x="72" y="82"/>
                    </a:lnTo>
                    <a:lnTo>
                      <a:pt x="56" y="90"/>
                    </a:lnTo>
                    <a:lnTo>
                      <a:pt x="35" y="95"/>
                    </a:lnTo>
                    <a:lnTo>
                      <a:pt x="7" y="96"/>
                    </a:lnTo>
                    <a:lnTo>
                      <a:pt x="0" y="96"/>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64" name="Freeform 18">
                <a:extLst>
                  <a:ext uri="{FF2B5EF4-FFF2-40B4-BE49-F238E27FC236}">
                    <a16:creationId xmlns:a16="http://schemas.microsoft.com/office/drawing/2014/main" id="{8E891F83-9C39-4861-A770-D5EF15E35A4E}"/>
                  </a:ext>
                </a:extLst>
              </p:cNvPr>
              <p:cNvSpPr>
                <a:spLocks/>
              </p:cNvSpPr>
              <p:nvPr/>
            </p:nvSpPr>
            <p:spPr bwMode="auto">
              <a:xfrm>
                <a:off x="2162175" y="3382963"/>
                <a:ext cx="57150" cy="52388"/>
              </a:xfrm>
              <a:custGeom>
                <a:avLst/>
                <a:gdLst>
                  <a:gd name="T0" fmla="*/ 0 w 106"/>
                  <a:gd name="T1" fmla="*/ 0 h 97"/>
                  <a:gd name="T2" fmla="*/ 2147483647 w 106"/>
                  <a:gd name="T3" fmla="*/ 0 h 97"/>
                  <a:gd name="T4" fmla="*/ 2147483647 w 106"/>
                  <a:gd name="T5" fmla="*/ 2147483647 h 97"/>
                  <a:gd name="T6" fmla="*/ 2147483647 w 106"/>
                  <a:gd name="T7" fmla="*/ 2147483647 h 97"/>
                  <a:gd name="T8" fmla="*/ 2147483647 w 106"/>
                  <a:gd name="T9" fmla="*/ 2147483647 h 97"/>
                  <a:gd name="T10" fmla="*/ 2147483647 w 106"/>
                  <a:gd name="T11" fmla="*/ 2147483647 h 97"/>
                  <a:gd name="T12" fmla="*/ 2147483647 w 106"/>
                  <a:gd name="T13" fmla="*/ 2147483647 h 97"/>
                  <a:gd name="T14" fmla="*/ 2147483647 w 106"/>
                  <a:gd name="T15" fmla="*/ 2147483647 h 97"/>
                  <a:gd name="T16" fmla="*/ 2147483647 w 106"/>
                  <a:gd name="T17" fmla="*/ 2147483647 h 97"/>
                  <a:gd name="T18" fmla="*/ 2147483647 w 106"/>
                  <a:gd name="T19" fmla="*/ 2147483647 h 97"/>
                  <a:gd name="T20" fmla="*/ 2147483647 w 106"/>
                  <a:gd name="T21" fmla="*/ 2147483647 h 97"/>
                  <a:gd name="T22" fmla="*/ 2147483647 w 106"/>
                  <a:gd name="T23" fmla="*/ 2147483647 h 97"/>
                  <a:gd name="T24" fmla="*/ 2147483647 w 106"/>
                  <a:gd name="T25" fmla="*/ 2147483647 h 97"/>
                  <a:gd name="T26" fmla="*/ 0 w 106"/>
                  <a:gd name="T27" fmla="*/ 2147483647 h 97"/>
                  <a:gd name="T28" fmla="*/ 0 w 106"/>
                  <a:gd name="T29" fmla="*/ 2147483647 h 97"/>
                  <a:gd name="T30" fmla="*/ 0 w 106"/>
                  <a:gd name="T31" fmla="*/ 0 h 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97"/>
                  <a:gd name="T50" fmla="*/ 106 w 106"/>
                  <a:gd name="T51" fmla="*/ 97 h 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97">
                    <a:moveTo>
                      <a:pt x="0" y="0"/>
                    </a:moveTo>
                    <a:lnTo>
                      <a:pt x="106" y="0"/>
                    </a:lnTo>
                    <a:lnTo>
                      <a:pt x="106" y="26"/>
                    </a:lnTo>
                    <a:lnTo>
                      <a:pt x="106" y="30"/>
                    </a:lnTo>
                    <a:lnTo>
                      <a:pt x="104" y="36"/>
                    </a:lnTo>
                    <a:lnTo>
                      <a:pt x="103" y="45"/>
                    </a:lnTo>
                    <a:lnTo>
                      <a:pt x="99" y="55"/>
                    </a:lnTo>
                    <a:lnTo>
                      <a:pt x="93" y="65"/>
                    </a:lnTo>
                    <a:lnTo>
                      <a:pt x="85" y="75"/>
                    </a:lnTo>
                    <a:lnTo>
                      <a:pt x="72" y="84"/>
                    </a:lnTo>
                    <a:lnTo>
                      <a:pt x="55" y="91"/>
                    </a:lnTo>
                    <a:lnTo>
                      <a:pt x="35" y="96"/>
                    </a:lnTo>
                    <a:lnTo>
                      <a:pt x="7" y="97"/>
                    </a:lnTo>
                    <a:lnTo>
                      <a:pt x="0" y="97"/>
                    </a:lnTo>
                    <a:lnTo>
                      <a:pt x="0" y="1"/>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65" name="Freeform 19">
                <a:extLst>
                  <a:ext uri="{FF2B5EF4-FFF2-40B4-BE49-F238E27FC236}">
                    <a16:creationId xmlns:a16="http://schemas.microsoft.com/office/drawing/2014/main" id="{77558997-3F59-400D-9171-28E4E297E091}"/>
                  </a:ext>
                </a:extLst>
              </p:cNvPr>
              <p:cNvSpPr>
                <a:spLocks/>
              </p:cNvSpPr>
              <p:nvPr/>
            </p:nvSpPr>
            <p:spPr bwMode="auto">
              <a:xfrm>
                <a:off x="2063750" y="3382963"/>
                <a:ext cx="55563" cy="52388"/>
              </a:xfrm>
              <a:custGeom>
                <a:avLst/>
                <a:gdLst>
                  <a:gd name="T0" fmla="*/ 0 w 106"/>
                  <a:gd name="T1" fmla="*/ 0 h 97"/>
                  <a:gd name="T2" fmla="*/ 2147483647 w 106"/>
                  <a:gd name="T3" fmla="*/ 0 h 97"/>
                  <a:gd name="T4" fmla="*/ 2147483647 w 106"/>
                  <a:gd name="T5" fmla="*/ 2147483647 h 97"/>
                  <a:gd name="T6" fmla="*/ 2147483647 w 106"/>
                  <a:gd name="T7" fmla="*/ 2147483647 h 97"/>
                  <a:gd name="T8" fmla="*/ 2147483647 w 106"/>
                  <a:gd name="T9" fmla="*/ 2147483647 h 97"/>
                  <a:gd name="T10" fmla="*/ 2147483647 w 106"/>
                  <a:gd name="T11" fmla="*/ 2147483647 h 97"/>
                  <a:gd name="T12" fmla="*/ 2147483647 w 106"/>
                  <a:gd name="T13" fmla="*/ 2147483647 h 97"/>
                  <a:gd name="T14" fmla="*/ 2147483647 w 106"/>
                  <a:gd name="T15" fmla="*/ 2147483647 h 97"/>
                  <a:gd name="T16" fmla="*/ 2147483647 w 106"/>
                  <a:gd name="T17" fmla="*/ 2147483647 h 97"/>
                  <a:gd name="T18" fmla="*/ 2147483647 w 106"/>
                  <a:gd name="T19" fmla="*/ 2147483647 h 97"/>
                  <a:gd name="T20" fmla="*/ 2147483647 w 106"/>
                  <a:gd name="T21" fmla="*/ 2147483647 h 97"/>
                  <a:gd name="T22" fmla="*/ 2147483647 w 106"/>
                  <a:gd name="T23" fmla="*/ 2147483647 h 97"/>
                  <a:gd name="T24" fmla="*/ 2147483647 w 106"/>
                  <a:gd name="T25" fmla="*/ 2147483647 h 97"/>
                  <a:gd name="T26" fmla="*/ 0 w 106"/>
                  <a:gd name="T27" fmla="*/ 2147483647 h 97"/>
                  <a:gd name="T28" fmla="*/ 0 w 106"/>
                  <a:gd name="T29" fmla="*/ 2147483647 h 97"/>
                  <a:gd name="T30" fmla="*/ 0 w 106"/>
                  <a:gd name="T31" fmla="*/ 0 h 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97"/>
                  <a:gd name="T50" fmla="*/ 106 w 106"/>
                  <a:gd name="T51" fmla="*/ 97 h 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97">
                    <a:moveTo>
                      <a:pt x="0" y="0"/>
                    </a:moveTo>
                    <a:lnTo>
                      <a:pt x="106" y="0"/>
                    </a:lnTo>
                    <a:lnTo>
                      <a:pt x="106" y="26"/>
                    </a:lnTo>
                    <a:lnTo>
                      <a:pt x="106" y="30"/>
                    </a:lnTo>
                    <a:lnTo>
                      <a:pt x="105" y="36"/>
                    </a:lnTo>
                    <a:lnTo>
                      <a:pt x="104" y="45"/>
                    </a:lnTo>
                    <a:lnTo>
                      <a:pt x="100" y="55"/>
                    </a:lnTo>
                    <a:lnTo>
                      <a:pt x="94" y="65"/>
                    </a:lnTo>
                    <a:lnTo>
                      <a:pt x="85" y="75"/>
                    </a:lnTo>
                    <a:lnTo>
                      <a:pt x="73" y="84"/>
                    </a:lnTo>
                    <a:lnTo>
                      <a:pt x="56" y="91"/>
                    </a:lnTo>
                    <a:lnTo>
                      <a:pt x="35" y="96"/>
                    </a:lnTo>
                    <a:lnTo>
                      <a:pt x="9" y="97"/>
                    </a:lnTo>
                    <a:lnTo>
                      <a:pt x="0" y="97"/>
                    </a:lnTo>
                    <a:lnTo>
                      <a:pt x="0" y="1"/>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66" name="Freeform 20">
                <a:extLst>
                  <a:ext uri="{FF2B5EF4-FFF2-40B4-BE49-F238E27FC236}">
                    <a16:creationId xmlns:a16="http://schemas.microsoft.com/office/drawing/2014/main" id="{B5EB2468-53FD-41CE-8899-945D9635A407}"/>
                  </a:ext>
                </a:extLst>
              </p:cNvPr>
              <p:cNvSpPr>
                <a:spLocks/>
              </p:cNvSpPr>
              <p:nvPr/>
            </p:nvSpPr>
            <p:spPr bwMode="auto">
              <a:xfrm>
                <a:off x="1965325" y="3382963"/>
                <a:ext cx="57150" cy="52388"/>
              </a:xfrm>
              <a:custGeom>
                <a:avLst/>
                <a:gdLst>
                  <a:gd name="T0" fmla="*/ 0 w 106"/>
                  <a:gd name="T1" fmla="*/ 0 h 97"/>
                  <a:gd name="T2" fmla="*/ 2147483647 w 106"/>
                  <a:gd name="T3" fmla="*/ 0 h 97"/>
                  <a:gd name="T4" fmla="*/ 2147483647 w 106"/>
                  <a:gd name="T5" fmla="*/ 2147483647 h 97"/>
                  <a:gd name="T6" fmla="*/ 2147483647 w 106"/>
                  <a:gd name="T7" fmla="*/ 2147483647 h 97"/>
                  <a:gd name="T8" fmla="*/ 2147483647 w 106"/>
                  <a:gd name="T9" fmla="*/ 2147483647 h 97"/>
                  <a:gd name="T10" fmla="*/ 2147483647 w 106"/>
                  <a:gd name="T11" fmla="*/ 2147483647 h 97"/>
                  <a:gd name="T12" fmla="*/ 2147483647 w 106"/>
                  <a:gd name="T13" fmla="*/ 2147483647 h 97"/>
                  <a:gd name="T14" fmla="*/ 2147483647 w 106"/>
                  <a:gd name="T15" fmla="*/ 2147483647 h 97"/>
                  <a:gd name="T16" fmla="*/ 2147483647 w 106"/>
                  <a:gd name="T17" fmla="*/ 2147483647 h 97"/>
                  <a:gd name="T18" fmla="*/ 2147483647 w 106"/>
                  <a:gd name="T19" fmla="*/ 2147483647 h 97"/>
                  <a:gd name="T20" fmla="*/ 2147483647 w 106"/>
                  <a:gd name="T21" fmla="*/ 2147483647 h 97"/>
                  <a:gd name="T22" fmla="*/ 2147483647 w 106"/>
                  <a:gd name="T23" fmla="*/ 2147483647 h 97"/>
                  <a:gd name="T24" fmla="*/ 2147483647 w 106"/>
                  <a:gd name="T25" fmla="*/ 2147483647 h 97"/>
                  <a:gd name="T26" fmla="*/ 0 w 106"/>
                  <a:gd name="T27" fmla="*/ 2147483647 h 97"/>
                  <a:gd name="T28" fmla="*/ 0 w 106"/>
                  <a:gd name="T29" fmla="*/ 2147483647 h 97"/>
                  <a:gd name="T30" fmla="*/ 0 w 106"/>
                  <a:gd name="T31" fmla="*/ 0 h 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97"/>
                  <a:gd name="T50" fmla="*/ 106 w 106"/>
                  <a:gd name="T51" fmla="*/ 97 h 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97">
                    <a:moveTo>
                      <a:pt x="0" y="0"/>
                    </a:moveTo>
                    <a:lnTo>
                      <a:pt x="106" y="0"/>
                    </a:lnTo>
                    <a:lnTo>
                      <a:pt x="106" y="26"/>
                    </a:lnTo>
                    <a:lnTo>
                      <a:pt x="105" y="30"/>
                    </a:lnTo>
                    <a:lnTo>
                      <a:pt x="105" y="36"/>
                    </a:lnTo>
                    <a:lnTo>
                      <a:pt x="102" y="45"/>
                    </a:lnTo>
                    <a:lnTo>
                      <a:pt x="98" y="55"/>
                    </a:lnTo>
                    <a:lnTo>
                      <a:pt x="93" y="65"/>
                    </a:lnTo>
                    <a:lnTo>
                      <a:pt x="85" y="75"/>
                    </a:lnTo>
                    <a:lnTo>
                      <a:pt x="72" y="84"/>
                    </a:lnTo>
                    <a:lnTo>
                      <a:pt x="55" y="91"/>
                    </a:lnTo>
                    <a:lnTo>
                      <a:pt x="34" y="96"/>
                    </a:lnTo>
                    <a:lnTo>
                      <a:pt x="8" y="97"/>
                    </a:lnTo>
                    <a:lnTo>
                      <a:pt x="0" y="97"/>
                    </a:lnTo>
                    <a:lnTo>
                      <a:pt x="0" y="1"/>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67" name="Freeform 21">
                <a:extLst>
                  <a:ext uri="{FF2B5EF4-FFF2-40B4-BE49-F238E27FC236}">
                    <a16:creationId xmlns:a16="http://schemas.microsoft.com/office/drawing/2014/main" id="{91017D33-C40E-4C1A-82DF-9591E6A11345}"/>
                  </a:ext>
                </a:extLst>
              </p:cNvPr>
              <p:cNvSpPr>
                <a:spLocks/>
              </p:cNvSpPr>
              <p:nvPr/>
            </p:nvSpPr>
            <p:spPr bwMode="auto">
              <a:xfrm>
                <a:off x="1866900" y="3382963"/>
                <a:ext cx="55563" cy="52388"/>
              </a:xfrm>
              <a:custGeom>
                <a:avLst/>
                <a:gdLst>
                  <a:gd name="T0" fmla="*/ 0 w 105"/>
                  <a:gd name="T1" fmla="*/ 0 h 97"/>
                  <a:gd name="T2" fmla="*/ 2147483647 w 105"/>
                  <a:gd name="T3" fmla="*/ 0 h 97"/>
                  <a:gd name="T4" fmla="*/ 2147483647 w 105"/>
                  <a:gd name="T5" fmla="*/ 2147483647 h 97"/>
                  <a:gd name="T6" fmla="*/ 2147483647 w 105"/>
                  <a:gd name="T7" fmla="*/ 2147483647 h 97"/>
                  <a:gd name="T8" fmla="*/ 2147483647 w 105"/>
                  <a:gd name="T9" fmla="*/ 2147483647 h 97"/>
                  <a:gd name="T10" fmla="*/ 2147483647 w 105"/>
                  <a:gd name="T11" fmla="*/ 2147483647 h 97"/>
                  <a:gd name="T12" fmla="*/ 2147483647 w 105"/>
                  <a:gd name="T13" fmla="*/ 2147483647 h 97"/>
                  <a:gd name="T14" fmla="*/ 2147483647 w 105"/>
                  <a:gd name="T15" fmla="*/ 2147483647 h 97"/>
                  <a:gd name="T16" fmla="*/ 2147483647 w 105"/>
                  <a:gd name="T17" fmla="*/ 2147483647 h 97"/>
                  <a:gd name="T18" fmla="*/ 2147483647 w 105"/>
                  <a:gd name="T19" fmla="*/ 2147483647 h 97"/>
                  <a:gd name="T20" fmla="*/ 2147483647 w 105"/>
                  <a:gd name="T21" fmla="*/ 2147483647 h 97"/>
                  <a:gd name="T22" fmla="*/ 2147483647 w 105"/>
                  <a:gd name="T23" fmla="*/ 2147483647 h 97"/>
                  <a:gd name="T24" fmla="*/ 2147483647 w 105"/>
                  <a:gd name="T25" fmla="*/ 2147483647 h 97"/>
                  <a:gd name="T26" fmla="*/ 0 w 105"/>
                  <a:gd name="T27" fmla="*/ 2147483647 h 97"/>
                  <a:gd name="T28" fmla="*/ 0 w 105"/>
                  <a:gd name="T29" fmla="*/ 2147483647 h 97"/>
                  <a:gd name="T30" fmla="*/ 0 w 105"/>
                  <a:gd name="T31" fmla="*/ 0 h 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97"/>
                  <a:gd name="T50" fmla="*/ 105 w 105"/>
                  <a:gd name="T51" fmla="*/ 97 h 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97">
                    <a:moveTo>
                      <a:pt x="0" y="0"/>
                    </a:moveTo>
                    <a:lnTo>
                      <a:pt x="105" y="0"/>
                    </a:lnTo>
                    <a:lnTo>
                      <a:pt x="105" y="26"/>
                    </a:lnTo>
                    <a:lnTo>
                      <a:pt x="105" y="30"/>
                    </a:lnTo>
                    <a:lnTo>
                      <a:pt x="104" y="36"/>
                    </a:lnTo>
                    <a:lnTo>
                      <a:pt x="103" y="45"/>
                    </a:lnTo>
                    <a:lnTo>
                      <a:pt x="99" y="55"/>
                    </a:lnTo>
                    <a:lnTo>
                      <a:pt x="93" y="65"/>
                    </a:lnTo>
                    <a:lnTo>
                      <a:pt x="84" y="75"/>
                    </a:lnTo>
                    <a:lnTo>
                      <a:pt x="72" y="84"/>
                    </a:lnTo>
                    <a:lnTo>
                      <a:pt x="55" y="91"/>
                    </a:lnTo>
                    <a:lnTo>
                      <a:pt x="34" y="96"/>
                    </a:lnTo>
                    <a:lnTo>
                      <a:pt x="8" y="97"/>
                    </a:lnTo>
                    <a:lnTo>
                      <a:pt x="0" y="97"/>
                    </a:lnTo>
                    <a:lnTo>
                      <a:pt x="0" y="1"/>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68" name="Freeform 22">
                <a:extLst>
                  <a:ext uri="{FF2B5EF4-FFF2-40B4-BE49-F238E27FC236}">
                    <a16:creationId xmlns:a16="http://schemas.microsoft.com/office/drawing/2014/main" id="{A4BD9F42-BA65-49C5-8FCA-6EFF2D87A8EE}"/>
                  </a:ext>
                </a:extLst>
              </p:cNvPr>
              <p:cNvSpPr>
                <a:spLocks/>
              </p:cNvSpPr>
              <p:nvPr/>
            </p:nvSpPr>
            <p:spPr bwMode="auto">
              <a:xfrm>
                <a:off x="1768475" y="3382963"/>
                <a:ext cx="55563" cy="52388"/>
              </a:xfrm>
              <a:custGeom>
                <a:avLst/>
                <a:gdLst>
                  <a:gd name="T0" fmla="*/ 0 w 106"/>
                  <a:gd name="T1" fmla="*/ 0 h 97"/>
                  <a:gd name="T2" fmla="*/ 2147483647 w 106"/>
                  <a:gd name="T3" fmla="*/ 0 h 97"/>
                  <a:gd name="T4" fmla="*/ 2147483647 w 106"/>
                  <a:gd name="T5" fmla="*/ 2147483647 h 97"/>
                  <a:gd name="T6" fmla="*/ 2147483647 w 106"/>
                  <a:gd name="T7" fmla="*/ 2147483647 h 97"/>
                  <a:gd name="T8" fmla="*/ 2147483647 w 106"/>
                  <a:gd name="T9" fmla="*/ 2147483647 h 97"/>
                  <a:gd name="T10" fmla="*/ 2147483647 w 106"/>
                  <a:gd name="T11" fmla="*/ 2147483647 h 97"/>
                  <a:gd name="T12" fmla="*/ 2147483647 w 106"/>
                  <a:gd name="T13" fmla="*/ 2147483647 h 97"/>
                  <a:gd name="T14" fmla="*/ 2147483647 w 106"/>
                  <a:gd name="T15" fmla="*/ 2147483647 h 97"/>
                  <a:gd name="T16" fmla="*/ 2147483647 w 106"/>
                  <a:gd name="T17" fmla="*/ 2147483647 h 97"/>
                  <a:gd name="T18" fmla="*/ 2147483647 w 106"/>
                  <a:gd name="T19" fmla="*/ 2147483647 h 97"/>
                  <a:gd name="T20" fmla="*/ 2147483647 w 106"/>
                  <a:gd name="T21" fmla="*/ 2147483647 h 97"/>
                  <a:gd name="T22" fmla="*/ 2147483647 w 106"/>
                  <a:gd name="T23" fmla="*/ 2147483647 h 97"/>
                  <a:gd name="T24" fmla="*/ 2147483647 w 106"/>
                  <a:gd name="T25" fmla="*/ 2147483647 h 97"/>
                  <a:gd name="T26" fmla="*/ 2147483647 w 106"/>
                  <a:gd name="T27" fmla="*/ 2147483647 h 97"/>
                  <a:gd name="T28" fmla="*/ 0 w 106"/>
                  <a:gd name="T29" fmla="*/ 2147483647 h 97"/>
                  <a:gd name="T30" fmla="*/ 0 w 106"/>
                  <a:gd name="T31" fmla="*/ 0 h 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97"/>
                  <a:gd name="T50" fmla="*/ 106 w 106"/>
                  <a:gd name="T51" fmla="*/ 97 h 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97">
                    <a:moveTo>
                      <a:pt x="0" y="0"/>
                    </a:moveTo>
                    <a:lnTo>
                      <a:pt x="106" y="0"/>
                    </a:lnTo>
                    <a:lnTo>
                      <a:pt x="106" y="26"/>
                    </a:lnTo>
                    <a:lnTo>
                      <a:pt x="106" y="30"/>
                    </a:lnTo>
                    <a:lnTo>
                      <a:pt x="106" y="36"/>
                    </a:lnTo>
                    <a:lnTo>
                      <a:pt x="103" y="45"/>
                    </a:lnTo>
                    <a:lnTo>
                      <a:pt x="99" y="55"/>
                    </a:lnTo>
                    <a:lnTo>
                      <a:pt x="94" y="65"/>
                    </a:lnTo>
                    <a:lnTo>
                      <a:pt x="85" y="75"/>
                    </a:lnTo>
                    <a:lnTo>
                      <a:pt x="72" y="84"/>
                    </a:lnTo>
                    <a:lnTo>
                      <a:pt x="56" y="91"/>
                    </a:lnTo>
                    <a:lnTo>
                      <a:pt x="35" y="96"/>
                    </a:lnTo>
                    <a:lnTo>
                      <a:pt x="9" y="97"/>
                    </a:lnTo>
                    <a:lnTo>
                      <a:pt x="1" y="97"/>
                    </a:lnTo>
                    <a:lnTo>
                      <a:pt x="0" y="1"/>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69" name="Freeform 23">
                <a:extLst>
                  <a:ext uri="{FF2B5EF4-FFF2-40B4-BE49-F238E27FC236}">
                    <a16:creationId xmlns:a16="http://schemas.microsoft.com/office/drawing/2014/main" id="{9E8B66EB-4145-4CD5-926B-58475108C88D}"/>
                  </a:ext>
                </a:extLst>
              </p:cNvPr>
              <p:cNvSpPr>
                <a:spLocks noEditPoints="1"/>
              </p:cNvSpPr>
              <p:nvPr/>
            </p:nvSpPr>
            <p:spPr bwMode="auto">
              <a:xfrm>
                <a:off x="1597025" y="3059113"/>
                <a:ext cx="1593850" cy="587375"/>
              </a:xfrm>
              <a:custGeom>
                <a:avLst/>
                <a:gdLst>
                  <a:gd name="T0" fmla="*/ 2147483647 w 3014"/>
                  <a:gd name="T1" fmla="*/ 2147483647 h 1112"/>
                  <a:gd name="T2" fmla="*/ 2147483647 w 3014"/>
                  <a:gd name="T3" fmla="*/ 2147483647 h 1112"/>
                  <a:gd name="T4" fmla="*/ 2147483647 w 3014"/>
                  <a:gd name="T5" fmla="*/ 2147483647 h 1112"/>
                  <a:gd name="T6" fmla="*/ 2147483647 w 3014"/>
                  <a:gd name="T7" fmla="*/ 2147483647 h 1112"/>
                  <a:gd name="T8" fmla="*/ 2147483647 w 3014"/>
                  <a:gd name="T9" fmla="*/ 2147483647 h 1112"/>
                  <a:gd name="T10" fmla="*/ 2147483647 w 3014"/>
                  <a:gd name="T11" fmla="*/ 2147483647 h 1112"/>
                  <a:gd name="T12" fmla="*/ 2147483647 w 3014"/>
                  <a:gd name="T13" fmla="*/ 2147483647 h 1112"/>
                  <a:gd name="T14" fmla="*/ 2147483647 w 3014"/>
                  <a:gd name="T15" fmla="*/ 2147483647 h 1112"/>
                  <a:gd name="T16" fmla="*/ 2147483647 w 3014"/>
                  <a:gd name="T17" fmla="*/ 2147483647 h 1112"/>
                  <a:gd name="T18" fmla="*/ 2147483647 w 3014"/>
                  <a:gd name="T19" fmla="*/ 2147483647 h 1112"/>
                  <a:gd name="T20" fmla="*/ 2147483647 w 3014"/>
                  <a:gd name="T21" fmla="*/ 2147483647 h 1112"/>
                  <a:gd name="T22" fmla="*/ 2147483647 w 3014"/>
                  <a:gd name="T23" fmla="*/ 2147483647 h 1112"/>
                  <a:gd name="T24" fmla="*/ 2147483647 w 3014"/>
                  <a:gd name="T25" fmla="*/ 2147483647 h 1112"/>
                  <a:gd name="T26" fmla="*/ 2147483647 w 3014"/>
                  <a:gd name="T27" fmla="*/ 2147483647 h 1112"/>
                  <a:gd name="T28" fmla="*/ 2147483647 w 3014"/>
                  <a:gd name="T29" fmla="*/ 2147483647 h 1112"/>
                  <a:gd name="T30" fmla="*/ 2147483647 w 3014"/>
                  <a:gd name="T31" fmla="*/ 2147483647 h 1112"/>
                  <a:gd name="T32" fmla="*/ 2147483647 w 3014"/>
                  <a:gd name="T33" fmla="*/ 2147483647 h 1112"/>
                  <a:gd name="T34" fmla="*/ 2147483647 w 3014"/>
                  <a:gd name="T35" fmla="*/ 2147483647 h 1112"/>
                  <a:gd name="T36" fmla="*/ 2147483647 w 3014"/>
                  <a:gd name="T37" fmla="*/ 2147483647 h 1112"/>
                  <a:gd name="T38" fmla="*/ 2147483647 w 3014"/>
                  <a:gd name="T39" fmla="*/ 2147483647 h 1112"/>
                  <a:gd name="T40" fmla="*/ 2147483647 w 3014"/>
                  <a:gd name="T41" fmla="*/ 2147483647 h 1112"/>
                  <a:gd name="T42" fmla="*/ 2147483647 w 3014"/>
                  <a:gd name="T43" fmla="*/ 2147483647 h 1112"/>
                  <a:gd name="T44" fmla="*/ 2147483647 w 3014"/>
                  <a:gd name="T45" fmla="*/ 2147483647 h 1112"/>
                  <a:gd name="T46" fmla="*/ 2147483647 w 3014"/>
                  <a:gd name="T47" fmla="*/ 2147483647 h 1112"/>
                  <a:gd name="T48" fmla="*/ 2147483647 w 3014"/>
                  <a:gd name="T49" fmla="*/ 2147483647 h 1112"/>
                  <a:gd name="T50" fmla="*/ 2147483647 w 3014"/>
                  <a:gd name="T51" fmla="*/ 2147483647 h 1112"/>
                  <a:gd name="T52" fmla="*/ 0 w 3014"/>
                  <a:gd name="T53" fmla="*/ 0 h 1112"/>
                  <a:gd name="T54" fmla="*/ 2147483647 w 3014"/>
                  <a:gd name="T55" fmla="*/ 0 h 1112"/>
                  <a:gd name="T56" fmla="*/ 2147483647 w 3014"/>
                  <a:gd name="T57" fmla="*/ 2147483647 h 1112"/>
                  <a:gd name="T58" fmla="*/ 2147483647 w 3014"/>
                  <a:gd name="T59" fmla="*/ 2147483647 h 1112"/>
                  <a:gd name="T60" fmla="*/ 2147483647 w 3014"/>
                  <a:gd name="T61" fmla="*/ 2147483647 h 1112"/>
                  <a:gd name="T62" fmla="*/ 2147483647 w 3014"/>
                  <a:gd name="T63" fmla="*/ 2147483647 h 1112"/>
                  <a:gd name="T64" fmla="*/ 2147483647 w 3014"/>
                  <a:gd name="T65" fmla="*/ 2147483647 h 1112"/>
                  <a:gd name="T66" fmla="*/ 2147483647 w 3014"/>
                  <a:gd name="T67" fmla="*/ 2147483647 h 1112"/>
                  <a:gd name="T68" fmla="*/ 2147483647 w 3014"/>
                  <a:gd name="T69" fmla="*/ 2147483647 h 1112"/>
                  <a:gd name="T70" fmla="*/ 2147483647 w 3014"/>
                  <a:gd name="T71" fmla="*/ 2147483647 h 1112"/>
                  <a:gd name="T72" fmla="*/ 2147483647 w 3014"/>
                  <a:gd name="T73" fmla="*/ 2147483647 h 1112"/>
                  <a:gd name="T74" fmla="*/ 2147483647 w 3014"/>
                  <a:gd name="T75" fmla="*/ 2147483647 h 1112"/>
                  <a:gd name="T76" fmla="*/ 2147483647 w 3014"/>
                  <a:gd name="T77" fmla="*/ 2147483647 h 1112"/>
                  <a:gd name="T78" fmla="*/ 2147483647 w 3014"/>
                  <a:gd name="T79" fmla="*/ 2147483647 h 1112"/>
                  <a:gd name="T80" fmla="*/ 2147483647 w 3014"/>
                  <a:gd name="T81" fmla="*/ 2147483647 h 1112"/>
                  <a:gd name="T82" fmla="*/ 0 w 3014"/>
                  <a:gd name="T83" fmla="*/ 2147483647 h 1112"/>
                  <a:gd name="T84" fmla="*/ 0 w 3014"/>
                  <a:gd name="T85" fmla="*/ 0 h 11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14"/>
                  <a:gd name="T130" fmla="*/ 0 h 1112"/>
                  <a:gd name="T131" fmla="*/ 3014 w 3014"/>
                  <a:gd name="T132" fmla="*/ 1112 h 11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14" h="1112">
                    <a:moveTo>
                      <a:pt x="96" y="97"/>
                    </a:moveTo>
                    <a:lnTo>
                      <a:pt x="96" y="905"/>
                    </a:lnTo>
                    <a:lnTo>
                      <a:pt x="2549" y="905"/>
                    </a:lnTo>
                    <a:lnTo>
                      <a:pt x="2599" y="904"/>
                    </a:lnTo>
                    <a:lnTo>
                      <a:pt x="2643" y="897"/>
                    </a:lnTo>
                    <a:lnTo>
                      <a:pt x="2684" y="887"/>
                    </a:lnTo>
                    <a:lnTo>
                      <a:pt x="2721" y="872"/>
                    </a:lnTo>
                    <a:lnTo>
                      <a:pt x="2753" y="854"/>
                    </a:lnTo>
                    <a:lnTo>
                      <a:pt x="2781" y="834"/>
                    </a:lnTo>
                    <a:lnTo>
                      <a:pt x="2806" y="813"/>
                    </a:lnTo>
                    <a:lnTo>
                      <a:pt x="2829" y="790"/>
                    </a:lnTo>
                    <a:lnTo>
                      <a:pt x="2847" y="765"/>
                    </a:lnTo>
                    <a:lnTo>
                      <a:pt x="2864" y="739"/>
                    </a:lnTo>
                    <a:lnTo>
                      <a:pt x="2877" y="712"/>
                    </a:lnTo>
                    <a:lnTo>
                      <a:pt x="2888" y="688"/>
                    </a:lnTo>
                    <a:lnTo>
                      <a:pt x="2897" y="661"/>
                    </a:lnTo>
                    <a:lnTo>
                      <a:pt x="2903" y="638"/>
                    </a:lnTo>
                    <a:lnTo>
                      <a:pt x="2908" y="615"/>
                    </a:lnTo>
                    <a:lnTo>
                      <a:pt x="2913" y="594"/>
                    </a:lnTo>
                    <a:lnTo>
                      <a:pt x="2916" y="576"/>
                    </a:lnTo>
                    <a:lnTo>
                      <a:pt x="2917" y="561"/>
                    </a:lnTo>
                    <a:lnTo>
                      <a:pt x="2918" y="548"/>
                    </a:lnTo>
                    <a:lnTo>
                      <a:pt x="2918" y="540"/>
                    </a:lnTo>
                    <a:lnTo>
                      <a:pt x="2918" y="535"/>
                    </a:lnTo>
                    <a:lnTo>
                      <a:pt x="2918" y="97"/>
                    </a:lnTo>
                    <a:lnTo>
                      <a:pt x="96" y="97"/>
                    </a:lnTo>
                    <a:close/>
                    <a:moveTo>
                      <a:pt x="0" y="0"/>
                    </a:moveTo>
                    <a:lnTo>
                      <a:pt x="3014" y="0"/>
                    </a:lnTo>
                    <a:lnTo>
                      <a:pt x="3014" y="960"/>
                    </a:lnTo>
                    <a:lnTo>
                      <a:pt x="3012" y="976"/>
                    </a:lnTo>
                    <a:lnTo>
                      <a:pt x="3003" y="990"/>
                    </a:lnTo>
                    <a:lnTo>
                      <a:pt x="2990" y="998"/>
                    </a:lnTo>
                    <a:lnTo>
                      <a:pt x="2974" y="1001"/>
                    </a:lnTo>
                    <a:lnTo>
                      <a:pt x="2360" y="1002"/>
                    </a:lnTo>
                    <a:lnTo>
                      <a:pt x="2360" y="1112"/>
                    </a:lnTo>
                    <a:lnTo>
                      <a:pt x="2264" y="1112"/>
                    </a:lnTo>
                    <a:lnTo>
                      <a:pt x="2264" y="1002"/>
                    </a:lnTo>
                    <a:lnTo>
                      <a:pt x="750" y="1002"/>
                    </a:lnTo>
                    <a:lnTo>
                      <a:pt x="750" y="1094"/>
                    </a:lnTo>
                    <a:lnTo>
                      <a:pt x="655" y="1094"/>
                    </a:lnTo>
                    <a:lnTo>
                      <a:pt x="655" y="1002"/>
                    </a:lnTo>
                    <a:lnTo>
                      <a:pt x="0" y="1002"/>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grpSp>
        <p:grpSp>
          <p:nvGrpSpPr>
            <p:cNvPr id="320" name="그룹 59">
              <a:extLst>
                <a:ext uri="{FF2B5EF4-FFF2-40B4-BE49-F238E27FC236}">
                  <a16:creationId xmlns:a16="http://schemas.microsoft.com/office/drawing/2014/main" id="{F374F717-1F19-4618-BC67-06B42CE01DB7}"/>
                </a:ext>
              </a:extLst>
            </p:cNvPr>
            <p:cNvGrpSpPr>
              <a:grpSpLocks noChangeAspect="1"/>
            </p:cNvGrpSpPr>
            <p:nvPr/>
          </p:nvGrpSpPr>
          <p:grpSpPr bwMode="auto">
            <a:xfrm>
              <a:off x="1597025" y="3196500"/>
              <a:ext cx="367494" cy="135431"/>
              <a:chOff x="1597025" y="3059113"/>
              <a:chExt cx="1593850" cy="587375"/>
            </a:xfrm>
          </p:grpSpPr>
          <p:sp>
            <p:nvSpPr>
              <p:cNvPr id="338" name="Freeform 8">
                <a:extLst>
                  <a:ext uri="{FF2B5EF4-FFF2-40B4-BE49-F238E27FC236}">
                    <a16:creationId xmlns:a16="http://schemas.microsoft.com/office/drawing/2014/main" id="{12E4F2AB-3248-4672-8E0C-5AB0A709224B}"/>
                  </a:ext>
                </a:extLst>
              </p:cNvPr>
              <p:cNvSpPr>
                <a:spLocks/>
              </p:cNvSpPr>
              <p:nvPr/>
            </p:nvSpPr>
            <p:spPr bwMode="auto">
              <a:xfrm>
                <a:off x="2657475" y="3382963"/>
                <a:ext cx="55563" cy="50800"/>
              </a:xfrm>
              <a:custGeom>
                <a:avLst/>
                <a:gdLst>
                  <a:gd name="T0" fmla="*/ 0 w 106"/>
                  <a:gd name="T1" fmla="*/ 0 h 96"/>
                  <a:gd name="T2" fmla="*/ 2147483647 w 106"/>
                  <a:gd name="T3" fmla="*/ 0 h 96"/>
                  <a:gd name="T4" fmla="*/ 2147483647 w 106"/>
                  <a:gd name="T5" fmla="*/ 2147483647 h 96"/>
                  <a:gd name="T6" fmla="*/ 2147483647 w 106"/>
                  <a:gd name="T7" fmla="*/ 2147483647 h 96"/>
                  <a:gd name="T8" fmla="*/ 2147483647 w 106"/>
                  <a:gd name="T9" fmla="*/ 2147483647 h 96"/>
                  <a:gd name="T10" fmla="*/ 2147483647 w 106"/>
                  <a:gd name="T11" fmla="*/ 2147483647 h 96"/>
                  <a:gd name="T12" fmla="*/ 2147483647 w 106"/>
                  <a:gd name="T13" fmla="*/ 2147483647 h 96"/>
                  <a:gd name="T14" fmla="*/ 2147483647 w 106"/>
                  <a:gd name="T15" fmla="*/ 2147483647 h 96"/>
                  <a:gd name="T16" fmla="*/ 2147483647 w 106"/>
                  <a:gd name="T17" fmla="*/ 2147483647 h 96"/>
                  <a:gd name="T18" fmla="*/ 2147483647 w 106"/>
                  <a:gd name="T19" fmla="*/ 2147483647 h 96"/>
                  <a:gd name="T20" fmla="*/ 2147483647 w 106"/>
                  <a:gd name="T21" fmla="*/ 2147483647 h 96"/>
                  <a:gd name="T22" fmla="*/ 2147483647 w 106"/>
                  <a:gd name="T23" fmla="*/ 2147483647 h 96"/>
                  <a:gd name="T24" fmla="*/ 2147483647 w 106"/>
                  <a:gd name="T25" fmla="*/ 2147483647 h 96"/>
                  <a:gd name="T26" fmla="*/ 0 w 106"/>
                  <a:gd name="T27" fmla="*/ 2147483647 h 96"/>
                  <a:gd name="T28" fmla="*/ 0 w 106"/>
                  <a:gd name="T29" fmla="*/ 0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6"/>
                  <a:gd name="T46" fmla="*/ 0 h 96"/>
                  <a:gd name="T47" fmla="*/ 106 w 106"/>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6" h="96">
                    <a:moveTo>
                      <a:pt x="0" y="0"/>
                    </a:moveTo>
                    <a:lnTo>
                      <a:pt x="106" y="0"/>
                    </a:lnTo>
                    <a:lnTo>
                      <a:pt x="106" y="25"/>
                    </a:lnTo>
                    <a:lnTo>
                      <a:pt x="106" y="29"/>
                    </a:lnTo>
                    <a:lnTo>
                      <a:pt x="106" y="35"/>
                    </a:lnTo>
                    <a:lnTo>
                      <a:pt x="104" y="44"/>
                    </a:lnTo>
                    <a:lnTo>
                      <a:pt x="100" y="52"/>
                    </a:lnTo>
                    <a:lnTo>
                      <a:pt x="94" y="64"/>
                    </a:lnTo>
                    <a:lnTo>
                      <a:pt x="85" y="74"/>
                    </a:lnTo>
                    <a:lnTo>
                      <a:pt x="72" y="82"/>
                    </a:lnTo>
                    <a:lnTo>
                      <a:pt x="56" y="90"/>
                    </a:lnTo>
                    <a:lnTo>
                      <a:pt x="35" y="95"/>
                    </a:lnTo>
                    <a:lnTo>
                      <a:pt x="9" y="96"/>
                    </a:lnTo>
                    <a:lnTo>
                      <a:pt x="0" y="96"/>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39" name="Freeform 9">
                <a:extLst>
                  <a:ext uri="{FF2B5EF4-FFF2-40B4-BE49-F238E27FC236}">
                    <a16:creationId xmlns:a16="http://schemas.microsoft.com/office/drawing/2014/main" id="{AB26A272-10B0-46A5-B980-46B112A4793F}"/>
                  </a:ext>
                </a:extLst>
              </p:cNvPr>
              <p:cNvSpPr>
                <a:spLocks/>
              </p:cNvSpPr>
              <p:nvPr/>
            </p:nvSpPr>
            <p:spPr bwMode="auto">
              <a:xfrm>
                <a:off x="2162175" y="3213101"/>
                <a:ext cx="57150" cy="50800"/>
              </a:xfrm>
              <a:custGeom>
                <a:avLst/>
                <a:gdLst>
                  <a:gd name="T0" fmla="*/ 0 w 106"/>
                  <a:gd name="T1" fmla="*/ 0 h 97"/>
                  <a:gd name="T2" fmla="*/ 2147483647 w 106"/>
                  <a:gd name="T3" fmla="*/ 0 h 97"/>
                  <a:gd name="T4" fmla="*/ 2147483647 w 106"/>
                  <a:gd name="T5" fmla="*/ 2147483647 h 97"/>
                  <a:gd name="T6" fmla="*/ 2147483647 w 106"/>
                  <a:gd name="T7" fmla="*/ 2147483647 h 97"/>
                  <a:gd name="T8" fmla="*/ 2147483647 w 106"/>
                  <a:gd name="T9" fmla="*/ 2147483647 h 97"/>
                  <a:gd name="T10" fmla="*/ 2147483647 w 106"/>
                  <a:gd name="T11" fmla="*/ 2147483647 h 97"/>
                  <a:gd name="T12" fmla="*/ 2147483647 w 106"/>
                  <a:gd name="T13" fmla="*/ 2147483647 h 97"/>
                  <a:gd name="T14" fmla="*/ 2147483647 w 106"/>
                  <a:gd name="T15" fmla="*/ 2147483647 h 97"/>
                  <a:gd name="T16" fmla="*/ 2147483647 w 106"/>
                  <a:gd name="T17" fmla="*/ 2147483647 h 97"/>
                  <a:gd name="T18" fmla="*/ 2147483647 w 106"/>
                  <a:gd name="T19" fmla="*/ 2147483647 h 97"/>
                  <a:gd name="T20" fmla="*/ 2147483647 w 106"/>
                  <a:gd name="T21" fmla="*/ 2147483647 h 97"/>
                  <a:gd name="T22" fmla="*/ 2147483647 w 106"/>
                  <a:gd name="T23" fmla="*/ 2147483647 h 97"/>
                  <a:gd name="T24" fmla="*/ 2147483647 w 106"/>
                  <a:gd name="T25" fmla="*/ 2147483647 h 97"/>
                  <a:gd name="T26" fmla="*/ 0 w 106"/>
                  <a:gd name="T27" fmla="*/ 2147483647 h 97"/>
                  <a:gd name="T28" fmla="*/ 0 w 106"/>
                  <a:gd name="T29" fmla="*/ 0 h 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6"/>
                  <a:gd name="T46" fmla="*/ 0 h 97"/>
                  <a:gd name="T47" fmla="*/ 106 w 106"/>
                  <a:gd name="T48" fmla="*/ 97 h 9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6" h="97">
                    <a:moveTo>
                      <a:pt x="0" y="0"/>
                    </a:moveTo>
                    <a:lnTo>
                      <a:pt x="106" y="0"/>
                    </a:lnTo>
                    <a:lnTo>
                      <a:pt x="106" y="25"/>
                    </a:lnTo>
                    <a:lnTo>
                      <a:pt x="106" y="28"/>
                    </a:lnTo>
                    <a:lnTo>
                      <a:pt x="104" y="36"/>
                    </a:lnTo>
                    <a:lnTo>
                      <a:pt x="103" y="43"/>
                    </a:lnTo>
                    <a:lnTo>
                      <a:pt x="99" y="53"/>
                    </a:lnTo>
                    <a:lnTo>
                      <a:pt x="93" y="63"/>
                    </a:lnTo>
                    <a:lnTo>
                      <a:pt x="85" y="73"/>
                    </a:lnTo>
                    <a:lnTo>
                      <a:pt x="72" y="83"/>
                    </a:lnTo>
                    <a:lnTo>
                      <a:pt x="55" y="91"/>
                    </a:lnTo>
                    <a:lnTo>
                      <a:pt x="35" y="94"/>
                    </a:lnTo>
                    <a:lnTo>
                      <a:pt x="7" y="97"/>
                    </a:lnTo>
                    <a:lnTo>
                      <a:pt x="0" y="97"/>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40" name="Freeform 10">
                <a:extLst>
                  <a:ext uri="{FF2B5EF4-FFF2-40B4-BE49-F238E27FC236}">
                    <a16:creationId xmlns:a16="http://schemas.microsoft.com/office/drawing/2014/main" id="{B9F3B4B9-1629-4285-8DFA-A0BBC3689B0D}"/>
                  </a:ext>
                </a:extLst>
              </p:cNvPr>
              <p:cNvSpPr>
                <a:spLocks/>
              </p:cNvSpPr>
              <p:nvPr/>
            </p:nvSpPr>
            <p:spPr bwMode="auto">
              <a:xfrm>
                <a:off x="2063750" y="3213101"/>
                <a:ext cx="55563" cy="50800"/>
              </a:xfrm>
              <a:custGeom>
                <a:avLst/>
                <a:gdLst>
                  <a:gd name="T0" fmla="*/ 0 w 106"/>
                  <a:gd name="T1" fmla="*/ 0 h 97"/>
                  <a:gd name="T2" fmla="*/ 2147483647 w 106"/>
                  <a:gd name="T3" fmla="*/ 0 h 97"/>
                  <a:gd name="T4" fmla="*/ 2147483647 w 106"/>
                  <a:gd name="T5" fmla="*/ 2147483647 h 97"/>
                  <a:gd name="T6" fmla="*/ 2147483647 w 106"/>
                  <a:gd name="T7" fmla="*/ 2147483647 h 97"/>
                  <a:gd name="T8" fmla="*/ 2147483647 w 106"/>
                  <a:gd name="T9" fmla="*/ 2147483647 h 97"/>
                  <a:gd name="T10" fmla="*/ 2147483647 w 106"/>
                  <a:gd name="T11" fmla="*/ 2147483647 h 97"/>
                  <a:gd name="T12" fmla="*/ 2147483647 w 106"/>
                  <a:gd name="T13" fmla="*/ 2147483647 h 97"/>
                  <a:gd name="T14" fmla="*/ 2147483647 w 106"/>
                  <a:gd name="T15" fmla="*/ 2147483647 h 97"/>
                  <a:gd name="T16" fmla="*/ 2147483647 w 106"/>
                  <a:gd name="T17" fmla="*/ 2147483647 h 97"/>
                  <a:gd name="T18" fmla="*/ 2147483647 w 106"/>
                  <a:gd name="T19" fmla="*/ 2147483647 h 97"/>
                  <a:gd name="T20" fmla="*/ 2147483647 w 106"/>
                  <a:gd name="T21" fmla="*/ 2147483647 h 97"/>
                  <a:gd name="T22" fmla="*/ 2147483647 w 106"/>
                  <a:gd name="T23" fmla="*/ 2147483647 h 97"/>
                  <a:gd name="T24" fmla="*/ 2147483647 w 106"/>
                  <a:gd name="T25" fmla="*/ 2147483647 h 97"/>
                  <a:gd name="T26" fmla="*/ 0 w 106"/>
                  <a:gd name="T27" fmla="*/ 2147483647 h 97"/>
                  <a:gd name="T28" fmla="*/ 0 w 106"/>
                  <a:gd name="T29" fmla="*/ 0 h 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6"/>
                  <a:gd name="T46" fmla="*/ 0 h 97"/>
                  <a:gd name="T47" fmla="*/ 106 w 106"/>
                  <a:gd name="T48" fmla="*/ 97 h 9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6" h="97">
                    <a:moveTo>
                      <a:pt x="0" y="0"/>
                    </a:moveTo>
                    <a:lnTo>
                      <a:pt x="106" y="0"/>
                    </a:lnTo>
                    <a:lnTo>
                      <a:pt x="106" y="25"/>
                    </a:lnTo>
                    <a:lnTo>
                      <a:pt x="106" y="28"/>
                    </a:lnTo>
                    <a:lnTo>
                      <a:pt x="105" y="36"/>
                    </a:lnTo>
                    <a:lnTo>
                      <a:pt x="104" y="43"/>
                    </a:lnTo>
                    <a:lnTo>
                      <a:pt x="100" y="53"/>
                    </a:lnTo>
                    <a:lnTo>
                      <a:pt x="94" y="63"/>
                    </a:lnTo>
                    <a:lnTo>
                      <a:pt x="85" y="73"/>
                    </a:lnTo>
                    <a:lnTo>
                      <a:pt x="73" y="83"/>
                    </a:lnTo>
                    <a:lnTo>
                      <a:pt x="56" y="91"/>
                    </a:lnTo>
                    <a:lnTo>
                      <a:pt x="35" y="94"/>
                    </a:lnTo>
                    <a:lnTo>
                      <a:pt x="9" y="97"/>
                    </a:lnTo>
                    <a:lnTo>
                      <a:pt x="0" y="97"/>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41" name="Freeform 11">
                <a:extLst>
                  <a:ext uri="{FF2B5EF4-FFF2-40B4-BE49-F238E27FC236}">
                    <a16:creationId xmlns:a16="http://schemas.microsoft.com/office/drawing/2014/main" id="{9742EB9C-E6E6-4410-B2CA-C5C84E89FCF3}"/>
                  </a:ext>
                </a:extLst>
              </p:cNvPr>
              <p:cNvSpPr>
                <a:spLocks/>
              </p:cNvSpPr>
              <p:nvPr/>
            </p:nvSpPr>
            <p:spPr bwMode="auto">
              <a:xfrm>
                <a:off x="1965325" y="3213101"/>
                <a:ext cx="57150" cy="50800"/>
              </a:xfrm>
              <a:custGeom>
                <a:avLst/>
                <a:gdLst>
                  <a:gd name="T0" fmla="*/ 0 w 106"/>
                  <a:gd name="T1" fmla="*/ 0 h 97"/>
                  <a:gd name="T2" fmla="*/ 2147483647 w 106"/>
                  <a:gd name="T3" fmla="*/ 0 h 97"/>
                  <a:gd name="T4" fmla="*/ 2147483647 w 106"/>
                  <a:gd name="T5" fmla="*/ 2147483647 h 97"/>
                  <a:gd name="T6" fmla="*/ 2147483647 w 106"/>
                  <a:gd name="T7" fmla="*/ 2147483647 h 97"/>
                  <a:gd name="T8" fmla="*/ 2147483647 w 106"/>
                  <a:gd name="T9" fmla="*/ 2147483647 h 97"/>
                  <a:gd name="T10" fmla="*/ 2147483647 w 106"/>
                  <a:gd name="T11" fmla="*/ 2147483647 h 97"/>
                  <a:gd name="T12" fmla="*/ 2147483647 w 106"/>
                  <a:gd name="T13" fmla="*/ 2147483647 h 97"/>
                  <a:gd name="T14" fmla="*/ 2147483647 w 106"/>
                  <a:gd name="T15" fmla="*/ 2147483647 h 97"/>
                  <a:gd name="T16" fmla="*/ 2147483647 w 106"/>
                  <a:gd name="T17" fmla="*/ 2147483647 h 97"/>
                  <a:gd name="T18" fmla="*/ 2147483647 w 106"/>
                  <a:gd name="T19" fmla="*/ 2147483647 h 97"/>
                  <a:gd name="T20" fmla="*/ 2147483647 w 106"/>
                  <a:gd name="T21" fmla="*/ 2147483647 h 97"/>
                  <a:gd name="T22" fmla="*/ 2147483647 w 106"/>
                  <a:gd name="T23" fmla="*/ 2147483647 h 97"/>
                  <a:gd name="T24" fmla="*/ 2147483647 w 106"/>
                  <a:gd name="T25" fmla="*/ 2147483647 h 97"/>
                  <a:gd name="T26" fmla="*/ 0 w 106"/>
                  <a:gd name="T27" fmla="*/ 2147483647 h 97"/>
                  <a:gd name="T28" fmla="*/ 0 w 106"/>
                  <a:gd name="T29" fmla="*/ 0 h 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6"/>
                  <a:gd name="T46" fmla="*/ 0 h 97"/>
                  <a:gd name="T47" fmla="*/ 106 w 106"/>
                  <a:gd name="T48" fmla="*/ 97 h 9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6" h="97">
                    <a:moveTo>
                      <a:pt x="0" y="0"/>
                    </a:moveTo>
                    <a:lnTo>
                      <a:pt x="106" y="0"/>
                    </a:lnTo>
                    <a:lnTo>
                      <a:pt x="106" y="25"/>
                    </a:lnTo>
                    <a:lnTo>
                      <a:pt x="105" y="28"/>
                    </a:lnTo>
                    <a:lnTo>
                      <a:pt x="105" y="36"/>
                    </a:lnTo>
                    <a:lnTo>
                      <a:pt x="102" y="43"/>
                    </a:lnTo>
                    <a:lnTo>
                      <a:pt x="98" y="53"/>
                    </a:lnTo>
                    <a:lnTo>
                      <a:pt x="93" y="63"/>
                    </a:lnTo>
                    <a:lnTo>
                      <a:pt x="85" y="73"/>
                    </a:lnTo>
                    <a:lnTo>
                      <a:pt x="72" y="83"/>
                    </a:lnTo>
                    <a:lnTo>
                      <a:pt x="55" y="91"/>
                    </a:lnTo>
                    <a:lnTo>
                      <a:pt x="34" y="94"/>
                    </a:lnTo>
                    <a:lnTo>
                      <a:pt x="8" y="97"/>
                    </a:lnTo>
                    <a:lnTo>
                      <a:pt x="0" y="97"/>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42" name="Freeform 12">
                <a:extLst>
                  <a:ext uri="{FF2B5EF4-FFF2-40B4-BE49-F238E27FC236}">
                    <a16:creationId xmlns:a16="http://schemas.microsoft.com/office/drawing/2014/main" id="{BD4594AE-93F4-4527-8733-7AB0DC79D61D}"/>
                  </a:ext>
                </a:extLst>
              </p:cNvPr>
              <p:cNvSpPr>
                <a:spLocks/>
              </p:cNvSpPr>
              <p:nvPr/>
            </p:nvSpPr>
            <p:spPr bwMode="auto">
              <a:xfrm>
                <a:off x="1866900" y="3213101"/>
                <a:ext cx="55563" cy="50800"/>
              </a:xfrm>
              <a:custGeom>
                <a:avLst/>
                <a:gdLst>
                  <a:gd name="T0" fmla="*/ 0 w 105"/>
                  <a:gd name="T1" fmla="*/ 0 h 97"/>
                  <a:gd name="T2" fmla="*/ 2147483647 w 105"/>
                  <a:gd name="T3" fmla="*/ 0 h 97"/>
                  <a:gd name="T4" fmla="*/ 2147483647 w 105"/>
                  <a:gd name="T5" fmla="*/ 2147483647 h 97"/>
                  <a:gd name="T6" fmla="*/ 2147483647 w 105"/>
                  <a:gd name="T7" fmla="*/ 2147483647 h 97"/>
                  <a:gd name="T8" fmla="*/ 2147483647 w 105"/>
                  <a:gd name="T9" fmla="*/ 2147483647 h 97"/>
                  <a:gd name="T10" fmla="*/ 2147483647 w 105"/>
                  <a:gd name="T11" fmla="*/ 2147483647 h 97"/>
                  <a:gd name="T12" fmla="*/ 2147483647 w 105"/>
                  <a:gd name="T13" fmla="*/ 2147483647 h 97"/>
                  <a:gd name="T14" fmla="*/ 2147483647 w 105"/>
                  <a:gd name="T15" fmla="*/ 2147483647 h 97"/>
                  <a:gd name="T16" fmla="*/ 2147483647 w 105"/>
                  <a:gd name="T17" fmla="*/ 2147483647 h 97"/>
                  <a:gd name="T18" fmla="*/ 2147483647 w 105"/>
                  <a:gd name="T19" fmla="*/ 2147483647 h 97"/>
                  <a:gd name="T20" fmla="*/ 2147483647 w 105"/>
                  <a:gd name="T21" fmla="*/ 2147483647 h 97"/>
                  <a:gd name="T22" fmla="*/ 2147483647 w 105"/>
                  <a:gd name="T23" fmla="*/ 2147483647 h 97"/>
                  <a:gd name="T24" fmla="*/ 2147483647 w 105"/>
                  <a:gd name="T25" fmla="*/ 2147483647 h 97"/>
                  <a:gd name="T26" fmla="*/ 0 w 105"/>
                  <a:gd name="T27" fmla="*/ 2147483647 h 97"/>
                  <a:gd name="T28" fmla="*/ 0 w 105"/>
                  <a:gd name="T29" fmla="*/ 0 h 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5"/>
                  <a:gd name="T46" fmla="*/ 0 h 97"/>
                  <a:gd name="T47" fmla="*/ 105 w 105"/>
                  <a:gd name="T48" fmla="*/ 97 h 9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5" h="97">
                    <a:moveTo>
                      <a:pt x="0" y="0"/>
                    </a:moveTo>
                    <a:lnTo>
                      <a:pt x="105" y="0"/>
                    </a:lnTo>
                    <a:lnTo>
                      <a:pt x="105" y="25"/>
                    </a:lnTo>
                    <a:lnTo>
                      <a:pt x="105" y="28"/>
                    </a:lnTo>
                    <a:lnTo>
                      <a:pt x="104" y="36"/>
                    </a:lnTo>
                    <a:lnTo>
                      <a:pt x="103" y="43"/>
                    </a:lnTo>
                    <a:lnTo>
                      <a:pt x="99" y="53"/>
                    </a:lnTo>
                    <a:lnTo>
                      <a:pt x="93" y="63"/>
                    </a:lnTo>
                    <a:lnTo>
                      <a:pt x="84" y="73"/>
                    </a:lnTo>
                    <a:lnTo>
                      <a:pt x="72" y="83"/>
                    </a:lnTo>
                    <a:lnTo>
                      <a:pt x="55" y="91"/>
                    </a:lnTo>
                    <a:lnTo>
                      <a:pt x="34" y="94"/>
                    </a:lnTo>
                    <a:lnTo>
                      <a:pt x="8" y="97"/>
                    </a:lnTo>
                    <a:lnTo>
                      <a:pt x="0" y="97"/>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43" name="Freeform 13">
                <a:extLst>
                  <a:ext uri="{FF2B5EF4-FFF2-40B4-BE49-F238E27FC236}">
                    <a16:creationId xmlns:a16="http://schemas.microsoft.com/office/drawing/2014/main" id="{A76882A5-6F9C-46FA-AAF4-5D9EEDDCB57B}"/>
                  </a:ext>
                </a:extLst>
              </p:cNvPr>
              <p:cNvSpPr>
                <a:spLocks/>
              </p:cNvSpPr>
              <p:nvPr/>
            </p:nvSpPr>
            <p:spPr bwMode="auto">
              <a:xfrm>
                <a:off x="1768475" y="3213101"/>
                <a:ext cx="55563" cy="50800"/>
              </a:xfrm>
              <a:custGeom>
                <a:avLst/>
                <a:gdLst>
                  <a:gd name="T0" fmla="*/ 0 w 106"/>
                  <a:gd name="T1" fmla="*/ 0 h 97"/>
                  <a:gd name="T2" fmla="*/ 2147483647 w 106"/>
                  <a:gd name="T3" fmla="*/ 0 h 97"/>
                  <a:gd name="T4" fmla="*/ 2147483647 w 106"/>
                  <a:gd name="T5" fmla="*/ 2147483647 h 97"/>
                  <a:gd name="T6" fmla="*/ 2147483647 w 106"/>
                  <a:gd name="T7" fmla="*/ 2147483647 h 97"/>
                  <a:gd name="T8" fmla="*/ 2147483647 w 106"/>
                  <a:gd name="T9" fmla="*/ 2147483647 h 97"/>
                  <a:gd name="T10" fmla="*/ 2147483647 w 106"/>
                  <a:gd name="T11" fmla="*/ 2147483647 h 97"/>
                  <a:gd name="T12" fmla="*/ 2147483647 w 106"/>
                  <a:gd name="T13" fmla="*/ 2147483647 h 97"/>
                  <a:gd name="T14" fmla="*/ 2147483647 w 106"/>
                  <a:gd name="T15" fmla="*/ 2147483647 h 97"/>
                  <a:gd name="T16" fmla="*/ 2147483647 w 106"/>
                  <a:gd name="T17" fmla="*/ 2147483647 h 97"/>
                  <a:gd name="T18" fmla="*/ 2147483647 w 106"/>
                  <a:gd name="T19" fmla="*/ 2147483647 h 97"/>
                  <a:gd name="T20" fmla="*/ 2147483647 w 106"/>
                  <a:gd name="T21" fmla="*/ 2147483647 h 97"/>
                  <a:gd name="T22" fmla="*/ 2147483647 w 106"/>
                  <a:gd name="T23" fmla="*/ 2147483647 h 97"/>
                  <a:gd name="T24" fmla="*/ 2147483647 w 106"/>
                  <a:gd name="T25" fmla="*/ 2147483647 h 97"/>
                  <a:gd name="T26" fmla="*/ 2147483647 w 106"/>
                  <a:gd name="T27" fmla="*/ 2147483647 h 97"/>
                  <a:gd name="T28" fmla="*/ 0 w 106"/>
                  <a:gd name="T29" fmla="*/ 0 h 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6"/>
                  <a:gd name="T46" fmla="*/ 0 h 97"/>
                  <a:gd name="T47" fmla="*/ 106 w 106"/>
                  <a:gd name="T48" fmla="*/ 97 h 9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6" h="97">
                    <a:moveTo>
                      <a:pt x="0" y="0"/>
                    </a:moveTo>
                    <a:lnTo>
                      <a:pt x="106" y="0"/>
                    </a:lnTo>
                    <a:lnTo>
                      <a:pt x="106" y="25"/>
                    </a:lnTo>
                    <a:lnTo>
                      <a:pt x="106" y="28"/>
                    </a:lnTo>
                    <a:lnTo>
                      <a:pt x="106" y="36"/>
                    </a:lnTo>
                    <a:lnTo>
                      <a:pt x="103" y="43"/>
                    </a:lnTo>
                    <a:lnTo>
                      <a:pt x="99" y="53"/>
                    </a:lnTo>
                    <a:lnTo>
                      <a:pt x="94" y="63"/>
                    </a:lnTo>
                    <a:lnTo>
                      <a:pt x="85" y="73"/>
                    </a:lnTo>
                    <a:lnTo>
                      <a:pt x="72" y="83"/>
                    </a:lnTo>
                    <a:lnTo>
                      <a:pt x="56" y="91"/>
                    </a:lnTo>
                    <a:lnTo>
                      <a:pt x="35" y="94"/>
                    </a:lnTo>
                    <a:lnTo>
                      <a:pt x="9" y="97"/>
                    </a:lnTo>
                    <a:lnTo>
                      <a:pt x="1" y="97"/>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44" name="Freeform 14">
                <a:extLst>
                  <a:ext uri="{FF2B5EF4-FFF2-40B4-BE49-F238E27FC236}">
                    <a16:creationId xmlns:a16="http://schemas.microsoft.com/office/drawing/2014/main" id="{D0D0B100-7AA3-44F6-BB23-179129326908}"/>
                  </a:ext>
                </a:extLst>
              </p:cNvPr>
              <p:cNvSpPr>
                <a:spLocks/>
              </p:cNvSpPr>
              <p:nvPr/>
            </p:nvSpPr>
            <p:spPr bwMode="auto">
              <a:xfrm>
                <a:off x="2457450" y="3382963"/>
                <a:ext cx="55563" cy="50800"/>
              </a:xfrm>
              <a:custGeom>
                <a:avLst/>
                <a:gdLst>
                  <a:gd name="T0" fmla="*/ 0 w 106"/>
                  <a:gd name="T1" fmla="*/ 0 h 96"/>
                  <a:gd name="T2" fmla="*/ 2147483647 w 106"/>
                  <a:gd name="T3" fmla="*/ 0 h 96"/>
                  <a:gd name="T4" fmla="*/ 2147483647 w 106"/>
                  <a:gd name="T5" fmla="*/ 2147483647 h 96"/>
                  <a:gd name="T6" fmla="*/ 2147483647 w 106"/>
                  <a:gd name="T7" fmla="*/ 2147483647 h 96"/>
                  <a:gd name="T8" fmla="*/ 2147483647 w 106"/>
                  <a:gd name="T9" fmla="*/ 2147483647 h 96"/>
                  <a:gd name="T10" fmla="*/ 2147483647 w 106"/>
                  <a:gd name="T11" fmla="*/ 2147483647 h 96"/>
                  <a:gd name="T12" fmla="*/ 2147483647 w 106"/>
                  <a:gd name="T13" fmla="*/ 2147483647 h 96"/>
                  <a:gd name="T14" fmla="*/ 2147483647 w 106"/>
                  <a:gd name="T15" fmla="*/ 2147483647 h 96"/>
                  <a:gd name="T16" fmla="*/ 2147483647 w 106"/>
                  <a:gd name="T17" fmla="*/ 2147483647 h 96"/>
                  <a:gd name="T18" fmla="*/ 2147483647 w 106"/>
                  <a:gd name="T19" fmla="*/ 2147483647 h 96"/>
                  <a:gd name="T20" fmla="*/ 2147483647 w 106"/>
                  <a:gd name="T21" fmla="*/ 2147483647 h 96"/>
                  <a:gd name="T22" fmla="*/ 2147483647 w 106"/>
                  <a:gd name="T23" fmla="*/ 2147483647 h 96"/>
                  <a:gd name="T24" fmla="*/ 2147483647 w 106"/>
                  <a:gd name="T25" fmla="*/ 2147483647 h 96"/>
                  <a:gd name="T26" fmla="*/ 0 w 106"/>
                  <a:gd name="T27" fmla="*/ 2147483647 h 96"/>
                  <a:gd name="T28" fmla="*/ 0 w 106"/>
                  <a:gd name="T29" fmla="*/ 0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6"/>
                  <a:gd name="T46" fmla="*/ 0 h 96"/>
                  <a:gd name="T47" fmla="*/ 106 w 106"/>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6" h="96">
                    <a:moveTo>
                      <a:pt x="0" y="0"/>
                    </a:moveTo>
                    <a:lnTo>
                      <a:pt x="106" y="0"/>
                    </a:lnTo>
                    <a:lnTo>
                      <a:pt x="106" y="25"/>
                    </a:lnTo>
                    <a:lnTo>
                      <a:pt x="106" y="29"/>
                    </a:lnTo>
                    <a:lnTo>
                      <a:pt x="106" y="35"/>
                    </a:lnTo>
                    <a:lnTo>
                      <a:pt x="103" y="44"/>
                    </a:lnTo>
                    <a:lnTo>
                      <a:pt x="100" y="52"/>
                    </a:lnTo>
                    <a:lnTo>
                      <a:pt x="93" y="64"/>
                    </a:lnTo>
                    <a:lnTo>
                      <a:pt x="85" y="74"/>
                    </a:lnTo>
                    <a:lnTo>
                      <a:pt x="72" y="82"/>
                    </a:lnTo>
                    <a:lnTo>
                      <a:pt x="56" y="90"/>
                    </a:lnTo>
                    <a:lnTo>
                      <a:pt x="35" y="95"/>
                    </a:lnTo>
                    <a:lnTo>
                      <a:pt x="9" y="96"/>
                    </a:lnTo>
                    <a:lnTo>
                      <a:pt x="0" y="96"/>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45" name="Freeform 15">
                <a:extLst>
                  <a:ext uri="{FF2B5EF4-FFF2-40B4-BE49-F238E27FC236}">
                    <a16:creationId xmlns:a16="http://schemas.microsoft.com/office/drawing/2014/main" id="{1F809E61-B669-4612-859D-AE8ED07E4EA2}"/>
                  </a:ext>
                </a:extLst>
              </p:cNvPr>
              <p:cNvSpPr>
                <a:spLocks/>
              </p:cNvSpPr>
              <p:nvPr/>
            </p:nvSpPr>
            <p:spPr bwMode="auto">
              <a:xfrm>
                <a:off x="2359025" y="3382963"/>
                <a:ext cx="57150" cy="50800"/>
              </a:xfrm>
              <a:custGeom>
                <a:avLst/>
                <a:gdLst>
                  <a:gd name="T0" fmla="*/ 0 w 106"/>
                  <a:gd name="T1" fmla="*/ 0 h 96"/>
                  <a:gd name="T2" fmla="*/ 2147483647 w 106"/>
                  <a:gd name="T3" fmla="*/ 0 h 96"/>
                  <a:gd name="T4" fmla="*/ 2147483647 w 106"/>
                  <a:gd name="T5" fmla="*/ 2147483647 h 96"/>
                  <a:gd name="T6" fmla="*/ 2147483647 w 106"/>
                  <a:gd name="T7" fmla="*/ 2147483647 h 96"/>
                  <a:gd name="T8" fmla="*/ 2147483647 w 106"/>
                  <a:gd name="T9" fmla="*/ 2147483647 h 96"/>
                  <a:gd name="T10" fmla="*/ 2147483647 w 106"/>
                  <a:gd name="T11" fmla="*/ 2147483647 h 96"/>
                  <a:gd name="T12" fmla="*/ 2147483647 w 106"/>
                  <a:gd name="T13" fmla="*/ 2147483647 h 96"/>
                  <a:gd name="T14" fmla="*/ 2147483647 w 106"/>
                  <a:gd name="T15" fmla="*/ 2147483647 h 96"/>
                  <a:gd name="T16" fmla="*/ 2147483647 w 106"/>
                  <a:gd name="T17" fmla="*/ 2147483647 h 96"/>
                  <a:gd name="T18" fmla="*/ 2147483647 w 106"/>
                  <a:gd name="T19" fmla="*/ 2147483647 h 96"/>
                  <a:gd name="T20" fmla="*/ 2147483647 w 106"/>
                  <a:gd name="T21" fmla="*/ 2147483647 h 96"/>
                  <a:gd name="T22" fmla="*/ 2147483647 w 106"/>
                  <a:gd name="T23" fmla="*/ 2147483647 h 96"/>
                  <a:gd name="T24" fmla="*/ 2147483647 w 106"/>
                  <a:gd name="T25" fmla="*/ 2147483647 h 96"/>
                  <a:gd name="T26" fmla="*/ 0 w 106"/>
                  <a:gd name="T27" fmla="*/ 2147483647 h 96"/>
                  <a:gd name="T28" fmla="*/ 0 w 106"/>
                  <a:gd name="T29" fmla="*/ 0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6"/>
                  <a:gd name="T46" fmla="*/ 0 h 96"/>
                  <a:gd name="T47" fmla="*/ 106 w 106"/>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6" h="96">
                    <a:moveTo>
                      <a:pt x="0" y="0"/>
                    </a:moveTo>
                    <a:lnTo>
                      <a:pt x="106" y="0"/>
                    </a:lnTo>
                    <a:lnTo>
                      <a:pt x="106" y="25"/>
                    </a:lnTo>
                    <a:lnTo>
                      <a:pt x="106" y="29"/>
                    </a:lnTo>
                    <a:lnTo>
                      <a:pt x="104" y="35"/>
                    </a:lnTo>
                    <a:lnTo>
                      <a:pt x="103" y="44"/>
                    </a:lnTo>
                    <a:lnTo>
                      <a:pt x="99" y="52"/>
                    </a:lnTo>
                    <a:lnTo>
                      <a:pt x="93" y="64"/>
                    </a:lnTo>
                    <a:lnTo>
                      <a:pt x="84" y="74"/>
                    </a:lnTo>
                    <a:lnTo>
                      <a:pt x="72" y="82"/>
                    </a:lnTo>
                    <a:lnTo>
                      <a:pt x="56" y="90"/>
                    </a:lnTo>
                    <a:lnTo>
                      <a:pt x="35" y="95"/>
                    </a:lnTo>
                    <a:lnTo>
                      <a:pt x="7" y="96"/>
                    </a:lnTo>
                    <a:lnTo>
                      <a:pt x="0" y="96"/>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46" name="Freeform 16">
                <a:extLst>
                  <a:ext uri="{FF2B5EF4-FFF2-40B4-BE49-F238E27FC236}">
                    <a16:creationId xmlns:a16="http://schemas.microsoft.com/office/drawing/2014/main" id="{BDA6E8F9-F45C-4F6B-8E0C-01EB2B5EA959}"/>
                  </a:ext>
                </a:extLst>
              </p:cNvPr>
              <p:cNvSpPr>
                <a:spLocks/>
              </p:cNvSpPr>
              <p:nvPr/>
            </p:nvSpPr>
            <p:spPr bwMode="auto">
              <a:xfrm>
                <a:off x="2260600" y="3382963"/>
                <a:ext cx="55563" cy="50800"/>
              </a:xfrm>
              <a:custGeom>
                <a:avLst/>
                <a:gdLst>
                  <a:gd name="T0" fmla="*/ 0 w 106"/>
                  <a:gd name="T1" fmla="*/ 0 h 96"/>
                  <a:gd name="T2" fmla="*/ 2147483647 w 106"/>
                  <a:gd name="T3" fmla="*/ 0 h 96"/>
                  <a:gd name="T4" fmla="*/ 2147483647 w 106"/>
                  <a:gd name="T5" fmla="*/ 2147483647 h 96"/>
                  <a:gd name="T6" fmla="*/ 2147483647 w 106"/>
                  <a:gd name="T7" fmla="*/ 2147483647 h 96"/>
                  <a:gd name="T8" fmla="*/ 2147483647 w 106"/>
                  <a:gd name="T9" fmla="*/ 2147483647 h 96"/>
                  <a:gd name="T10" fmla="*/ 2147483647 w 106"/>
                  <a:gd name="T11" fmla="*/ 2147483647 h 96"/>
                  <a:gd name="T12" fmla="*/ 2147483647 w 106"/>
                  <a:gd name="T13" fmla="*/ 2147483647 h 96"/>
                  <a:gd name="T14" fmla="*/ 2147483647 w 106"/>
                  <a:gd name="T15" fmla="*/ 2147483647 h 96"/>
                  <a:gd name="T16" fmla="*/ 2147483647 w 106"/>
                  <a:gd name="T17" fmla="*/ 2147483647 h 96"/>
                  <a:gd name="T18" fmla="*/ 2147483647 w 106"/>
                  <a:gd name="T19" fmla="*/ 2147483647 h 96"/>
                  <a:gd name="T20" fmla="*/ 2147483647 w 106"/>
                  <a:gd name="T21" fmla="*/ 2147483647 h 96"/>
                  <a:gd name="T22" fmla="*/ 2147483647 w 106"/>
                  <a:gd name="T23" fmla="*/ 2147483647 h 96"/>
                  <a:gd name="T24" fmla="*/ 2147483647 w 106"/>
                  <a:gd name="T25" fmla="*/ 2147483647 h 96"/>
                  <a:gd name="T26" fmla="*/ 0 w 106"/>
                  <a:gd name="T27" fmla="*/ 2147483647 h 96"/>
                  <a:gd name="T28" fmla="*/ 0 w 106"/>
                  <a:gd name="T29" fmla="*/ 0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6"/>
                  <a:gd name="T46" fmla="*/ 0 h 96"/>
                  <a:gd name="T47" fmla="*/ 106 w 106"/>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6" h="96">
                    <a:moveTo>
                      <a:pt x="0" y="0"/>
                    </a:moveTo>
                    <a:lnTo>
                      <a:pt x="106" y="0"/>
                    </a:lnTo>
                    <a:lnTo>
                      <a:pt x="106" y="25"/>
                    </a:lnTo>
                    <a:lnTo>
                      <a:pt x="106" y="29"/>
                    </a:lnTo>
                    <a:lnTo>
                      <a:pt x="106" y="35"/>
                    </a:lnTo>
                    <a:lnTo>
                      <a:pt x="104" y="44"/>
                    </a:lnTo>
                    <a:lnTo>
                      <a:pt x="100" y="52"/>
                    </a:lnTo>
                    <a:lnTo>
                      <a:pt x="94" y="64"/>
                    </a:lnTo>
                    <a:lnTo>
                      <a:pt x="85" y="74"/>
                    </a:lnTo>
                    <a:lnTo>
                      <a:pt x="72" y="82"/>
                    </a:lnTo>
                    <a:lnTo>
                      <a:pt x="56" y="90"/>
                    </a:lnTo>
                    <a:lnTo>
                      <a:pt x="35" y="95"/>
                    </a:lnTo>
                    <a:lnTo>
                      <a:pt x="9" y="96"/>
                    </a:lnTo>
                    <a:lnTo>
                      <a:pt x="0" y="96"/>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47" name="Freeform 17">
                <a:extLst>
                  <a:ext uri="{FF2B5EF4-FFF2-40B4-BE49-F238E27FC236}">
                    <a16:creationId xmlns:a16="http://schemas.microsoft.com/office/drawing/2014/main" id="{13E0F83C-FDBA-40BE-99BB-439A5252B26B}"/>
                  </a:ext>
                </a:extLst>
              </p:cNvPr>
              <p:cNvSpPr>
                <a:spLocks/>
              </p:cNvSpPr>
              <p:nvPr/>
            </p:nvSpPr>
            <p:spPr bwMode="auto">
              <a:xfrm>
                <a:off x="2559050" y="3382963"/>
                <a:ext cx="57150" cy="50800"/>
              </a:xfrm>
              <a:custGeom>
                <a:avLst/>
                <a:gdLst>
                  <a:gd name="T0" fmla="*/ 0 w 106"/>
                  <a:gd name="T1" fmla="*/ 0 h 96"/>
                  <a:gd name="T2" fmla="*/ 2147483647 w 106"/>
                  <a:gd name="T3" fmla="*/ 0 h 96"/>
                  <a:gd name="T4" fmla="*/ 2147483647 w 106"/>
                  <a:gd name="T5" fmla="*/ 2147483647 h 96"/>
                  <a:gd name="T6" fmla="*/ 2147483647 w 106"/>
                  <a:gd name="T7" fmla="*/ 2147483647 h 96"/>
                  <a:gd name="T8" fmla="*/ 2147483647 w 106"/>
                  <a:gd name="T9" fmla="*/ 2147483647 h 96"/>
                  <a:gd name="T10" fmla="*/ 2147483647 w 106"/>
                  <a:gd name="T11" fmla="*/ 2147483647 h 96"/>
                  <a:gd name="T12" fmla="*/ 2147483647 w 106"/>
                  <a:gd name="T13" fmla="*/ 2147483647 h 96"/>
                  <a:gd name="T14" fmla="*/ 2147483647 w 106"/>
                  <a:gd name="T15" fmla="*/ 2147483647 h 96"/>
                  <a:gd name="T16" fmla="*/ 2147483647 w 106"/>
                  <a:gd name="T17" fmla="*/ 2147483647 h 96"/>
                  <a:gd name="T18" fmla="*/ 2147483647 w 106"/>
                  <a:gd name="T19" fmla="*/ 2147483647 h 96"/>
                  <a:gd name="T20" fmla="*/ 2147483647 w 106"/>
                  <a:gd name="T21" fmla="*/ 2147483647 h 96"/>
                  <a:gd name="T22" fmla="*/ 2147483647 w 106"/>
                  <a:gd name="T23" fmla="*/ 2147483647 h 96"/>
                  <a:gd name="T24" fmla="*/ 2147483647 w 106"/>
                  <a:gd name="T25" fmla="*/ 2147483647 h 96"/>
                  <a:gd name="T26" fmla="*/ 0 w 106"/>
                  <a:gd name="T27" fmla="*/ 2147483647 h 96"/>
                  <a:gd name="T28" fmla="*/ 0 w 106"/>
                  <a:gd name="T29" fmla="*/ 0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6"/>
                  <a:gd name="T46" fmla="*/ 0 h 96"/>
                  <a:gd name="T47" fmla="*/ 106 w 106"/>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6" h="96">
                    <a:moveTo>
                      <a:pt x="0" y="0"/>
                    </a:moveTo>
                    <a:lnTo>
                      <a:pt x="106" y="0"/>
                    </a:lnTo>
                    <a:lnTo>
                      <a:pt x="106" y="25"/>
                    </a:lnTo>
                    <a:lnTo>
                      <a:pt x="106" y="29"/>
                    </a:lnTo>
                    <a:lnTo>
                      <a:pt x="104" y="35"/>
                    </a:lnTo>
                    <a:lnTo>
                      <a:pt x="103" y="44"/>
                    </a:lnTo>
                    <a:lnTo>
                      <a:pt x="100" y="52"/>
                    </a:lnTo>
                    <a:lnTo>
                      <a:pt x="93" y="64"/>
                    </a:lnTo>
                    <a:lnTo>
                      <a:pt x="85" y="74"/>
                    </a:lnTo>
                    <a:lnTo>
                      <a:pt x="72" y="82"/>
                    </a:lnTo>
                    <a:lnTo>
                      <a:pt x="56" y="90"/>
                    </a:lnTo>
                    <a:lnTo>
                      <a:pt x="35" y="95"/>
                    </a:lnTo>
                    <a:lnTo>
                      <a:pt x="7" y="96"/>
                    </a:lnTo>
                    <a:lnTo>
                      <a:pt x="0" y="96"/>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48" name="Freeform 18">
                <a:extLst>
                  <a:ext uri="{FF2B5EF4-FFF2-40B4-BE49-F238E27FC236}">
                    <a16:creationId xmlns:a16="http://schemas.microsoft.com/office/drawing/2014/main" id="{05EE53CF-FE7F-4B32-B47B-77B8DB8E3E70}"/>
                  </a:ext>
                </a:extLst>
              </p:cNvPr>
              <p:cNvSpPr>
                <a:spLocks/>
              </p:cNvSpPr>
              <p:nvPr/>
            </p:nvSpPr>
            <p:spPr bwMode="auto">
              <a:xfrm>
                <a:off x="2162175" y="3382963"/>
                <a:ext cx="57150" cy="52388"/>
              </a:xfrm>
              <a:custGeom>
                <a:avLst/>
                <a:gdLst>
                  <a:gd name="T0" fmla="*/ 0 w 106"/>
                  <a:gd name="T1" fmla="*/ 0 h 97"/>
                  <a:gd name="T2" fmla="*/ 2147483647 w 106"/>
                  <a:gd name="T3" fmla="*/ 0 h 97"/>
                  <a:gd name="T4" fmla="*/ 2147483647 w 106"/>
                  <a:gd name="T5" fmla="*/ 2147483647 h 97"/>
                  <a:gd name="T6" fmla="*/ 2147483647 w 106"/>
                  <a:gd name="T7" fmla="*/ 2147483647 h 97"/>
                  <a:gd name="T8" fmla="*/ 2147483647 w 106"/>
                  <a:gd name="T9" fmla="*/ 2147483647 h 97"/>
                  <a:gd name="T10" fmla="*/ 2147483647 w 106"/>
                  <a:gd name="T11" fmla="*/ 2147483647 h 97"/>
                  <a:gd name="T12" fmla="*/ 2147483647 w 106"/>
                  <a:gd name="T13" fmla="*/ 2147483647 h 97"/>
                  <a:gd name="T14" fmla="*/ 2147483647 w 106"/>
                  <a:gd name="T15" fmla="*/ 2147483647 h 97"/>
                  <a:gd name="T16" fmla="*/ 2147483647 w 106"/>
                  <a:gd name="T17" fmla="*/ 2147483647 h 97"/>
                  <a:gd name="T18" fmla="*/ 2147483647 w 106"/>
                  <a:gd name="T19" fmla="*/ 2147483647 h 97"/>
                  <a:gd name="T20" fmla="*/ 2147483647 w 106"/>
                  <a:gd name="T21" fmla="*/ 2147483647 h 97"/>
                  <a:gd name="T22" fmla="*/ 2147483647 w 106"/>
                  <a:gd name="T23" fmla="*/ 2147483647 h 97"/>
                  <a:gd name="T24" fmla="*/ 2147483647 w 106"/>
                  <a:gd name="T25" fmla="*/ 2147483647 h 97"/>
                  <a:gd name="T26" fmla="*/ 0 w 106"/>
                  <a:gd name="T27" fmla="*/ 2147483647 h 97"/>
                  <a:gd name="T28" fmla="*/ 0 w 106"/>
                  <a:gd name="T29" fmla="*/ 2147483647 h 97"/>
                  <a:gd name="T30" fmla="*/ 0 w 106"/>
                  <a:gd name="T31" fmla="*/ 0 h 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97"/>
                  <a:gd name="T50" fmla="*/ 106 w 106"/>
                  <a:gd name="T51" fmla="*/ 97 h 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97">
                    <a:moveTo>
                      <a:pt x="0" y="0"/>
                    </a:moveTo>
                    <a:lnTo>
                      <a:pt x="106" y="0"/>
                    </a:lnTo>
                    <a:lnTo>
                      <a:pt x="106" y="26"/>
                    </a:lnTo>
                    <a:lnTo>
                      <a:pt x="106" y="30"/>
                    </a:lnTo>
                    <a:lnTo>
                      <a:pt x="104" y="36"/>
                    </a:lnTo>
                    <a:lnTo>
                      <a:pt x="103" y="45"/>
                    </a:lnTo>
                    <a:lnTo>
                      <a:pt x="99" y="55"/>
                    </a:lnTo>
                    <a:lnTo>
                      <a:pt x="93" y="65"/>
                    </a:lnTo>
                    <a:lnTo>
                      <a:pt x="85" y="75"/>
                    </a:lnTo>
                    <a:lnTo>
                      <a:pt x="72" y="84"/>
                    </a:lnTo>
                    <a:lnTo>
                      <a:pt x="55" y="91"/>
                    </a:lnTo>
                    <a:lnTo>
                      <a:pt x="35" y="96"/>
                    </a:lnTo>
                    <a:lnTo>
                      <a:pt x="7" y="97"/>
                    </a:lnTo>
                    <a:lnTo>
                      <a:pt x="0" y="97"/>
                    </a:lnTo>
                    <a:lnTo>
                      <a:pt x="0" y="1"/>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49" name="Freeform 19">
                <a:extLst>
                  <a:ext uri="{FF2B5EF4-FFF2-40B4-BE49-F238E27FC236}">
                    <a16:creationId xmlns:a16="http://schemas.microsoft.com/office/drawing/2014/main" id="{41AEBE3A-5BD6-4D86-AA84-7A13308D55A2}"/>
                  </a:ext>
                </a:extLst>
              </p:cNvPr>
              <p:cNvSpPr>
                <a:spLocks/>
              </p:cNvSpPr>
              <p:nvPr/>
            </p:nvSpPr>
            <p:spPr bwMode="auto">
              <a:xfrm>
                <a:off x="2063750" y="3382963"/>
                <a:ext cx="55563" cy="52388"/>
              </a:xfrm>
              <a:custGeom>
                <a:avLst/>
                <a:gdLst>
                  <a:gd name="T0" fmla="*/ 0 w 106"/>
                  <a:gd name="T1" fmla="*/ 0 h 97"/>
                  <a:gd name="T2" fmla="*/ 2147483647 w 106"/>
                  <a:gd name="T3" fmla="*/ 0 h 97"/>
                  <a:gd name="T4" fmla="*/ 2147483647 w 106"/>
                  <a:gd name="T5" fmla="*/ 2147483647 h 97"/>
                  <a:gd name="T6" fmla="*/ 2147483647 w 106"/>
                  <a:gd name="T7" fmla="*/ 2147483647 h 97"/>
                  <a:gd name="T8" fmla="*/ 2147483647 w 106"/>
                  <a:gd name="T9" fmla="*/ 2147483647 h 97"/>
                  <a:gd name="T10" fmla="*/ 2147483647 w 106"/>
                  <a:gd name="T11" fmla="*/ 2147483647 h 97"/>
                  <a:gd name="T12" fmla="*/ 2147483647 w 106"/>
                  <a:gd name="T13" fmla="*/ 2147483647 h 97"/>
                  <a:gd name="T14" fmla="*/ 2147483647 w 106"/>
                  <a:gd name="T15" fmla="*/ 2147483647 h 97"/>
                  <a:gd name="T16" fmla="*/ 2147483647 w 106"/>
                  <a:gd name="T17" fmla="*/ 2147483647 h 97"/>
                  <a:gd name="T18" fmla="*/ 2147483647 w 106"/>
                  <a:gd name="T19" fmla="*/ 2147483647 h 97"/>
                  <a:gd name="T20" fmla="*/ 2147483647 w 106"/>
                  <a:gd name="T21" fmla="*/ 2147483647 h 97"/>
                  <a:gd name="T22" fmla="*/ 2147483647 w 106"/>
                  <a:gd name="T23" fmla="*/ 2147483647 h 97"/>
                  <a:gd name="T24" fmla="*/ 2147483647 w 106"/>
                  <a:gd name="T25" fmla="*/ 2147483647 h 97"/>
                  <a:gd name="T26" fmla="*/ 0 w 106"/>
                  <a:gd name="T27" fmla="*/ 2147483647 h 97"/>
                  <a:gd name="T28" fmla="*/ 0 w 106"/>
                  <a:gd name="T29" fmla="*/ 2147483647 h 97"/>
                  <a:gd name="T30" fmla="*/ 0 w 106"/>
                  <a:gd name="T31" fmla="*/ 0 h 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97"/>
                  <a:gd name="T50" fmla="*/ 106 w 106"/>
                  <a:gd name="T51" fmla="*/ 97 h 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97">
                    <a:moveTo>
                      <a:pt x="0" y="0"/>
                    </a:moveTo>
                    <a:lnTo>
                      <a:pt x="106" y="0"/>
                    </a:lnTo>
                    <a:lnTo>
                      <a:pt x="106" y="26"/>
                    </a:lnTo>
                    <a:lnTo>
                      <a:pt x="106" y="30"/>
                    </a:lnTo>
                    <a:lnTo>
                      <a:pt x="105" y="36"/>
                    </a:lnTo>
                    <a:lnTo>
                      <a:pt x="104" y="45"/>
                    </a:lnTo>
                    <a:lnTo>
                      <a:pt x="100" y="55"/>
                    </a:lnTo>
                    <a:lnTo>
                      <a:pt x="94" y="65"/>
                    </a:lnTo>
                    <a:lnTo>
                      <a:pt x="85" y="75"/>
                    </a:lnTo>
                    <a:lnTo>
                      <a:pt x="73" y="84"/>
                    </a:lnTo>
                    <a:lnTo>
                      <a:pt x="56" y="91"/>
                    </a:lnTo>
                    <a:lnTo>
                      <a:pt x="35" y="96"/>
                    </a:lnTo>
                    <a:lnTo>
                      <a:pt x="9" y="97"/>
                    </a:lnTo>
                    <a:lnTo>
                      <a:pt x="0" y="97"/>
                    </a:lnTo>
                    <a:lnTo>
                      <a:pt x="0" y="1"/>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50" name="Freeform 20">
                <a:extLst>
                  <a:ext uri="{FF2B5EF4-FFF2-40B4-BE49-F238E27FC236}">
                    <a16:creationId xmlns:a16="http://schemas.microsoft.com/office/drawing/2014/main" id="{C06AA618-671A-4B07-9AE5-A9F892F34A11}"/>
                  </a:ext>
                </a:extLst>
              </p:cNvPr>
              <p:cNvSpPr>
                <a:spLocks/>
              </p:cNvSpPr>
              <p:nvPr/>
            </p:nvSpPr>
            <p:spPr bwMode="auto">
              <a:xfrm>
                <a:off x="1965325" y="3382963"/>
                <a:ext cx="57150" cy="52388"/>
              </a:xfrm>
              <a:custGeom>
                <a:avLst/>
                <a:gdLst>
                  <a:gd name="T0" fmla="*/ 0 w 106"/>
                  <a:gd name="T1" fmla="*/ 0 h 97"/>
                  <a:gd name="T2" fmla="*/ 2147483647 w 106"/>
                  <a:gd name="T3" fmla="*/ 0 h 97"/>
                  <a:gd name="T4" fmla="*/ 2147483647 w 106"/>
                  <a:gd name="T5" fmla="*/ 2147483647 h 97"/>
                  <a:gd name="T6" fmla="*/ 2147483647 w 106"/>
                  <a:gd name="T7" fmla="*/ 2147483647 h 97"/>
                  <a:gd name="T8" fmla="*/ 2147483647 w 106"/>
                  <a:gd name="T9" fmla="*/ 2147483647 h 97"/>
                  <a:gd name="T10" fmla="*/ 2147483647 w 106"/>
                  <a:gd name="T11" fmla="*/ 2147483647 h 97"/>
                  <a:gd name="T12" fmla="*/ 2147483647 w 106"/>
                  <a:gd name="T13" fmla="*/ 2147483647 h 97"/>
                  <a:gd name="T14" fmla="*/ 2147483647 w 106"/>
                  <a:gd name="T15" fmla="*/ 2147483647 h 97"/>
                  <a:gd name="T16" fmla="*/ 2147483647 w 106"/>
                  <a:gd name="T17" fmla="*/ 2147483647 h 97"/>
                  <a:gd name="T18" fmla="*/ 2147483647 w 106"/>
                  <a:gd name="T19" fmla="*/ 2147483647 h 97"/>
                  <a:gd name="T20" fmla="*/ 2147483647 w 106"/>
                  <a:gd name="T21" fmla="*/ 2147483647 h 97"/>
                  <a:gd name="T22" fmla="*/ 2147483647 w 106"/>
                  <a:gd name="T23" fmla="*/ 2147483647 h 97"/>
                  <a:gd name="T24" fmla="*/ 2147483647 w 106"/>
                  <a:gd name="T25" fmla="*/ 2147483647 h 97"/>
                  <a:gd name="T26" fmla="*/ 0 w 106"/>
                  <a:gd name="T27" fmla="*/ 2147483647 h 97"/>
                  <a:gd name="T28" fmla="*/ 0 w 106"/>
                  <a:gd name="T29" fmla="*/ 2147483647 h 97"/>
                  <a:gd name="T30" fmla="*/ 0 w 106"/>
                  <a:gd name="T31" fmla="*/ 0 h 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97"/>
                  <a:gd name="T50" fmla="*/ 106 w 106"/>
                  <a:gd name="T51" fmla="*/ 97 h 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97">
                    <a:moveTo>
                      <a:pt x="0" y="0"/>
                    </a:moveTo>
                    <a:lnTo>
                      <a:pt x="106" y="0"/>
                    </a:lnTo>
                    <a:lnTo>
                      <a:pt x="106" y="26"/>
                    </a:lnTo>
                    <a:lnTo>
                      <a:pt x="105" y="30"/>
                    </a:lnTo>
                    <a:lnTo>
                      <a:pt x="105" y="36"/>
                    </a:lnTo>
                    <a:lnTo>
                      <a:pt x="102" y="45"/>
                    </a:lnTo>
                    <a:lnTo>
                      <a:pt x="98" y="55"/>
                    </a:lnTo>
                    <a:lnTo>
                      <a:pt x="93" y="65"/>
                    </a:lnTo>
                    <a:lnTo>
                      <a:pt x="85" y="75"/>
                    </a:lnTo>
                    <a:lnTo>
                      <a:pt x="72" y="84"/>
                    </a:lnTo>
                    <a:lnTo>
                      <a:pt x="55" y="91"/>
                    </a:lnTo>
                    <a:lnTo>
                      <a:pt x="34" y="96"/>
                    </a:lnTo>
                    <a:lnTo>
                      <a:pt x="8" y="97"/>
                    </a:lnTo>
                    <a:lnTo>
                      <a:pt x="0" y="97"/>
                    </a:lnTo>
                    <a:lnTo>
                      <a:pt x="0" y="1"/>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51" name="Freeform 21">
                <a:extLst>
                  <a:ext uri="{FF2B5EF4-FFF2-40B4-BE49-F238E27FC236}">
                    <a16:creationId xmlns:a16="http://schemas.microsoft.com/office/drawing/2014/main" id="{327540BB-08B3-4172-A7CC-C8D4BD389073}"/>
                  </a:ext>
                </a:extLst>
              </p:cNvPr>
              <p:cNvSpPr>
                <a:spLocks/>
              </p:cNvSpPr>
              <p:nvPr/>
            </p:nvSpPr>
            <p:spPr bwMode="auto">
              <a:xfrm>
                <a:off x="1866900" y="3382963"/>
                <a:ext cx="55563" cy="52388"/>
              </a:xfrm>
              <a:custGeom>
                <a:avLst/>
                <a:gdLst>
                  <a:gd name="T0" fmla="*/ 0 w 105"/>
                  <a:gd name="T1" fmla="*/ 0 h 97"/>
                  <a:gd name="T2" fmla="*/ 2147483647 w 105"/>
                  <a:gd name="T3" fmla="*/ 0 h 97"/>
                  <a:gd name="T4" fmla="*/ 2147483647 w 105"/>
                  <a:gd name="T5" fmla="*/ 2147483647 h 97"/>
                  <a:gd name="T6" fmla="*/ 2147483647 w 105"/>
                  <a:gd name="T7" fmla="*/ 2147483647 h 97"/>
                  <a:gd name="T8" fmla="*/ 2147483647 w 105"/>
                  <a:gd name="T9" fmla="*/ 2147483647 h 97"/>
                  <a:gd name="T10" fmla="*/ 2147483647 w 105"/>
                  <a:gd name="T11" fmla="*/ 2147483647 h 97"/>
                  <a:gd name="T12" fmla="*/ 2147483647 w 105"/>
                  <a:gd name="T13" fmla="*/ 2147483647 h 97"/>
                  <a:gd name="T14" fmla="*/ 2147483647 w 105"/>
                  <a:gd name="T15" fmla="*/ 2147483647 h 97"/>
                  <a:gd name="T16" fmla="*/ 2147483647 w 105"/>
                  <a:gd name="T17" fmla="*/ 2147483647 h 97"/>
                  <a:gd name="T18" fmla="*/ 2147483647 w 105"/>
                  <a:gd name="T19" fmla="*/ 2147483647 h 97"/>
                  <a:gd name="T20" fmla="*/ 2147483647 w 105"/>
                  <a:gd name="T21" fmla="*/ 2147483647 h 97"/>
                  <a:gd name="T22" fmla="*/ 2147483647 w 105"/>
                  <a:gd name="T23" fmla="*/ 2147483647 h 97"/>
                  <a:gd name="T24" fmla="*/ 2147483647 w 105"/>
                  <a:gd name="T25" fmla="*/ 2147483647 h 97"/>
                  <a:gd name="T26" fmla="*/ 0 w 105"/>
                  <a:gd name="T27" fmla="*/ 2147483647 h 97"/>
                  <a:gd name="T28" fmla="*/ 0 w 105"/>
                  <a:gd name="T29" fmla="*/ 2147483647 h 97"/>
                  <a:gd name="T30" fmla="*/ 0 w 105"/>
                  <a:gd name="T31" fmla="*/ 0 h 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97"/>
                  <a:gd name="T50" fmla="*/ 105 w 105"/>
                  <a:gd name="T51" fmla="*/ 97 h 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97">
                    <a:moveTo>
                      <a:pt x="0" y="0"/>
                    </a:moveTo>
                    <a:lnTo>
                      <a:pt x="105" y="0"/>
                    </a:lnTo>
                    <a:lnTo>
                      <a:pt x="105" y="26"/>
                    </a:lnTo>
                    <a:lnTo>
                      <a:pt x="105" y="30"/>
                    </a:lnTo>
                    <a:lnTo>
                      <a:pt x="104" y="36"/>
                    </a:lnTo>
                    <a:lnTo>
                      <a:pt x="103" y="45"/>
                    </a:lnTo>
                    <a:lnTo>
                      <a:pt x="99" y="55"/>
                    </a:lnTo>
                    <a:lnTo>
                      <a:pt x="93" y="65"/>
                    </a:lnTo>
                    <a:lnTo>
                      <a:pt x="84" y="75"/>
                    </a:lnTo>
                    <a:lnTo>
                      <a:pt x="72" y="84"/>
                    </a:lnTo>
                    <a:lnTo>
                      <a:pt x="55" y="91"/>
                    </a:lnTo>
                    <a:lnTo>
                      <a:pt x="34" y="96"/>
                    </a:lnTo>
                    <a:lnTo>
                      <a:pt x="8" y="97"/>
                    </a:lnTo>
                    <a:lnTo>
                      <a:pt x="0" y="97"/>
                    </a:lnTo>
                    <a:lnTo>
                      <a:pt x="0" y="1"/>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52" name="Freeform 22">
                <a:extLst>
                  <a:ext uri="{FF2B5EF4-FFF2-40B4-BE49-F238E27FC236}">
                    <a16:creationId xmlns:a16="http://schemas.microsoft.com/office/drawing/2014/main" id="{6C1F6EAB-ABF6-4118-A39A-AA6BDA96AE38}"/>
                  </a:ext>
                </a:extLst>
              </p:cNvPr>
              <p:cNvSpPr>
                <a:spLocks/>
              </p:cNvSpPr>
              <p:nvPr/>
            </p:nvSpPr>
            <p:spPr bwMode="auto">
              <a:xfrm>
                <a:off x="1768475" y="3382963"/>
                <a:ext cx="55563" cy="52388"/>
              </a:xfrm>
              <a:custGeom>
                <a:avLst/>
                <a:gdLst>
                  <a:gd name="T0" fmla="*/ 0 w 106"/>
                  <a:gd name="T1" fmla="*/ 0 h 97"/>
                  <a:gd name="T2" fmla="*/ 2147483647 w 106"/>
                  <a:gd name="T3" fmla="*/ 0 h 97"/>
                  <a:gd name="T4" fmla="*/ 2147483647 w 106"/>
                  <a:gd name="T5" fmla="*/ 2147483647 h 97"/>
                  <a:gd name="T6" fmla="*/ 2147483647 w 106"/>
                  <a:gd name="T7" fmla="*/ 2147483647 h 97"/>
                  <a:gd name="T8" fmla="*/ 2147483647 w 106"/>
                  <a:gd name="T9" fmla="*/ 2147483647 h 97"/>
                  <a:gd name="T10" fmla="*/ 2147483647 w 106"/>
                  <a:gd name="T11" fmla="*/ 2147483647 h 97"/>
                  <a:gd name="T12" fmla="*/ 2147483647 w 106"/>
                  <a:gd name="T13" fmla="*/ 2147483647 h 97"/>
                  <a:gd name="T14" fmla="*/ 2147483647 w 106"/>
                  <a:gd name="T15" fmla="*/ 2147483647 h 97"/>
                  <a:gd name="T16" fmla="*/ 2147483647 w 106"/>
                  <a:gd name="T17" fmla="*/ 2147483647 h 97"/>
                  <a:gd name="T18" fmla="*/ 2147483647 w 106"/>
                  <a:gd name="T19" fmla="*/ 2147483647 h 97"/>
                  <a:gd name="T20" fmla="*/ 2147483647 w 106"/>
                  <a:gd name="T21" fmla="*/ 2147483647 h 97"/>
                  <a:gd name="T22" fmla="*/ 2147483647 w 106"/>
                  <a:gd name="T23" fmla="*/ 2147483647 h 97"/>
                  <a:gd name="T24" fmla="*/ 2147483647 w 106"/>
                  <a:gd name="T25" fmla="*/ 2147483647 h 97"/>
                  <a:gd name="T26" fmla="*/ 2147483647 w 106"/>
                  <a:gd name="T27" fmla="*/ 2147483647 h 97"/>
                  <a:gd name="T28" fmla="*/ 0 w 106"/>
                  <a:gd name="T29" fmla="*/ 2147483647 h 97"/>
                  <a:gd name="T30" fmla="*/ 0 w 106"/>
                  <a:gd name="T31" fmla="*/ 0 h 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97"/>
                  <a:gd name="T50" fmla="*/ 106 w 106"/>
                  <a:gd name="T51" fmla="*/ 97 h 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97">
                    <a:moveTo>
                      <a:pt x="0" y="0"/>
                    </a:moveTo>
                    <a:lnTo>
                      <a:pt x="106" y="0"/>
                    </a:lnTo>
                    <a:lnTo>
                      <a:pt x="106" y="26"/>
                    </a:lnTo>
                    <a:lnTo>
                      <a:pt x="106" y="30"/>
                    </a:lnTo>
                    <a:lnTo>
                      <a:pt x="106" y="36"/>
                    </a:lnTo>
                    <a:lnTo>
                      <a:pt x="103" y="45"/>
                    </a:lnTo>
                    <a:lnTo>
                      <a:pt x="99" y="55"/>
                    </a:lnTo>
                    <a:lnTo>
                      <a:pt x="94" y="65"/>
                    </a:lnTo>
                    <a:lnTo>
                      <a:pt x="85" y="75"/>
                    </a:lnTo>
                    <a:lnTo>
                      <a:pt x="72" y="84"/>
                    </a:lnTo>
                    <a:lnTo>
                      <a:pt x="56" y="91"/>
                    </a:lnTo>
                    <a:lnTo>
                      <a:pt x="35" y="96"/>
                    </a:lnTo>
                    <a:lnTo>
                      <a:pt x="9" y="97"/>
                    </a:lnTo>
                    <a:lnTo>
                      <a:pt x="1" y="97"/>
                    </a:lnTo>
                    <a:lnTo>
                      <a:pt x="0" y="1"/>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53" name="Freeform 23">
                <a:extLst>
                  <a:ext uri="{FF2B5EF4-FFF2-40B4-BE49-F238E27FC236}">
                    <a16:creationId xmlns:a16="http://schemas.microsoft.com/office/drawing/2014/main" id="{CA1A7481-541E-4326-AA4A-AC1AA0AC74D7}"/>
                  </a:ext>
                </a:extLst>
              </p:cNvPr>
              <p:cNvSpPr>
                <a:spLocks noEditPoints="1"/>
              </p:cNvSpPr>
              <p:nvPr/>
            </p:nvSpPr>
            <p:spPr bwMode="auto">
              <a:xfrm>
                <a:off x="1597025" y="3059113"/>
                <a:ext cx="1593850" cy="587375"/>
              </a:xfrm>
              <a:custGeom>
                <a:avLst/>
                <a:gdLst>
                  <a:gd name="T0" fmla="*/ 2147483647 w 3014"/>
                  <a:gd name="T1" fmla="*/ 2147483647 h 1112"/>
                  <a:gd name="T2" fmla="*/ 2147483647 w 3014"/>
                  <a:gd name="T3" fmla="*/ 2147483647 h 1112"/>
                  <a:gd name="T4" fmla="*/ 2147483647 w 3014"/>
                  <a:gd name="T5" fmla="*/ 2147483647 h 1112"/>
                  <a:gd name="T6" fmla="*/ 2147483647 w 3014"/>
                  <a:gd name="T7" fmla="*/ 2147483647 h 1112"/>
                  <a:gd name="T8" fmla="*/ 2147483647 w 3014"/>
                  <a:gd name="T9" fmla="*/ 2147483647 h 1112"/>
                  <a:gd name="T10" fmla="*/ 2147483647 w 3014"/>
                  <a:gd name="T11" fmla="*/ 2147483647 h 1112"/>
                  <a:gd name="T12" fmla="*/ 2147483647 w 3014"/>
                  <a:gd name="T13" fmla="*/ 2147483647 h 1112"/>
                  <a:gd name="T14" fmla="*/ 2147483647 w 3014"/>
                  <a:gd name="T15" fmla="*/ 2147483647 h 1112"/>
                  <a:gd name="T16" fmla="*/ 2147483647 w 3014"/>
                  <a:gd name="T17" fmla="*/ 2147483647 h 1112"/>
                  <a:gd name="T18" fmla="*/ 2147483647 w 3014"/>
                  <a:gd name="T19" fmla="*/ 2147483647 h 1112"/>
                  <a:gd name="T20" fmla="*/ 2147483647 w 3014"/>
                  <a:gd name="T21" fmla="*/ 2147483647 h 1112"/>
                  <a:gd name="T22" fmla="*/ 2147483647 w 3014"/>
                  <a:gd name="T23" fmla="*/ 2147483647 h 1112"/>
                  <a:gd name="T24" fmla="*/ 2147483647 w 3014"/>
                  <a:gd name="T25" fmla="*/ 2147483647 h 1112"/>
                  <a:gd name="T26" fmla="*/ 2147483647 w 3014"/>
                  <a:gd name="T27" fmla="*/ 2147483647 h 1112"/>
                  <a:gd name="T28" fmla="*/ 2147483647 w 3014"/>
                  <a:gd name="T29" fmla="*/ 2147483647 h 1112"/>
                  <a:gd name="T30" fmla="*/ 2147483647 w 3014"/>
                  <a:gd name="T31" fmla="*/ 2147483647 h 1112"/>
                  <a:gd name="T32" fmla="*/ 2147483647 w 3014"/>
                  <a:gd name="T33" fmla="*/ 2147483647 h 1112"/>
                  <a:gd name="T34" fmla="*/ 2147483647 w 3014"/>
                  <a:gd name="T35" fmla="*/ 2147483647 h 1112"/>
                  <a:gd name="T36" fmla="*/ 2147483647 w 3014"/>
                  <a:gd name="T37" fmla="*/ 2147483647 h 1112"/>
                  <a:gd name="T38" fmla="*/ 2147483647 w 3014"/>
                  <a:gd name="T39" fmla="*/ 2147483647 h 1112"/>
                  <a:gd name="T40" fmla="*/ 2147483647 w 3014"/>
                  <a:gd name="T41" fmla="*/ 2147483647 h 1112"/>
                  <a:gd name="T42" fmla="*/ 2147483647 w 3014"/>
                  <a:gd name="T43" fmla="*/ 2147483647 h 1112"/>
                  <a:gd name="T44" fmla="*/ 2147483647 w 3014"/>
                  <a:gd name="T45" fmla="*/ 2147483647 h 1112"/>
                  <a:gd name="T46" fmla="*/ 2147483647 w 3014"/>
                  <a:gd name="T47" fmla="*/ 2147483647 h 1112"/>
                  <a:gd name="T48" fmla="*/ 2147483647 w 3014"/>
                  <a:gd name="T49" fmla="*/ 2147483647 h 1112"/>
                  <a:gd name="T50" fmla="*/ 2147483647 w 3014"/>
                  <a:gd name="T51" fmla="*/ 2147483647 h 1112"/>
                  <a:gd name="T52" fmla="*/ 0 w 3014"/>
                  <a:gd name="T53" fmla="*/ 0 h 1112"/>
                  <a:gd name="T54" fmla="*/ 2147483647 w 3014"/>
                  <a:gd name="T55" fmla="*/ 0 h 1112"/>
                  <a:gd name="T56" fmla="*/ 2147483647 w 3014"/>
                  <a:gd name="T57" fmla="*/ 2147483647 h 1112"/>
                  <a:gd name="T58" fmla="*/ 2147483647 w 3014"/>
                  <a:gd name="T59" fmla="*/ 2147483647 h 1112"/>
                  <a:gd name="T60" fmla="*/ 2147483647 w 3014"/>
                  <a:gd name="T61" fmla="*/ 2147483647 h 1112"/>
                  <a:gd name="T62" fmla="*/ 2147483647 w 3014"/>
                  <a:gd name="T63" fmla="*/ 2147483647 h 1112"/>
                  <a:gd name="T64" fmla="*/ 2147483647 w 3014"/>
                  <a:gd name="T65" fmla="*/ 2147483647 h 1112"/>
                  <a:gd name="T66" fmla="*/ 2147483647 w 3014"/>
                  <a:gd name="T67" fmla="*/ 2147483647 h 1112"/>
                  <a:gd name="T68" fmla="*/ 2147483647 w 3014"/>
                  <a:gd name="T69" fmla="*/ 2147483647 h 1112"/>
                  <a:gd name="T70" fmla="*/ 2147483647 w 3014"/>
                  <a:gd name="T71" fmla="*/ 2147483647 h 1112"/>
                  <a:gd name="T72" fmla="*/ 2147483647 w 3014"/>
                  <a:gd name="T73" fmla="*/ 2147483647 h 1112"/>
                  <a:gd name="T74" fmla="*/ 2147483647 w 3014"/>
                  <a:gd name="T75" fmla="*/ 2147483647 h 1112"/>
                  <a:gd name="T76" fmla="*/ 2147483647 w 3014"/>
                  <a:gd name="T77" fmla="*/ 2147483647 h 1112"/>
                  <a:gd name="T78" fmla="*/ 2147483647 w 3014"/>
                  <a:gd name="T79" fmla="*/ 2147483647 h 1112"/>
                  <a:gd name="T80" fmla="*/ 2147483647 w 3014"/>
                  <a:gd name="T81" fmla="*/ 2147483647 h 1112"/>
                  <a:gd name="T82" fmla="*/ 0 w 3014"/>
                  <a:gd name="T83" fmla="*/ 2147483647 h 1112"/>
                  <a:gd name="T84" fmla="*/ 0 w 3014"/>
                  <a:gd name="T85" fmla="*/ 0 h 11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14"/>
                  <a:gd name="T130" fmla="*/ 0 h 1112"/>
                  <a:gd name="T131" fmla="*/ 3014 w 3014"/>
                  <a:gd name="T132" fmla="*/ 1112 h 11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14" h="1112">
                    <a:moveTo>
                      <a:pt x="96" y="97"/>
                    </a:moveTo>
                    <a:lnTo>
                      <a:pt x="96" y="905"/>
                    </a:lnTo>
                    <a:lnTo>
                      <a:pt x="2549" y="905"/>
                    </a:lnTo>
                    <a:lnTo>
                      <a:pt x="2599" y="904"/>
                    </a:lnTo>
                    <a:lnTo>
                      <a:pt x="2643" y="897"/>
                    </a:lnTo>
                    <a:lnTo>
                      <a:pt x="2684" y="887"/>
                    </a:lnTo>
                    <a:lnTo>
                      <a:pt x="2721" y="872"/>
                    </a:lnTo>
                    <a:lnTo>
                      <a:pt x="2753" y="854"/>
                    </a:lnTo>
                    <a:lnTo>
                      <a:pt x="2781" y="834"/>
                    </a:lnTo>
                    <a:lnTo>
                      <a:pt x="2806" y="813"/>
                    </a:lnTo>
                    <a:lnTo>
                      <a:pt x="2829" y="790"/>
                    </a:lnTo>
                    <a:lnTo>
                      <a:pt x="2847" y="765"/>
                    </a:lnTo>
                    <a:lnTo>
                      <a:pt x="2864" y="739"/>
                    </a:lnTo>
                    <a:lnTo>
                      <a:pt x="2877" y="712"/>
                    </a:lnTo>
                    <a:lnTo>
                      <a:pt x="2888" y="688"/>
                    </a:lnTo>
                    <a:lnTo>
                      <a:pt x="2897" y="661"/>
                    </a:lnTo>
                    <a:lnTo>
                      <a:pt x="2903" y="638"/>
                    </a:lnTo>
                    <a:lnTo>
                      <a:pt x="2908" y="615"/>
                    </a:lnTo>
                    <a:lnTo>
                      <a:pt x="2913" y="594"/>
                    </a:lnTo>
                    <a:lnTo>
                      <a:pt x="2916" y="576"/>
                    </a:lnTo>
                    <a:lnTo>
                      <a:pt x="2917" y="561"/>
                    </a:lnTo>
                    <a:lnTo>
                      <a:pt x="2918" y="548"/>
                    </a:lnTo>
                    <a:lnTo>
                      <a:pt x="2918" y="540"/>
                    </a:lnTo>
                    <a:lnTo>
                      <a:pt x="2918" y="535"/>
                    </a:lnTo>
                    <a:lnTo>
                      <a:pt x="2918" y="97"/>
                    </a:lnTo>
                    <a:lnTo>
                      <a:pt x="96" y="97"/>
                    </a:lnTo>
                    <a:close/>
                    <a:moveTo>
                      <a:pt x="0" y="0"/>
                    </a:moveTo>
                    <a:lnTo>
                      <a:pt x="3014" y="0"/>
                    </a:lnTo>
                    <a:lnTo>
                      <a:pt x="3014" y="960"/>
                    </a:lnTo>
                    <a:lnTo>
                      <a:pt x="3012" y="976"/>
                    </a:lnTo>
                    <a:lnTo>
                      <a:pt x="3003" y="990"/>
                    </a:lnTo>
                    <a:lnTo>
                      <a:pt x="2990" y="998"/>
                    </a:lnTo>
                    <a:lnTo>
                      <a:pt x="2974" y="1001"/>
                    </a:lnTo>
                    <a:lnTo>
                      <a:pt x="2360" y="1002"/>
                    </a:lnTo>
                    <a:lnTo>
                      <a:pt x="2360" y="1112"/>
                    </a:lnTo>
                    <a:lnTo>
                      <a:pt x="2264" y="1112"/>
                    </a:lnTo>
                    <a:lnTo>
                      <a:pt x="2264" y="1002"/>
                    </a:lnTo>
                    <a:lnTo>
                      <a:pt x="750" y="1002"/>
                    </a:lnTo>
                    <a:lnTo>
                      <a:pt x="750" y="1094"/>
                    </a:lnTo>
                    <a:lnTo>
                      <a:pt x="655" y="1094"/>
                    </a:lnTo>
                    <a:lnTo>
                      <a:pt x="655" y="1002"/>
                    </a:lnTo>
                    <a:lnTo>
                      <a:pt x="0" y="1002"/>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grpSp>
        <p:grpSp>
          <p:nvGrpSpPr>
            <p:cNvPr id="321" name="그룹 59">
              <a:extLst>
                <a:ext uri="{FF2B5EF4-FFF2-40B4-BE49-F238E27FC236}">
                  <a16:creationId xmlns:a16="http://schemas.microsoft.com/office/drawing/2014/main" id="{9F6C892B-C459-4FEB-9F29-C29B4F38396C}"/>
                </a:ext>
              </a:extLst>
            </p:cNvPr>
            <p:cNvGrpSpPr>
              <a:grpSpLocks noChangeAspect="1"/>
            </p:cNvGrpSpPr>
            <p:nvPr/>
          </p:nvGrpSpPr>
          <p:grpSpPr bwMode="auto">
            <a:xfrm>
              <a:off x="1597025" y="3324474"/>
              <a:ext cx="367494" cy="135431"/>
              <a:chOff x="1597025" y="3059113"/>
              <a:chExt cx="1593850" cy="587375"/>
            </a:xfrm>
          </p:grpSpPr>
          <p:sp>
            <p:nvSpPr>
              <p:cNvPr id="322" name="Freeform 8">
                <a:extLst>
                  <a:ext uri="{FF2B5EF4-FFF2-40B4-BE49-F238E27FC236}">
                    <a16:creationId xmlns:a16="http://schemas.microsoft.com/office/drawing/2014/main" id="{A07FC4A7-5C2D-4D81-BB75-7FBB3791FC5E}"/>
                  </a:ext>
                </a:extLst>
              </p:cNvPr>
              <p:cNvSpPr>
                <a:spLocks/>
              </p:cNvSpPr>
              <p:nvPr/>
            </p:nvSpPr>
            <p:spPr bwMode="auto">
              <a:xfrm>
                <a:off x="2657475" y="3382963"/>
                <a:ext cx="55563" cy="50800"/>
              </a:xfrm>
              <a:custGeom>
                <a:avLst/>
                <a:gdLst>
                  <a:gd name="T0" fmla="*/ 0 w 106"/>
                  <a:gd name="T1" fmla="*/ 0 h 96"/>
                  <a:gd name="T2" fmla="*/ 2147483647 w 106"/>
                  <a:gd name="T3" fmla="*/ 0 h 96"/>
                  <a:gd name="T4" fmla="*/ 2147483647 w 106"/>
                  <a:gd name="T5" fmla="*/ 2147483647 h 96"/>
                  <a:gd name="T6" fmla="*/ 2147483647 w 106"/>
                  <a:gd name="T7" fmla="*/ 2147483647 h 96"/>
                  <a:gd name="T8" fmla="*/ 2147483647 w 106"/>
                  <a:gd name="T9" fmla="*/ 2147483647 h 96"/>
                  <a:gd name="T10" fmla="*/ 2147483647 w 106"/>
                  <a:gd name="T11" fmla="*/ 2147483647 h 96"/>
                  <a:gd name="T12" fmla="*/ 2147483647 w 106"/>
                  <a:gd name="T13" fmla="*/ 2147483647 h 96"/>
                  <a:gd name="T14" fmla="*/ 2147483647 w 106"/>
                  <a:gd name="T15" fmla="*/ 2147483647 h 96"/>
                  <a:gd name="T16" fmla="*/ 2147483647 w 106"/>
                  <a:gd name="T17" fmla="*/ 2147483647 h 96"/>
                  <a:gd name="T18" fmla="*/ 2147483647 w 106"/>
                  <a:gd name="T19" fmla="*/ 2147483647 h 96"/>
                  <a:gd name="T20" fmla="*/ 2147483647 w 106"/>
                  <a:gd name="T21" fmla="*/ 2147483647 h 96"/>
                  <a:gd name="T22" fmla="*/ 2147483647 w 106"/>
                  <a:gd name="T23" fmla="*/ 2147483647 h 96"/>
                  <a:gd name="T24" fmla="*/ 2147483647 w 106"/>
                  <a:gd name="T25" fmla="*/ 2147483647 h 96"/>
                  <a:gd name="T26" fmla="*/ 0 w 106"/>
                  <a:gd name="T27" fmla="*/ 2147483647 h 96"/>
                  <a:gd name="T28" fmla="*/ 0 w 106"/>
                  <a:gd name="T29" fmla="*/ 0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6"/>
                  <a:gd name="T46" fmla="*/ 0 h 96"/>
                  <a:gd name="T47" fmla="*/ 106 w 106"/>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6" h="96">
                    <a:moveTo>
                      <a:pt x="0" y="0"/>
                    </a:moveTo>
                    <a:lnTo>
                      <a:pt x="106" y="0"/>
                    </a:lnTo>
                    <a:lnTo>
                      <a:pt x="106" y="25"/>
                    </a:lnTo>
                    <a:lnTo>
                      <a:pt x="106" y="29"/>
                    </a:lnTo>
                    <a:lnTo>
                      <a:pt x="106" y="35"/>
                    </a:lnTo>
                    <a:lnTo>
                      <a:pt x="104" y="44"/>
                    </a:lnTo>
                    <a:lnTo>
                      <a:pt x="100" y="52"/>
                    </a:lnTo>
                    <a:lnTo>
                      <a:pt x="94" y="64"/>
                    </a:lnTo>
                    <a:lnTo>
                      <a:pt x="85" y="74"/>
                    </a:lnTo>
                    <a:lnTo>
                      <a:pt x="72" y="82"/>
                    </a:lnTo>
                    <a:lnTo>
                      <a:pt x="56" y="90"/>
                    </a:lnTo>
                    <a:lnTo>
                      <a:pt x="35" y="95"/>
                    </a:lnTo>
                    <a:lnTo>
                      <a:pt x="9" y="96"/>
                    </a:lnTo>
                    <a:lnTo>
                      <a:pt x="0" y="96"/>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23" name="Freeform 9">
                <a:extLst>
                  <a:ext uri="{FF2B5EF4-FFF2-40B4-BE49-F238E27FC236}">
                    <a16:creationId xmlns:a16="http://schemas.microsoft.com/office/drawing/2014/main" id="{77B97E71-947E-4891-B18C-EEB91F54AA3D}"/>
                  </a:ext>
                </a:extLst>
              </p:cNvPr>
              <p:cNvSpPr>
                <a:spLocks/>
              </p:cNvSpPr>
              <p:nvPr/>
            </p:nvSpPr>
            <p:spPr bwMode="auto">
              <a:xfrm>
                <a:off x="2162175" y="3213101"/>
                <a:ext cx="57150" cy="50800"/>
              </a:xfrm>
              <a:custGeom>
                <a:avLst/>
                <a:gdLst>
                  <a:gd name="T0" fmla="*/ 0 w 106"/>
                  <a:gd name="T1" fmla="*/ 0 h 97"/>
                  <a:gd name="T2" fmla="*/ 2147483647 w 106"/>
                  <a:gd name="T3" fmla="*/ 0 h 97"/>
                  <a:gd name="T4" fmla="*/ 2147483647 w 106"/>
                  <a:gd name="T5" fmla="*/ 2147483647 h 97"/>
                  <a:gd name="T6" fmla="*/ 2147483647 w 106"/>
                  <a:gd name="T7" fmla="*/ 2147483647 h 97"/>
                  <a:gd name="T8" fmla="*/ 2147483647 w 106"/>
                  <a:gd name="T9" fmla="*/ 2147483647 h 97"/>
                  <a:gd name="T10" fmla="*/ 2147483647 w 106"/>
                  <a:gd name="T11" fmla="*/ 2147483647 h 97"/>
                  <a:gd name="T12" fmla="*/ 2147483647 w 106"/>
                  <a:gd name="T13" fmla="*/ 2147483647 h 97"/>
                  <a:gd name="T14" fmla="*/ 2147483647 w 106"/>
                  <a:gd name="T15" fmla="*/ 2147483647 h 97"/>
                  <a:gd name="T16" fmla="*/ 2147483647 w 106"/>
                  <a:gd name="T17" fmla="*/ 2147483647 h 97"/>
                  <a:gd name="T18" fmla="*/ 2147483647 w 106"/>
                  <a:gd name="T19" fmla="*/ 2147483647 h 97"/>
                  <a:gd name="T20" fmla="*/ 2147483647 w 106"/>
                  <a:gd name="T21" fmla="*/ 2147483647 h 97"/>
                  <a:gd name="T22" fmla="*/ 2147483647 w 106"/>
                  <a:gd name="T23" fmla="*/ 2147483647 h 97"/>
                  <a:gd name="T24" fmla="*/ 2147483647 w 106"/>
                  <a:gd name="T25" fmla="*/ 2147483647 h 97"/>
                  <a:gd name="T26" fmla="*/ 0 w 106"/>
                  <a:gd name="T27" fmla="*/ 2147483647 h 97"/>
                  <a:gd name="T28" fmla="*/ 0 w 106"/>
                  <a:gd name="T29" fmla="*/ 0 h 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6"/>
                  <a:gd name="T46" fmla="*/ 0 h 97"/>
                  <a:gd name="T47" fmla="*/ 106 w 106"/>
                  <a:gd name="T48" fmla="*/ 97 h 9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6" h="97">
                    <a:moveTo>
                      <a:pt x="0" y="0"/>
                    </a:moveTo>
                    <a:lnTo>
                      <a:pt x="106" y="0"/>
                    </a:lnTo>
                    <a:lnTo>
                      <a:pt x="106" y="25"/>
                    </a:lnTo>
                    <a:lnTo>
                      <a:pt x="106" y="28"/>
                    </a:lnTo>
                    <a:lnTo>
                      <a:pt x="104" y="36"/>
                    </a:lnTo>
                    <a:lnTo>
                      <a:pt x="103" y="43"/>
                    </a:lnTo>
                    <a:lnTo>
                      <a:pt x="99" y="53"/>
                    </a:lnTo>
                    <a:lnTo>
                      <a:pt x="93" y="63"/>
                    </a:lnTo>
                    <a:lnTo>
                      <a:pt x="85" y="73"/>
                    </a:lnTo>
                    <a:lnTo>
                      <a:pt x="72" y="83"/>
                    </a:lnTo>
                    <a:lnTo>
                      <a:pt x="55" y="91"/>
                    </a:lnTo>
                    <a:lnTo>
                      <a:pt x="35" y="94"/>
                    </a:lnTo>
                    <a:lnTo>
                      <a:pt x="7" y="97"/>
                    </a:lnTo>
                    <a:lnTo>
                      <a:pt x="0" y="97"/>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24" name="Freeform 10">
                <a:extLst>
                  <a:ext uri="{FF2B5EF4-FFF2-40B4-BE49-F238E27FC236}">
                    <a16:creationId xmlns:a16="http://schemas.microsoft.com/office/drawing/2014/main" id="{F16583B7-05CB-4534-87D5-393932096B7E}"/>
                  </a:ext>
                </a:extLst>
              </p:cNvPr>
              <p:cNvSpPr>
                <a:spLocks/>
              </p:cNvSpPr>
              <p:nvPr/>
            </p:nvSpPr>
            <p:spPr bwMode="auto">
              <a:xfrm>
                <a:off x="2063750" y="3213101"/>
                <a:ext cx="55563" cy="50800"/>
              </a:xfrm>
              <a:custGeom>
                <a:avLst/>
                <a:gdLst>
                  <a:gd name="T0" fmla="*/ 0 w 106"/>
                  <a:gd name="T1" fmla="*/ 0 h 97"/>
                  <a:gd name="T2" fmla="*/ 2147483647 w 106"/>
                  <a:gd name="T3" fmla="*/ 0 h 97"/>
                  <a:gd name="T4" fmla="*/ 2147483647 w 106"/>
                  <a:gd name="T5" fmla="*/ 2147483647 h 97"/>
                  <a:gd name="T6" fmla="*/ 2147483647 w 106"/>
                  <a:gd name="T7" fmla="*/ 2147483647 h 97"/>
                  <a:gd name="T8" fmla="*/ 2147483647 w 106"/>
                  <a:gd name="T9" fmla="*/ 2147483647 h 97"/>
                  <a:gd name="T10" fmla="*/ 2147483647 w 106"/>
                  <a:gd name="T11" fmla="*/ 2147483647 h 97"/>
                  <a:gd name="T12" fmla="*/ 2147483647 w 106"/>
                  <a:gd name="T13" fmla="*/ 2147483647 h 97"/>
                  <a:gd name="T14" fmla="*/ 2147483647 w 106"/>
                  <a:gd name="T15" fmla="*/ 2147483647 h 97"/>
                  <a:gd name="T16" fmla="*/ 2147483647 w 106"/>
                  <a:gd name="T17" fmla="*/ 2147483647 h 97"/>
                  <a:gd name="T18" fmla="*/ 2147483647 w 106"/>
                  <a:gd name="T19" fmla="*/ 2147483647 h 97"/>
                  <a:gd name="T20" fmla="*/ 2147483647 w 106"/>
                  <a:gd name="T21" fmla="*/ 2147483647 h 97"/>
                  <a:gd name="T22" fmla="*/ 2147483647 w 106"/>
                  <a:gd name="T23" fmla="*/ 2147483647 h 97"/>
                  <a:gd name="T24" fmla="*/ 2147483647 w 106"/>
                  <a:gd name="T25" fmla="*/ 2147483647 h 97"/>
                  <a:gd name="T26" fmla="*/ 0 w 106"/>
                  <a:gd name="T27" fmla="*/ 2147483647 h 97"/>
                  <a:gd name="T28" fmla="*/ 0 w 106"/>
                  <a:gd name="T29" fmla="*/ 0 h 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6"/>
                  <a:gd name="T46" fmla="*/ 0 h 97"/>
                  <a:gd name="T47" fmla="*/ 106 w 106"/>
                  <a:gd name="T48" fmla="*/ 97 h 9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6" h="97">
                    <a:moveTo>
                      <a:pt x="0" y="0"/>
                    </a:moveTo>
                    <a:lnTo>
                      <a:pt x="106" y="0"/>
                    </a:lnTo>
                    <a:lnTo>
                      <a:pt x="106" y="25"/>
                    </a:lnTo>
                    <a:lnTo>
                      <a:pt x="106" y="28"/>
                    </a:lnTo>
                    <a:lnTo>
                      <a:pt x="105" y="36"/>
                    </a:lnTo>
                    <a:lnTo>
                      <a:pt x="104" y="43"/>
                    </a:lnTo>
                    <a:lnTo>
                      <a:pt x="100" y="53"/>
                    </a:lnTo>
                    <a:lnTo>
                      <a:pt x="94" y="63"/>
                    </a:lnTo>
                    <a:lnTo>
                      <a:pt x="85" y="73"/>
                    </a:lnTo>
                    <a:lnTo>
                      <a:pt x="73" y="83"/>
                    </a:lnTo>
                    <a:lnTo>
                      <a:pt x="56" y="91"/>
                    </a:lnTo>
                    <a:lnTo>
                      <a:pt x="35" y="94"/>
                    </a:lnTo>
                    <a:lnTo>
                      <a:pt x="9" y="97"/>
                    </a:lnTo>
                    <a:lnTo>
                      <a:pt x="0" y="97"/>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25" name="Freeform 11">
                <a:extLst>
                  <a:ext uri="{FF2B5EF4-FFF2-40B4-BE49-F238E27FC236}">
                    <a16:creationId xmlns:a16="http://schemas.microsoft.com/office/drawing/2014/main" id="{235629CE-5C5B-413D-9A1A-80E9657C27A8}"/>
                  </a:ext>
                </a:extLst>
              </p:cNvPr>
              <p:cNvSpPr>
                <a:spLocks/>
              </p:cNvSpPr>
              <p:nvPr/>
            </p:nvSpPr>
            <p:spPr bwMode="auto">
              <a:xfrm>
                <a:off x="1965325" y="3213101"/>
                <a:ext cx="57150" cy="50800"/>
              </a:xfrm>
              <a:custGeom>
                <a:avLst/>
                <a:gdLst>
                  <a:gd name="T0" fmla="*/ 0 w 106"/>
                  <a:gd name="T1" fmla="*/ 0 h 97"/>
                  <a:gd name="T2" fmla="*/ 2147483647 w 106"/>
                  <a:gd name="T3" fmla="*/ 0 h 97"/>
                  <a:gd name="T4" fmla="*/ 2147483647 w 106"/>
                  <a:gd name="T5" fmla="*/ 2147483647 h 97"/>
                  <a:gd name="T6" fmla="*/ 2147483647 w 106"/>
                  <a:gd name="T7" fmla="*/ 2147483647 h 97"/>
                  <a:gd name="T8" fmla="*/ 2147483647 w 106"/>
                  <a:gd name="T9" fmla="*/ 2147483647 h 97"/>
                  <a:gd name="T10" fmla="*/ 2147483647 w 106"/>
                  <a:gd name="T11" fmla="*/ 2147483647 h 97"/>
                  <a:gd name="T12" fmla="*/ 2147483647 w 106"/>
                  <a:gd name="T13" fmla="*/ 2147483647 h 97"/>
                  <a:gd name="T14" fmla="*/ 2147483647 w 106"/>
                  <a:gd name="T15" fmla="*/ 2147483647 h 97"/>
                  <a:gd name="T16" fmla="*/ 2147483647 w 106"/>
                  <a:gd name="T17" fmla="*/ 2147483647 h 97"/>
                  <a:gd name="T18" fmla="*/ 2147483647 w 106"/>
                  <a:gd name="T19" fmla="*/ 2147483647 h 97"/>
                  <a:gd name="T20" fmla="*/ 2147483647 w 106"/>
                  <a:gd name="T21" fmla="*/ 2147483647 h 97"/>
                  <a:gd name="T22" fmla="*/ 2147483647 w 106"/>
                  <a:gd name="T23" fmla="*/ 2147483647 h 97"/>
                  <a:gd name="T24" fmla="*/ 2147483647 w 106"/>
                  <a:gd name="T25" fmla="*/ 2147483647 h 97"/>
                  <a:gd name="T26" fmla="*/ 0 w 106"/>
                  <a:gd name="T27" fmla="*/ 2147483647 h 97"/>
                  <a:gd name="T28" fmla="*/ 0 w 106"/>
                  <a:gd name="T29" fmla="*/ 0 h 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6"/>
                  <a:gd name="T46" fmla="*/ 0 h 97"/>
                  <a:gd name="T47" fmla="*/ 106 w 106"/>
                  <a:gd name="T48" fmla="*/ 97 h 9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6" h="97">
                    <a:moveTo>
                      <a:pt x="0" y="0"/>
                    </a:moveTo>
                    <a:lnTo>
                      <a:pt x="106" y="0"/>
                    </a:lnTo>
                    <a:lnTo>
                      <a:pt x="106" y="25"/>
                    </a:lnTo>
                    <a:lnTo>
                      <a:pt x="105" y="28"/>
                    </a:lnTo>
                    <a:lnTo>
                      <a:pt x="105" y="36"/>
                    </a:lnTo>
                    <a:lnTo>
                      <a:pt x="102" y="43"/>
                    </a:lnTo>
                    <a:lnTo>
                      <a:pt x="98" y="53"/>
                    </a:lnTo>
                    <a:lnTo>
                      <a:pt x="93" y="63"/>
                    </a:lnTo>
                    <a:lnTo>
                      <a:pt x="85" y="73"/>
                    </a:lnTo>
                    <a:lnTo>
                      <a:pt x="72" y="83"/>
                    </a:lnTo>
                    <a:lnTo>
                      <a:pt x="55" y="91"/>
                    </a:lnTo>
                    <a:lnTo>
                      <a:pt x="34" y="94"/>
                    </a:lnTo>
                    <a:lnTo>
                      <a:pt x="8" y="97"/>
                    </a:lnTo>
                    <a:lnTo>
                      <a:pt x="0" y="97"/>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26" name="Freeform 12">
                <a:extLst>
                  <a:ext uri="{FF2B5EF4-FFF2-40B4-BE49-F238E27FC236}">
                    <a16:creationId xmlns:a16="http://schemas.microsoft.com/office/drawing/2014/main" id="{8D71686F-A6A1-4E8B-9226-56356413EFD9}"/>
                  </a:ext>
                </a:extLst>
              </p:cNvPr>
              <p:cNvSpPr>
                <a:spLocks/>
              </p:cNvSpPr>
              <p:nvPr/>
            </p:nvSpPr>
            <p:spPr bwMode="auto">
              <a:xfrm>
                <a:off x="1866900" y="3213101"/>
                <a:ext cx="55563" cy="50800"/>
              </a:xfrm>
              <a:custGeom>
                <a:avLst/>
                <a:gdLst>
                  <a:gd name="T0" fmla="*/ 0 w 105"/>
                  <a:gd name="T1" fmla="*/ 0 h 97"/>
                  <a:gd name="T2" fmla="*/ 2147483647 w 105"/>
                  <a:gd name="T3" fmla="*/ 0 h 97"/>
                  <a:gd name="T4" fmla="*/ 2147483647 w 105"/>
                  <a:gd name="T5" fmla="*/ 2147483647 h 97"/>
                  <a:gd name="T6" fmla="*/ 2147483647 w 105"/>
                  <a:gd name="T7" fmla="*/ 2147483647 h 97"/>
                  <a:gd name="T8" fmla="*/ 2147483647 w 105"/>
                  <a:gd name="T9" fmla="*/ 2147483647 h 97"/>
                  <a:gd name="T10" fmla="*/ 2147483647 w 105"/>
                  <a:gd name="T11" fmla="*/ 2147483647 h 97"/>
                  <a:gd name="T12" fmla="*/ 2147483647 w 105"/>
                  <a:gd name="T13" fmla="*/ 2147483647 h 97"/>
                  <a:gd name="T14" fmla="*/ 2147483647 w 105"/>
                  <a:gd name="T15" fmla="*/ 2147483647 h 97"/>
                  <a:gd name="T16" fmla="*/ 2147483647 w 105"/>
                  <a:gd name="T17" fmla="*/ 2147483647 h 97"/>
                  <a:gd name="T18" fmla="*/ 2147483647 w 105"/>
                  <a:gd name="T19" fmla="*/ 2147483647 h 97"/>
                  <a:gd name="T20" fmla="*/ 2147483647 w 105"/>
                  <a:gd name="T21" fmla="*/ 2147483647 h 97"/>
                  <a:gd name="T22" fmla="*/ 2147483647 w 105"/>
                  <a:gd name="T23" fmla="*/ 2147483647 h 97"/>
                  <a:gd name="T24" fmla="*/ 2147483647 w 105"/>
                  <a:gd name="T25" fmla="*/ 2147483647 h 97"/>
                  <a:gd name="T26" fmla="*/ 0 w 105"/>
                  <a:gd name="T27" fmla="*/ 2147483647 h 97"/>
                  <a:gd name="T28" fmla="*/ 0 w 105"/>
                  <a:gd name="T29" fmla="*/ 0 h 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5"/>
                  <a:gd name="T46" fmla="*/ 0 h 97"/>
                  <a:gd name="T47" fmla="*/ 105 w 105"/>
                  <a:gd name="T48" fmla="*/ 97 h 9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5" h="97">
                    <a:moveTo>
                      <a:pt x="0" y="0"/>
                    </a:moveTo>
                    <a:lnTo>
                      <a:pt x="105" y="0"/>
                    </a:lnTo>
                    <a:lnTo>
                      <a:pt x="105" y="25"/>
                    </a:lnTo>
                    <a:lnTo>
                      <a:pt x="105" y="28"/>
                    </a:lnTo>
                    <a:lnTo>
                      <a:pt x="104" y="36"/>
                    </a:lnTo>
                    <a:lnTo>
                      <a:pt x="103" y="43"/>
                    </a:lnTo>
                    <a:lnTo>
                      <a:pt x="99" y="53"/>
                    </a:lnTo>
                    <a:lnTo>
                      <a:pt x="93" y="63"/>
                    </a:lnTo>
                    <a:lnTo>
                      <a:pt x="84" y="73"/>
                    </a:lnTo>
                    <a:lnTo>
                      <a:pt x="72" y="83"/>
                    </a:lnTo>
                    <a:lnTo>
                      <a:pt x="55" y="91"/>
                    </a:lnTo>
                    <a:lnTo>
                      <a:pt x="34" y="94"/>
                    </a:lnTo>
                    <a:lnTo>
                      <a:pt x="8" y="97"/>
                    </a:lnTo>
                    <a:lnTo>
                      <a:pt x="0" y="97"/>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27" name="Freeform 13">
                <a:extLst>
                  <a:ext uri="{FF2B5EF4-FFF2-40B4-BE49-F238E27FC236}">
                    <a16:creationId xmlns:a16="http://schemas.microsoft.com/office/drawing/2014/main" id="{EFA82EAB-3196-47A2-B541-3CAD443BAF4C}"/>
                  </a:ext>
                </a:extLst>
              </p:cNvPr>
              <p:cNvSpPr>
                <a:spLocks/>
              </p:cNvSpPr>
              <p:nvPr/>
            </p:nvSpPr>
            <p:spPr bwMode="auto">
              <a:xfrm>
                <a:off x="1768475" y="3213101"/>
                <a:ext cx="55563" cy="50800"/>
              </a:xfrm>
              <a:custGeom>
                <a:avLst/>
                <a:gdLst>
                  <a:gd name="T0" fmla="*/ 0 w 106"/>
                  <a:gd name="T1" fmla="*/ 0 h 97"/>
                  <a:gd name="T2" fmla="*/ 2147483647 w 106"/>
                  <a:gd name="T3" fmla="*/ 0 h 97"/>
                  <a:gd name="T4" fmla="*/ 2147483647 w 106"/>
                  <a:gd name="T5" fmla="*/ 2147483647 h 97"/>
                  <a:gd name="T6" fmla="*/ 2147483647 w 106"/>
                  <a:gd name="T7" fmla="*/ 2147483647 h 97"/>
                  <a:gd name="T8" fmla="*/ 2147483647 w 106"/>
                  <a:gd name="T9" fmla="*/ 2147483647 h 97"/>
                  <a:gd name="T10" fmla="*/ 2147483647 w 106"/>
                  <a:gd name="T11" fmla="*/ 2147483647 h 97"/>
                  <a:gd name="T12" fmla="*/ 2147483647 w 106"/>
                  <a:gd name="T13" fmla="*/ 2147483647 h 97"/>
                  <a:gd name="T14" fmla="*/ 2147483647 w 106"/>
                  <a:gd name="T15" fmla="*/ 2147483647 h 97"/>
                  <a:gd name="T16" fmla="*/ 2147483647 w 106"/>
                  <a:gd name="T17" fmla="*/ 2147483647 h 97"/>
                  <a:gd name="T18" fmla="*/ 2147483647 w 106"/>
                  <a:gd name="T19" fmla="*/ 2147483647 h 97"/>
                  <a:gd name="T20" fmla="*/ 2147483647 w 106"/>
                  <a:gd name="T21" fmla="*/ 2147483647 h 97"/>
                  <a:gd name="T22" fmla="*/ 2147483647 w 106"/>
                  <a:gd name="T23" fmla="*/ 2147483647 h 97"/>
                  <a:gd name="T24" fmla="*/ 2147483647 w 106"/>
                  <a:gd name="T25" fmla="*/ 2147483647 h 97"/>
                  <a:gd name="T26" fmla="*/ 2147483647 w 106"/>
                  <a:gd name="T27" fmla="*/ 2147483647 h 97"/>
                  <a:gd name="T28" fmla="*/ 0 w 106"/>
                  <a:gd name="T29" fmla="*/ 0 h 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6"/>
                  <a:gd name="T46" fmla="*/ 0 h 97"/>
                  <a:gd name="T47" fmla="*/ 106 w 106"/>
                  <a:gd name="T48" fmla="*/ 97 h 9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6" h="97">
                    <a:moveTo>
                      <a:pt x="0" y="0"/>
                    </a:moveTo>
                    <a:lnTo>
                      <a:pt x="106" y="0"/>
                    </a:lnTo>
                    <a:lnTo>
                      <a:pt x="106" y="25"/>
                    </a:lnTo>
                    <a:lnTo>
                      <a:pt x="106" y="28"/>
                    </a:lnTo>
                    <a:lnTo>
                      <a:pt x="106" y="36"/>
                    </a:lnTo>
                    <a:lnTo>
                      <a:pt x="103" y="43"/>
                    </a:lnTo>
                    <a:lnTo>
                      <a:pt x="99" y="53"/>
                    </a:lnTo>
                    <a:lnTo>
                      <a:pt x="94" y="63"/>
                    </a:lnTo>
                    <a:lnTo>
                      <a:pt x="85" y="73"/>
                    </a:lnTo>
                    <a:lnTo>
                      <a:pt x="72" y="83"/>
                    </a:lnTo>
                    <a:lnTo>
                      <a:pt x="56" y="91"/>
                    </a:lnTo>
                    <a:lnTo>
                      <a:pt x="35" y="94"/>
                    </a:lnTo>
                    <a:lnTo>
                      <a:pt x="9" y="97"/>
                    </a:lnTo>
                    <a:lnTo>
                      <a:pt x="1" y="97"/>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28" name="Freeform 14">
                <a:extLst>
                  <a:ext uri="{FF2B5EF4-FFF2-40B4-BE49-F238E27FC236}">
                    <a16:creationId xmlns:a16="http://schemas.microsoft.com/office/drawing/2014/main" id="{E1341770-74E5-4ED6-84CC-981AF0DC623A}"/>
                  </a:ext>
                </a:extLst>
              </p:cNvPr>
              <p:cNvSpPr>
                <a:spLocks/>
              </p:cNvSpPr>
              <p:nvPr/>
            </p:nvSpPr>
            <p:spPr bwMode="auto">
              <a:xfrm>
                <a:off x="2457450" y="3382963"/>
                <a:ext cx="55563" cy="50800"/>
              </a:xfrm>
              <a:custGeom>
                <a:avLst/>
                <a:gdLst>
                  <a:gd name="T0" fmla="*/ 0 w 106"/>
                  <a:gd name="T1" fmla="*/ 0 h 96"/>
                  <a:gd name="T2" fmla="*/ 2147483647 w 106"/>
                  <a:gd name="T3" fmla="*/ 0 h 96"/>
                  <a:gd name="T4" fmla="*/ 2147483647 w 106"/>
                  <a:gd name="T5" fmla="*/ 2147483647 h 96"/>
                  <a:gd name="T6" fmla="*/ 2147483647 w 106"/>
                  <a:gd name="T7" fmla="*/ 2147483647 h 96"/>
                  <a:gd name="T8" fmla="*/ 2147483647 w 106"/>
                  <a:gd name="T9" fmla="*/ 2147483647 h 96"/>
                  <a:gd name="T10" fmla="*/ 2147483647 w 106"/>
                  <a:gd name="T11" fmla="*/ 2147483647 h 96"/>
                  <a:gd name="T12" fmla="*/ 2147483647 w 106"/>
                  <a:gd name="T13" fmla="*/ 2147483647 h 96"/>
                  <a:gd name="T14" fmla="*/ 2147483647 w 106"/>
                  <a:gd name="T15" fmla="*/ 2147483647 h 96"/>
                  <a:gd name="T16" fmla="*/ 2147483647 w 106"/>
                  <a:gd name="T17" fmla="*/ 2147483647 h 96"/>
                  <a:gd name="T18" fmla="*/ 2147483647 w 106"/>
                  <a:gd name="T19" fmla="*/ 2147483647 h 96"/>
                  <a:gd name="T20" fmla="*/ 2147483647 w 106"/>
                  <a:gd name="T21" fmla="*/ 2147483647 h 96"/>
                  <a:gd name="T22" fmla="*/ 2147483647 w 106"/>
                  <a:gd name="T23" fmla="*/ 2147483647 h 96"/>
                  <a:gd name="T24" fmla="*/ 2147483647 w 106"/>
                  <a:gd name="T25" fmla="*/ 2147483647 h 96"/>
                  <a:gd name="T26" fmla="*/ 0 w 106"/>
                  <a:gd name="T27" fmla="*/ 2147483647 h 96"/>
                  <a:gd name="T28" fmla="*/ 0 w 106"/>
                  <a:gd name="T29" fmla="*/ 0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6"/>
                  <a:gd name="T46" fmla="*/ 0 h 96"/>
                  <a:gd name="T47" fmla="*/ 106 w 106"/>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6" h="96">
                    <a:moveTo>
                      <a:pt x="0" y="0"/>
                    </a:moveTo>
                    <a:lnTo>
                      <a:pt x="106" y="0"/>
                    </a:lnTo>
                    <a:lnTo>
                      <a:pt x="106" y="25"/>
                    </a:lnTo>
                    <a:lnTo>
                      <a:pt x="106" y="29"/>
                    </a:lnTo>
                    <a:lnTo>
                      <a:pt x="106" y="35"/>
                    </a:lnTo>
                    <a:lnTo>
                      <a:pt x="103" y="44"/>
                    </a:lnTo>
                    <a:lnTo>
                      <a:pt x="100" y="52"/>
                    </a:lnTo>
                    <a:lnTo>
                      <a:pt x="93" y="64"/>
                    </a:lnTo>
                    <a:lnTo>
                      <a:pt x="85" y="74"/>
                    </a:lnTo>
                    <a:lnTo>
                      <a:pt x="72" y="82"/>
                    </a:lnTo>
                    <a:lnTo>
                      <a:pt x="56" y="90"/>
                    </a:lnTo>
                    <a:lnTo>
                      <a:pt x="35" y="95"/>
                    </a:lnTo>
                    <a:lnTo>
                      <a:pt x="9" y="96"/>
                    </a:lnTo>
                    <a:lnTo>
                      <a:pt x="0" y="96"/>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29" name="Freeform 15">
                <a:extLst>
                  <a:ext uri="{FF2B5EF4-FFF2-40B4-BE49-F238E27FC236}">
                    <a16:creationId xmlns:a16="http://schemas.microsoft.com/office/drawing/2014/main" id="{C5851052-0FC5-437B-8ACF-98ECBEA90C08}"/>
                  </a:ext>
                </a:extLst>
              </p:cNvPr>
              <p:cNvSpPr>
                <a:spLocks/>
              </p:cNvSpPr>
              <p:nvPr/>
            </p:nvSpPr>
            <p:spPr bwMode="auto">
              <a:xfrm>
                <a:off x="2359025" y="3382963"/>
                <a:ext cx="57150" cy="50800"/>
              </a:xfrm>
              <a:custGeom>
                <a:avLst/>
                <a:gdLst>
                  <a:gd name="T0" fmla="*/ 0 w 106"/>
                  <a:gd name="T1" fmla="*/ 0 h 96"/>
                  <a:gd name="T2" fmla="*/ 2147483647 w 106"/>
                  <a:gd name="T3" fmla="*/ 0 h 96"/>
                  <a:gd name="T4" fmla="*/ 2147483647 w 106"/>
                  <a:gd name="T5" fmla="*/ 2147483647 h 96"/>
                  <a:gd name="T6" fmla="*/ 2147483647 w 106"/>
                  <a:gd name="T7" fmla="*/ 2147483647 h 96"/>
                  <a:gd name="T8" fmla="*/ 2147483647 w 106"/>
                  <a:gd name="T9" fmla="*/ 2147483647 h 96"/>
                  <a:gd name="T10" fmla="*/ 2147483647 w 106"/>
                  <a:gd name="T11" fmla="*/ 2147483647 h 96"/>
                  <a:gd name="T12" fmla="*/ 2147483647 w 106"/>
                  <a:gd name="T13" fmla="*/ 2147483647 h 96"/>
                  <a:gd name="T14" fmla="*/ 2147483647 w 106"/>
                  <a:gd name="T15" fmla="*/ 2147483647 h 96"/>
                  <a:gd name="T16" fmla="*/ 2147483647 w 106"/>
                  <a:gd name="T17" fmla="*/ 2147483647 h 96"/>
                  <a:gd name="T18" fmla="*/ 2147483647 w 106"/>
                  <a:gd name="T19" fmla="*/ 2147483647 h 96"/>
                  <a:gd name="T20" fmla="*/ 2147483647 w 106"/>
                  <a:gd name="T21" fmla="*/ 2147483647 h 96"/>
                  <a:gd name="T22" fmla="*/ 2147483647 w 106"/>
                  <a:gd name="T23" fmla="*/ 2147483647 h 96"/>
                  <a:gd name="T24" fmla="*/ 2147483647 w 106"/>
                  <a:gd name="T25" fmla="*/ 2147483647 h 96"/>
                  <a:gd name="T26" fmla="*/ 0 w 106"/>
                  <a:gd name="T27" fmla="*/ 2147483647 h 96"/>
                  <a:gd name="T28" fmla="*/ 0 w 106"/>
                  <a:gd name="T29" fmla="*/ 0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6"/>
                  <a:gd name="T46" fmla="*/ 0 h 96"/>
                  <a:gd name="T47" fmla="*/ 106 w 106"/>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6" h="96">
                    <a:moveTo>
                      <a:pt x="0" y="0"/>
                    </a:moveTo>
                    <a:lnTo>
                      <a:pt x="106" y="0"/>
                    </a:lnTo>
                    <a:lnTo>
                      <a:pt x="106" y="25"/>
                    </a:lnTo>
                    <a:lnTo>
                      <a:pt x="106" y="29"/>
                    </a:lnTo>
                    <a:lnTo>
                      <a:pt x="104" y="35"/>
                    </a:lnTo>
                    <a:lnTo>
                      <a:pt x="103" y="44"/>
                    </a:lnTo>
                    <a:lnTo>
                      <a:pt x="99" y="52"/>
                    </a:lnTo>
                    <a:lnTo>
                      <a:pt x="93" y="64"/>
                    </a:lnTo>
                    <a:lnTo>
                      <a:pt x="84" y="74"/>
                    </a:lnTo>
                    <a:lnTo>
                      <a:pt x="72" y="82"/>
                    </a:lnTo>
                    <a:lnTo>
                      <a:pt x="56" y="90"/>
                    </a:lnTo>
                    <a:lnTo>
                      <a:pt x="35" y="95"/>
                    </a:lnTo>
                    <a:lnTo>
                      <a:pt x="7" y="96"/>
                    </a:lnTo>
                    <a:lnTo>
                      <a:pt x="0" y="96"/>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30" name="Freeform 16">
                <a:extLst>
                  <a:ext uri="{FF2B5EF4-FFF2-40B4-BE49-F238E27FC236}">
                    <a16:creationId xmlns:a16="http://schemas.microsoft.com/office/drawing/2014/main" id="{79C6E922-2912-4A80-93CF-6C72C069E750}"/>
                  </a:ext>
                </a:extLst>
              </p:cNvPr>
              <p:cNvSpPr>
                <a:spLocks/>
              </p:cNvSpPr>
              <p:nvPr/>
            </p:nvSpPr>
            <p:spPr bwMode="auto">
              <a:xfrm>
                <a:off x="2260600" y="3382963"/>
                <a:ext cx="55563" cy="50800"/>
              </a:xfrm>
              <a:custGeom>
                <a:avLst/>
                <a:gdLst>
                  <a:gd name="T0" fmla="*/ 0 w 106"/>
                  <a:gd name="T1" fmla="*/ 0 h 96"/>
                  <a:gd name="T2" fmla="*/ 2147483647 w 106"/>
                  <a:gd name="T3" fmla="*/ 0 h 96"/>
                  <a:gd name="T4" fmla="*/ 2147483647 w 106"/>
                  <a:gd name="T5" fmla="*/ 2147483647 h 96"/>
                  <a:gd name="T6" fmla="*/ 2147483647 w 106"/>
                  <a:gd name="T7" fmla="*/ 2147483647 h 96"/>
                  <a:gd name="T8" fmla="*/ 2147483647 w 106"/>
                  <a:gd name="T9" fmla="*/ 2147483647 h 96"/>
                  <a:gd name="T10" fmla="*/ 2147483647 w 106"/>
                  <a:gd name="T11" fmla="*/ 2147483647 h 96"/>
                  <a:gd name="T12" fmla="*/ 2147483647 w 106"/>
                  <a:gd name="T13" fmla="*/ 2147483647 h 96"/>
                  <a:gd name="T14" fmla="*/ 2147483647 w 106"/>
                  <a:gd name="T15" fmla="*/ 2147483647 h 96"/>
                  <a:gd name="T16" fmla="*/ 2147483647 w 106"/>
                  <a:gd name="T17" fmla="*/ 2147483647 h 96"/>
                  <a:gd name="T18" fmla="*/ 2147483647 w 106"/>
                  <a:gd name="T19" fmla="*/ 2147483647 h 96"/>
                  <a:gd name="T20" fmla="*/ 2147483647 w 106"/>
                  <a:gd name="T21" fmla="*/ 2147483647 h 96"/>
                  <a:gd name="T22" fmla="*/ 2147483647 w 106"/>
                  <a:gd name="T23" fmla="*/ 2147483647 h 96"/>
                  <a:gd name="T24" fmla="*/ 2147483647 w 106"/>
                  <a:gd name="T25" fmla="*/ 2147483647 h 96"/>
                  <a:gd name="T26" fmla="*/ 0 w 106"/>
                  <a:gd name="T27" fmla="*/ 2147483647 h 96"/>
                  <a:gd name="T28" fmla="*/ 0 w 106"/>
                  <a:gd name="T29" fmla="*/ 0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6"/>
                  <a:gd name="T46" fmla="*/ 0 h 96"/>
                  <a:gd name="T47" fmla="*/ 106 w 106"/>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6" h="96">
                    <a:moveTo>
                      <a:pt x="0" y="0"/>
                    </a:moveTo>
                    <a:lnTo>
                      <a:pt x="106" y="0"/>
                    </a:lnTo>
                    <a:lnTo>
                      <a:pt x="106" y="25"/>
                    </a:lnTo>
                    <a:lnTo>
                      <a:pt x="106" y="29"/>
                    </a:lnTo>
                    <a:lnTo>
                      <a:pt x="106" y="35"/>
                    </a:lnTo>
                    <a:lnTo>
                      <a:pt x="104" y="44"/>
                    </a:lnTo>
                    <a:lnTo>
                      <a:pt x="100" y="52"/>
                    </a:lnTo>
                    <a:lnTo>
                      <a:pt x="94" y="64"/>
                    </a:lnTo>
                    <a:lnTo>
                      <a:pt x="85" y="74"/>
                    </a:lnTo>
                    <a:lnTo>
                      <a:pt x="72" y="82"/>
                    </a:lnTo>
                    <a:lnTo>
                      <a:pt x="56" y="90"/>
                    </a:lnTo>
                    <a:lnTo>
                      <a:pt x="35" y="95"/>
                    </a:lnTo>
                    <a:lnTo>
                      <a:pt x="9" y="96"/>
                    </a:lnTo>
                    <a:lnTo>
                      <a:pt x="0" y="96"/>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31" name="Freeform 17">
                <a:extLst>
                  <a:ext uri="{FF2B5EF4-FFF2-40B4-BE49-F238E27FC236}">
                    <a16:creationId xmlns:a16="http://schemas.microsoft.com/office/drawing/2014/main" id="{6A6AD4C9-D971-42E2-B09D-0A6C045D8AA3}"/>
                  </a:ext>
                </a:extLst>
              </p:cNvPr>
              <p:cNvSpPr>
                <a:spLocks/>
              </p:cNvSpPr>
              <p:nvPr/>
            </p:nvSpPr>
            <p:spPr bwMode="auto">
              <a:xfrm>
                <a:off x="2559050" y="3382963"/>
                <a:ext cx="57150" cy="50800"/>
              </a:xfrm>
              <a:custGeom>
                <a:avLst/>
                <a:gdLst>
                  <a:gd name="T0" fmla="*/ 0 w 106"/>
                  <a:gd name="T1" fmla="*/ 0 h 96"/>
                  <a:gd name="T2" fmla="*/ 2147483647 w 106"/>
                  <a:gd name="T3" fmla="*/ 0 h 96"/>
                  <a:gd name="T4" fmla="*/ 2147483647 w 106"/>
                  <a:gd name="T5" fmla="*/ 2147483647 h 96"/>
                  <a:gd name="T6" fmla="*/ 2147483647 w 106"/>
                  <a:gd name="T7" fmla="*/ 2147483647 h 96"/>
                  <a:gd name="T8" fmla="*/ 2147483647 w 106"/>
                  <a:gd name="T9" fmla="*/ 2147483647 h 96"/>
                  <a:gd name="T10" fmla="*/ 2147483647 w 106"/>
                  <a:gd name="T11" fmla="*/ 2147483647 h 96"/>
                  <a:gd name="T12" fmla="*/ 2147483647 w 106"/>
                  <a:gd name="T13" fmla="*/ 2147483647 h 96"/>
                  <a:gd name="T14" fmla="*/ 2147483647 w 106"/>
                  <a:gd name="T15" fmla="*/ 2147483647 h 96"/>
                  <a:gd name="T16" fmla="*/ 2147483647 w 106"/>
                  <a:gd name="T17" fmla="*/ 2147483647 h 96"/>
                  <a:gd name="T18" fmla="*/ 2147483647 w 106"/>
                  <a:gd name="T19" fmla="*/ 2147483647 h 96"/>
                  <a:gd name="T20" fmla="*/ 2147483647 w 106"/>
                  <a:gd name="T21" fmla="*/ 2147483647 h 96"/>
                  <a:gd name="T22" fmla="*/ 2147483647 w 106"/>
                  <a:gd name="T23" fmla="*/ 2147483647 h 96"/>
                  <a:gd name="T24" fmla="*/ 2147483647 w 106"/>
                  <a:gd name="T25" fmla="*/ 2147483647 h 96"/>
                  <a:gd name="T26" fmla="*/ 0 w 106"/>
                  <a:gd name="T27" fmla="*/ 2147483647 h 96"/>
                  <a:gd name="T28" fmla="*/ 0 w 106"/>
                  <a:gd name="T29" fmla="*/ 0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6"/>
                  <a:gd name="T46" fmla="*/ 0 h 96"/>
                  <a:gd name="T47" fmla="*/ 106 w 106"/>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6" h="96">
                    <a:moveTo>
                      <a:pt x="0" y="0"/>
                    </a:moveTo>
                    <a:lnTo>
                      <a:pt x="106" y="0"/>
                    </a:lnTo>
                    <a:lnTo>
                      <a:pt x="106" y="25"/>
                    </a:lnTo>
                    <a:lnTo>
                      <a:pt x="106" y="29"/>
                    </a:lnTo>
                    <a:lnTo>
                      <a:pt x="104" y="35"/>
                    </a:lnTo>
                    <a:lnTo>
                      <a:pt x="103" y="44"/>
                    </a:lnTo>
                    <a:lnTo>
                      <a:pt x="100" y="52"/>
                    </a:lnTo>
                    <a:lnTo>
                      <a:pt x="93" y="64"/>
                    </a:lnTo>
                    <a:lnTo>
                      <a:pt x="85" y="74"/>
                    </a:lnTo>
                    <a:lnTo>
                      <a:pt x="72" y="82"/>
                    </a:lnTo>
                    <a:lnTo>
                      <a:pt x="56" y="90"/>
                    </a:lnTo>
                    <a:lnTo>
                      <a:pt x="35" y="95"/>
                    </a:lnTo>
                    <a:lnTo>
                      <a:pt x="7" y="96"/>
                    </a:lnTo>
                    <a:lnTo>
                      <a:pt x="0" y="96"/>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32" name="Freeform 18">
                <a:extLst>
                  <a:ext uri="{FF2B5EF4-FFF2-40B4-BE49-F238E27FC236}">
                    <a16:creationId xmlns:a16="http://schemas.microsoft.com/office/drawing/2014/main" id="{8DB06734-C893-4D85-BC64-D71E6B8AE685}"/>
                  </a:ext>
                </a:extLst>
              </p:cNvPr>
              <p:cNvSpPr>
                <a:spLocks/>
              </p:cNvSpPr>
              <p:nvPr/>
            </p:nvSpPr>
            <p:spPr bwMode="auto">
              <a:xfrm>
                <a:off x="2162175" y="3382963"/>
                <a:ext cx="57150" cy="52388"/>
              </a:xfrm>
              <a:custGeom>
                <a:avLst/>
                <a:gdLst>
                  <a:gd name="T0" fmla="*/ 0 w 106"/>
                  <a:gd name="T1" fmla="*/ 0 h 97"/>
                  <a:gd name="T2" fmla="*/ 2147483647 w 106"/>
                  <a:gd name="T3" fmla="*/ 0 h 97"/>
                  <a:gd name="T4" fmla="*/ 2147483647 w 106"/>
                  <a:gd name="T5" fmla="*/ 2147483647 h 97"/>
                  <a:gd name="T6" fmla="*/ 2147483647 w 106"/>
                  <a:gd name="T7" fmla="*/ 2147483647 h 97"/>
                  <a:gd name="T8" fmla="*/ 2147483647 w 106"/>
                  <a:gd name="T9" fmla="*/ 2147483647 h 97"/>
                  <a:gd name="T10" fmla="*/ 2147483647 w 106"/>
                  <a:gd name="T11" fmla="*/ 2147483647 h 97"/>
                  <a:gd name="T12" fmla="*/ 2147483647 w 106"/>
                  <a:gd name="T13" fmla="*/ 2147483647 h 97"/>
                  <a:gd name="T14" fmla="*/ 2147483647 w 106"/>
                  <a:gd name="T15" fmla="*/ 2147483647 h 97"/>
                  <a:gd name="T16" fmla="*/ 2147483647 w 106"/>
                  <a:gd name="T17" fmla="*/ 2147483647 h 97"/>
                  <a:gd name="T18" fmla="*/ 2147483647 w 106"/>
                  <a:gd name="T19" fmla="*/ 2147483647 h 97"/>
                  <a:gd name="T20" fmla="*/ 2147483647 w 106"/>
                  <a:gd name="T21" fmla="*/ 2147483647 h 97"/>
                  <a:gd name="T22" fmla="*/ 2147483647 w 106"/>
                  <a:gd name="T23" fmla="*/ 2147483647 h 97"/>
                  <a:gd name="T24" fmla="*/ 2147483647 w 106"/>
                  <a:gd name="T25" fmla="*/ 2147483647 h 97"/>
                  <a:gd name="T26" fmla="*/ 0 w 106"/>
                  <a:gd name="T27" fmla="*/ 2147483647 h 97"/>
                  <a:gd name="T28" fmla="*/ 0 w 106"/>
                  <a:gd name="T29" fmla="*/ 2147483647 h 97"/>
                  <a:gd name="T30" fmla="*/ 0 w 106"/>
                  <a:gd name="T31" fmla="*/ 0 h 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97"/>
                  <a:gd name="T50" fmla="*/ 106 w 106"/>
                  <a:gd name="T51" fmla="*/ 97 h 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97">
                    <a:moveTo>
                      <a:pt x="0" y="0"/>
                    </a:moveTo>
                    <a:lnTo>
                      <a:pt x="106" y="0"/>
                    </a:lnTo>
                    <a:lnTo>
                      <a:pt x="106" y="26"/>
                    </a:lnTo>
                    <a:lnTo>
                      <a:pt x="106" y="30"/>
                    </a:lnTo>
                    <a:lnTo>
                      <a:pt x="104" y="36"/>
                    </a:lnTo>
                    <a:lnTo>
                      <a:pt x="103" y="45"/>
                    </a:lnTo>
                    <a:lnTo>
                      <a:pt x="99" y="55"/>
                    </a:lnTo>
                    <a:lnTo>
                      <a:pt x="93" y="65"/>
                    </a:lnTo>
                    <a:lnTo>
                      <a:pt x="85" y="75"/>
                    </a:lnTo>
                    <a:lnTo>
                      <a:pt x="72" y="84"/>
                    </a:lnTo>
                    <a:lnTo>
                      <a:pt x="55" y="91"/>
                    </a:lnTo>
                    <a:lnTo>
                      <a:pt x="35" y="96"/>
                    </a:lnTo>
                    <a:lnTo>
                      <a:pt x="7" y="97"/>
                    </a:lnTo>
                    <a:lnTo>
                      <a:pt x="0" y="97"/>
                    </a:lnTo>
                    <a:lnTo>
                      <a:pt x="0" y="1"/>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33" name="Freeform 19">
                <a:extLst>
                  <a:ext uri="{FF2B5EF4-FFF2-40B4-BE49-F238E27FC236}">
                    <a16:creationId xmlns:a16="http://schemas.microsoft.com/office/drawing/2014/main" id="{D9977C20-E9BA-4C4E-9A24-FA90DEC65F7E}"/>
                  </a:ext>
                </a:extLst>
              </p:cNvPr>
              <p:cNvSpPr>
                <a:spLocks/>
              </p:cNvSpPr>
              <p:nvPr/>
            </p:nvSpPr>
            <p:spPr bwMode="auto">
              <a:xfrm>
                <a:off x="2063750" y="3382963"/>
                <a:ext cx="55563" cy="52388"/>
              </a:xfrm>
              <a:custGeom>
                <a:avLst/>
                <a:gdLst>
                  <a:gd name="T0" fmla="*/ 0 w 106"/>
                  <a:gd name="T1" fmla="*/ 0 h 97"/>
                  <a:gd name="T2" fmla="*/ 2147483647 w 106"/>
                  <a:gd name="T3" fmla="*/ 0 h 97"/>
                  <a:gd name="T4" fmla="*/ 2147483647 w 106"/>
                  <a:gd name="T5" fmla="*/ 2147483647 h 97"/>
                  <a:gd name="T6" fmla="*/ 2147483647 w 106"/>
                  <a:gd name="T7" fmla="*/ 2147483647 h 97"/>
                  <a:gd name="T8" fmla="*/ 2147483647 w 106"/>
                  <a:gd name="T9" fmla="*/ 2147483647 h 97"/>
                  <a:gd name="T10" fmla="*/ 2147483647 w 106"/>
                  <a:gd name="T11" fmla="*/ 2147483647 h 97"/>
                  <a:gd name="T12" fmla="*/ 2147483647 w 106"/>
                  <a:gd name="T13" fmla="*/ 2147483647 h 97"/>
                  <a:gd name="T14" fmla="*/ 2147483647 w 106"/>
                  <a:gd name="T15" fmla="*/ 2147483647 h 97"/>
                  <a:gd name="T16" fmla="*/ 2147483647 w 106"/>
                  <a:gd name="T17" fmla="*/ 2147483647 h 97"/>
                  <a:gd name="T18" fmla="*/ 2147483647 w 106"/>
                  <a:gd name="T19" fmla="*/ 2147483647 h 97"/>
                  <a:gd name="T20" fmla="*/ 2147483647 w 106"/>
                  <a:gd name="T21" fmla="*/ 2147483647 h 97"/>
                  <a:gd name="T22" fmla="*/ 2147483647 w 106"/>
                  <a:gd name="T23" fmla="*/ 2147483647 h 97"/>
                  <a:gd name="T24" fmla="*/ 2147483647 w 106"/>
                  <a:gd name="T25" fmla="*/ 2147483647 h 97"/>
                  <a:gd name="T26" fmla="*/ 0 w 106"/>
                  <a:gd name="T27" fmla="*/ 2147483647 h 97"/>
                  <a:gd name="T28" fmla="*/ 0 w 106"/>
                  <a:gd name="T29" fmla="*/ 2147483647 h 97"/>
                  <a:gd name="T30" fmla="*/ 0 w 106"/>
                  <a:gd name="T31" fmla="*/ 0 h 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97"/>
                  <a:gd name="T50" fmla="*/ 106 w 106"/>
                  <a:gd name="T51" fmla="*/ 97 h 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97">
                    <a:moveTo>
                      <a:pt x="0" y="0"/>
                    </a:moveTo>
                    <a:lnTo>
                      <a:pt x="106" y="0"/>
                    </a:lnTo>
                    <a:lnTo>
                      <a:pt x="106" y="26"/>
                    </a:lnTo>
                    <a:lnTo>
                      <a:pt x="106" y="30"/>
                    </a:lnTo>
                    <a:lnTo>
                      <a:pt x="105" y="36"/>
                    </a:lnTo>
                    <a:lnTo>
                      <a:pt x="104" y="45"/>
                    </a:lnTo>
                    <a:lnTo>
                      <a:pt x="100" y="55"/>
                    </a:lnTo>
                    <a:lnTo>
                      <a:pt x="94" y="65"/>
                    </a:lnTo>
                    <a:lnTo>
                      <a:pt x="85" y="75"/>
                    </a:lnTo>
                    <a:lnTo>
                      <a:pt x="73" y="84"/>
                    </a:lnTo>
                    <a:lnTo>
                      <a:pt x="56" y="91"/>
                    </a:lnTo>
                    <a:lnTo>
                      <a:pt x="35" y="96"/>
                    </a:lnTo>
                    <a:lnTo>
                      <a:pt x="9" y="97"/>
                    </a:lnTo>
                    <a:lnTo>
                      <a:pt x="0" y="97"/>
                    </a:lnTo>
                    <a:lnTo>
                      <a:pt x="0" y="1"/>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34" name="Freeform 20">
                <a:extLst>
                  <a:ext uri="{FF2B5EF4-FFF2-40B4-BE49-F238E27FC236}">
                    <a16:creationId xmlns:a16="http://schemas.microsoft.com/office/drawing/2014/main" id="{58C506F1-D1D5-4D7D-93B4-041A26C52554}"/>
                  </a:ext>
                </a:extLst>
              </p:cNvPr>
              <p:cNvSpPr>
                <a:spLocks/>
              </p:cNvSpPr>
              <p:nvPr/>
            </p:nvSpPr>
            <p:spPr bwMode="auto">
              <a:xfrm>
                <a:off x="1965325" y="3382963"/>
                <a:ext cx="57150" cy="52388"/>
              </a:xfrm>
              <a:custGeom>
                <a:avLst/>
                <a:gdLst>
                  <a:gd name="T0" fmla="*/ 0 w 106"/>
                  <a:gd name="T1" fmla="*/ 0 h 97"/>
                  <a:gd name="T2" fmla="*/ 2147483647 w 106"/>
                  <a:gd name="T3" fmla="*/ 0 h 97"/>
                  <a:gd name="T4" fmla="*/ 2147483647 w 106"/>
                  <a:gd name="T5" fmla="*/ 2147483647 h 97"/>
                  <a:gd name="T6" fmla="*/ 2147483647 w 106"/>
                  <a:gd name="T7" fmla="*/ 2147483647 h 97"/>
                  <a:gd name="T8" fmla="*/ 2147483647 w 106"/>
                  <a:gd name="T9" fmla="*/ 2147483647 h 97"/>
                  <a:gd name="T10" fmla="*/ 2147483647 w 106"/>
                  <a:gd name="T11" fmla="*/ 2147483647 h 97"/>
                  <a:gd name="T12" fmla="*/ 2147483647 w 106"/>
                  <a:gd name="T13" fmla="*/ 2147483647 h 97"/>
                  <a:gd name="T14" fmla="*/ 2147483647 w 106"/>
                  <a:gd name="T15" fmla="*/ 2147483647 h 97"/>
                  <a:gd name="T16" fmla="*/ 2147483647 w 106"/>
                  <a:gd name="T17" fmla="*/ 2147483647 h 97"/>
                  <a:gd name="T18" fmla="*/ 2147483647 w 106"/>
                  <a:gd name="T19" fmla="*/ 2147483647 h 97"/>
                  <a:gd name="T20" fmla="*/ 2147483647 w 106"/>
                  <a:gd name="T21" fmla="*/ 2147483647 h 97"/>
                  <a:gd name="T22" fmla="*/ 2147483647 w 106"/>
                  <a:gd name="T23" fmla="*/ 2147483647 h 97"/>
                  <a:gd name="T24" fmla="*/ 2147483647 w 106"/>
                  <a:gd name="T25" fmla="*/ 2147483647 h 97"/>
                  <a:gd name="T26" fmla="*/ 0 w 106"/>
                  <a:gd name="T27" fmla="*/ 2147483647 h 97"/>
                  <a:gd name="T28" fmla="*/ 0 w 106"/>
                  <a:gd name="T29" fmla="*/ 2147483647 h 97"/>
                  <a:gd name="T30" fmla="*/ 0 w 106"/>
                  <a:gd name="T31" fmla="*/ 0 h 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97"/>
                  <a:gd name="T50" fmla="*/ 106 w 106"/>
                  <a:gd name="T51" fmla="*/ 97 h 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97">
                    <a:moveTo>
                      <a:pt x="0" y="0"/>
                    </a:moveTo>
                    <a:lnTo>
                      <a:pt x="106" y="0"/>
                    </a:lnTo>
                    <a:lnTo>
                      <a:pt x="106" y="26"/>
                    </a:lnTo>
                    <a:lnTo>
                      <a:pt x="105" y="30"/>
                    </a:lnTo>
                    <a:lnTo>
                      <a:pt x="105" y="36"/>
                    </a:lnTo>
                    <a:lnTo>
                      <a:pt x="102" y="45"/>
                    </a:lnTo>
                    <a:lnTo>
                      <a:pt x="98" y="55"/>
                    </a:lnTo>
                    <a:lnTo>
                      <a:pt x="93" y="65"/>
                    </a:lnTo>
                    <a:lnTo>
                      <a:pt x="85" y="75"/>
                    </a:lnTo>
                    <a:lnTo>
                      <a:pt x="72" y="84"/>
                    </a:lnTo>
                    <a:lnTo>
                      <a:pt x="55" y="91"/>
                    </a:lnTo>
                    <a:lnTo>
                      <a:pt x="34" y="96"/>
                    </a:lnTo>
                    <a:lnTo>
                      <a:pt x="8" y="97"/>
                    </a:lnTo>
                    <a:lnTo>
                      <a:pt x="0" y="97"/>
                    </a:lnTo>
                    <a:lnTo>
                      <a:pt x="0" y="1"/>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35" name="Freeform 21">
                <a:extLst>
                  <a:ext uri="{FF2B5EF4-FFF2-40B4-BE49-F238E27FC236}">
                    <a16:creationId xmlns:a16="http://schemas.microsoft.com/office/drawing/2014/main" id="{517FD034-7A33-4480-B295-73B8791E7C3F}"/>
                  </a:ext>
                </a:extLst>
              </p:cNvPr>
              <p:cNvSpPr>
                <a:spLocks/>
              </p:cNvSpPr>
              <p:nvPr/>
            </p:nvSpPr>
            <p:spPr bwMode="auto">
              <a:xfrm>
                <a:off x="1866900" y="3382963"/>
                <a:ext cx="55563" cy="52388"/>
              </a:xfrm>
              <a:custGeom>
                <a:avLst/>
                <a:gdLst>
                  <a:gd name="T0" fmla="*/ 0 w 105"/>
                  <a:gd name="T1" fmla="*/ 0 h 97"/>
                  <a:gd name="T2" fmla="*/ 2147483647 w 105"/>
                  <a:gd name="T3" fmla="*/ 0 h 97"/>
                  <a:gd name="T4" fmla="*/ 2147483647 w 105"/>
                  <a:gd name="T5" fmla="*/ 2147483647 h 97"/>
                  <a:gd name="T6" fmla="*/ 2147483647 w 105"/>
                  <a:gd name="T7" fmla="*/ 2147483647 h 97"/>
                  <a:gd name="T8" fmla="*/ 2147483647 w 105"/>
                  <a:gd name="T9" fmla="*/ 2147483647 h 97"/>
                  <a:gd name="T10" fmla="*/ 2147483647 w 105"/>
                  <a:gd name="T11" fmla="*/ 2147483647 h 97"/>
                  <a:gd name="T12" fmla="*/ 2147483647 w 105"/>
                  <a:gd name="T13" fmla="*/ 2147483647 h 97"/>
                  <a:gd name="T14" fmla="*/ 2147483647 w 105"/>
                  <a:gd name="T15" fmla="*/ 2147483647 h 97"/>
                  <a:gd name="T16" fmla="*/ 2147483647 w 105"/>
                  <a:gd name="T17" fmla="*/ 2147483647 h 97"/>
                  <a:gd name="T18" fmla="*/ 2147483647 w 105"/>
                  <a:gd name="T19" fmla="*/ 2147483647 h 97"/>
                  <a:gd name="T20" fmla="*/ 2147483647 w 105"/>
                  <a:gd name="T21" fmla="*/ 2147483647 h 97"/>
                  <a:gd name="T22" fmla="*/ 2147483647 w 105"/>
                  <a:gd name="T23" fmla="*/ 2147483647 h 97"/>
                  <a:gd name="T24" fmla="*/ 2147483647 w 105"/>
                  <a:gd name="T25" fmla="*/ 2147483647 h 97"/>
                  <a:gd name="T26" fmla="*/ 0 w 105"/>
                  <a:gd name="T27" fmla="*/ 2147483647 h 97"/>
                  <a:gd name="T28" fmla="*/ 0 w 105"/>
                  <a:gd name="T29" fmla="*/ 2147483647 h 97"/>
                  <a:gd name="T30" fmla="*/ 0 w 105"/>
                  <a:gd name="T31" fmla="*/ 0 h 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97"/>
                  <a:gd name="T50" fmla="*/ 105 w 105"/>
                  <a:gd name="T51" fmla="*/ 97 h 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97">
                    <a:moveTo>
                      <a:pt x="0" y="0"/>
                    </a:moveTo>
                    <a:lnTo>
                      <a:pt x="105" y="0"/>
                    </a:lnTo>
                    <a:lnTo>
                      <a:pt x="105" y="26"/>
                    </a:lnTo>
                    <a:lnTo>
                      <a:pt x="105" y="30"/>
                    </a:lnTo>
                    <a:lnTo>
                      <a:pt x="104" y="36"/>
                    </a:lnTo>
                    <a:lnTo>
                      <a:pt x="103" y="45"/>
                    </a:lnTo>
                    <a:lnTo>
                      <a:pt x="99" y="55"/>
                    </a:lnTo>
                    <a:lnTo>
                      <a:pt x="93" y="65"/>
                    </a:lnTo>
                    <a:lnTo>
                      <a:pt x="84" y="75"/>
                    </a:lnTo>
                    <a:lnTo>
                      <a:pt x="72" y="84"/>
                    </a:lnTo>
                    <a:lnTo>
                      <a:pt x="55" y="91"/>
                    </a:lnTo>
                    <a:lnTo>
                      <a:pt x="34" y="96"/>
                    </a:lnTo>
                    <a:lnTo>
                      <a:pt x="8" y="97"/>
                    </a:lnTo>
                    <a:lnTo>
                      <a:pt x="0" y="97"/>
                    </a:lnTo>
                    <a:lnTo>
                      <a:pt x="0" y="1"/>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36" name="Freeform 22">
                <a:extLst>
                  <a:ext uri="{FF2B5EF4-FFF2-40B4-BE49-F238E27FC236}">
                    <a16:creationId xmlns:a16="http://schemas.microsoft.com/office/drawing/2014/main" id="{C5FEF7BA-C8AF-4F49-834C-0279C2B94409}"/>
                  </a:ext>
                </a:extLst>
              </p:cNvPr>
              <p:cNvSpPr>
                <a:spLocks/>
              </p:cNvSpPr>
              <p:nvPr/>
            </p:nvSpPr>
            <p:spPr bwMode="auto">
              <a:xfrm>
                <a:off x="1768475" y="3382963"/>
                <a:ext cx="55563" cy="52388"/>
              </a:xfrm>
              <a:custGeom>
                <a:avLst/>
                <a:gdLst>
                  <a:gd name="T0" fmla="*/ 0 w 106"/>
                  <a:gd name="T1" fmla="*/ 0 h 97"/>
                  <a:gd name="T2" fmla="*/ 2147483647 w 106"/>
                  <a:gd name="T3" fmla="*/ 0 h 97"/>
                  <a:gd name="T4" fmla="*/ 2147483647 w 106"/>
                  <a:gd name="T5" fmla="*/ 2147483647 h 97"/>
                  <a:gd name="T6" fmla="*/ 2147483647 w 106"/>
                  <a:gd name="T7" fmla="*/ 2147483647 h 97"/>
                  <a:gd name="T8" fmla="*/ 2147483647 w 106"/>
                  <a:gd name="T9" fmla="*/ 2147483647 h 97"/>
                  <a:gd name="T10" fmla="*/ 2147483647 w 106"/>
                  <a:gd name="T11" fmla="*/ 2147483647 h 97"/>
                  <a:gd name="T12" fmla="*/ 2147483647 w 106"/>
                  <a:gd name="T13" fmla="*/ 2147483647 h 97"/>
                  <a:gd name="T14" fmla="*/ 2147483647 w 106"/>
                  <a:gd name="T15" fmla="*/ 2147483647 h 97"/>
                  <a:gd name="T16" fmla="*/ 2147483647 w 106"/>
                  <a:gd name="T17" fmla="*/ 2147483647 h 97"/>
                  <a:gd name="T18" fmla="*/ 2147483647 w 106"/>
                  <a:gd name="T19" fmla="*/ 2147483647 h 97"/>
                  <a:gd name="T20" fmla="*/ 2147483647 w 106"/>
                  <a:gd name="T21" fmla="*/ 2147483647 h 97"/>
                  <a:gd name="T22" fmla="*/ 2147483647 w 106"/>
                  <a:gd name="T23" fmla="*/ 2147483647 h 97"/>
                  <a:gd name="T24" fmla="*/ 2147483647 w 106"/>
                  <a:gd name="T25" fmla="*/ 2147483647 h 97"/>
                  <a:gd name="T26" fmla="*/ 2147483647 w 106"/>
                  <a:gd name="T27" fmla="*/ 2147483647 h 97"/>
                  <a:gd name="T28" fmla="*/ 0 w 106"/>
                  <a:gd name="T29" fmla="*/ 2147483647 h 97"/>
                  <a:gd name="T30" fmla="*/ 0 w 106"/>
                  <a:gd name="T31" fmla="*/ 0 h 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97"/>
                  <a:gd name="T50" fmla="*/ 106 w 106"/>
                  <a:gd name="T51" fmla="*/ 97 h 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97">
                    <a:moveTo>
                      <a:pt x="0" y="0"/>
                    </a:moveTo>
                    <a:lnTo>
                      <a:pt x="106" y="0"/>
                    </a:lnTo>
                    <a:lnTo>
                      <a:pt x="106" y="26"/>
                    </a:lnTo>
                    <a:lnTo>
                      <a:pt x="106" y="30"/>
                    </a:lnTo>
                    <a:lnTo>
                      <a:pt x="106" y="36"/>
                    </a:lnTo>
                    <a:lnTo>
                      <a:pt x="103" y="45"/>
                    </a:lnTo>
                    <a:lnTo>
                      <a:pt x="99" y="55"/>
                    </a:lnTo>
                    <a:lnTo>
                      <a:pt x="94" y="65"/>
                    </a:lnTo>
                    <a:lnTo>
                      <a:pt x="85" y="75"/>
                    </a:lnTo>
                    <a:lnTo>
                      <a:pt x="72" y="84"/>
                    </a:lnTo>
                    <a:lnTo>
                      <a:pt x="56" y="91"/>
                    </a:lnTo>
                    <a:lnTo>
                      <a:pt x="35" y="96"/>
                    </a:lnTo>
                    <a:lnTo>
                      <a:pt x="9" y="97"/>
                    </a:lnTo>
                    <a:lnTo>
                      <a:pt x="1" y="97"/>
                    </a:lnTo>
                    <a:lnTo>
                      <a:pt x="0" y="1"/>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37" name="Freeform 23">
                <a:extLst>
                  <a:ext uri="{FF2B5EF4-FFF2-40B4-BE49-F238E27FC236}">
                    <a16:creationId xmlns:a16="http://schemas.microsoft.com/office/drawing/2014/main" id="{5E82E992-858A-4B69-91A1-D8DF88C7CE37}"/>
                  </a:ext>
                </a:extLst>
              </p:cNvPr>
              <p:cNvSpPr>
                <a:spLocks noEditPoints="1"/>
              </p:cNvSpPr>
              <p:nvPr/>
            </p:nvSpPr>
            <p:spPr bwMode="auto">
              <a:xfrm>
                <a:off x="1597025" y="3059113"/>
                <a:ext cx="1593850" cy="587375"/>
              </a:xfrm>
              <a:custGeom>
                <a:avLst/>
                <a:gdLst>
                  <a:gd name="T0" fmla="*/ 2147483647 w 3014"/>
                  <a:gd name="T1" fmla="*/ 2147483647 h 1112"/>
                  <a:gd name="T2" fmla="*/ 2147483647 w 3014"/>
                  <a:gd name="T3" fmla="*/ 2147483647 h 1112"/>
                  <a:gd name="T4" fmla="*/ 2147483647 w 3014"/>
                  <a:gd name="T5" fmla="*/ 2147483647 h 1112"/>
                  <a:gd name="T6" fmla="*/ 2147483647 w 3014"/>
                  <a:gd name="T7" fmla="*/ 2147483647 h 1112"/>
                  <a:gd name="T8" fmla="*/ 2147483647 w 3014"/>
                  <a:gd name="T9" fmla="*/ 2147483647 h 1112"/>
                  <a:gd name="T10" fmla="*/ 2147483647 w 3014"/>
                  <a:gd name="T11" fmla="*/ 2147483647 h 1112"/>
                  <a:gd name="T12" fmla="*/ 2147483647 w 3014"/>
                  <a:gd name="T13" fmla="*/ 2147483647 h 1112"/>
                  <a:gd name="T14" fmla="*/ 2147483647 w 3014"/>
                  <a:gd name="T15" fmla="*/ 2147483647 h 1112"/>
                  <a:gd name="T16" fmla="*/ 2147483647 w 3014"/>
                  <a:gd name="T17" fmla="*/ 2147483647 h 1112"/>
                  <a:gd name="T18" fmla="*/ 2147483647 w 3014"/>
                  <a:gd name="T19" fmla="*/ 2147483647 h 1112"/>
                  <a:gd name="T20" fmla="*/ 2147483647 w 3014"/>
                  <a:gd name="T21" fmla="*/ 2147483647 h 1112"/>
                  <a:gd name="T22" fmla="*/ 2147483647 w 3014"/>
                  <a:gd name="T23" fmla="*/ 2147483647 h 1112"/>
                  <a:gd name="T24" fmla="*/ 2147483647 w 3014"/>
                  <a:gd name="T25" fmla="*/ 2147483647 h 1112"/>
                  <a:gd name="T26" fmla="*/ 2147483647 w 3014"/>
                  <a:gd name="T27" fmla="*/ 2147483647 h 1112"/>
                  <a:gd name="T28" fmla="*/ 2147483647 w 3014"/>
                  <a:gd name="T29" fmla="*/ 2147483647 h 1112"/>
                  <a:gd name="T30" fmla="*/ 2147483647 w 3014"/>
                  <a:gd name="T31" fmla="*/ 2147483647 h 1112"/>
                  <a:gd name="T32" fmla="*/ 2147483647 w 3014"/>
                  <a:gd name="T33" fmla="*/ 2147483647 h 1112"/>
                  <a:gd name="T34" fmla="*/ 2147483647 w 3014"/>
                  <a:gd name="T35" fmla="*/ 2147483647 h 1112"/>
                  <a:gd name="T36" fmla="*/ 2147483647 w 3014"/>
                  <a:gd name="T37" fmla="*/ 2147483647 h 1112"/>
                  <a:gd name="T38" fmla="*/ 2147483647 w 3014"/>
                  <a:gd name="T39" fmla="*/ 2147483647 h 1112"/>
                  <a:gd name="T40" fmla="*/ 2147483647 w 3014"/>
                  <a:gd name="T41" fmla="*/ 2147483647 h 1112"/>
                  <a:gd name="T42" fmla="*/ 2147483647 w 3014"/>
                  <a:gd name="T43" fmla="*/ 2147483647 h 1112"/>
                  <a:gd name="T44" fmla="*/ 2147483647 w 3014"/>
                  <a:gd name="T45" fmla="*/ 2147483647 h 1112"/>
                  <a:gd name="T46" fmla="*/ 2147483647 w 3014"/>
                  <a:gd name="T47" fmla="*/ 2147483647 h 1112"/>
                  <a:gd name="T48" fmla="*/ 2147483647 w 3014"/>
                  <a:gd name="T49" fmla="*/ 2147483647 h 1112"/>
                  <a:gd name="T50" fmla="*/ 2147483647 w 3014"/>
                  <a:gd name="T51" fmla="*/ 2147483647 h 1112"/>
                  <a:gd name="T52" fmla="*/ 0 w 3014"/>
                  <a:gd name="T53" fmla="*/ 0 h 1112"/>
                  <a:gd name="T54" fmla="*/ 2147483647 w 3014"/>
                  <a:gd name="T55" fmla="*/ 0 h 1112"/>
                  <a:gd name="T56" fmla="*/ 2147483647 w 3014"/>
                  <a:gd name="T57" fmla="*/ 2147483647 h 1112"/>
                  <a:gd name="T58" fmla="*/ 2147483647 w 3014"/>
                  <a:gd name="T59" fmla="*/ 2147483647 h 1112"/>
                  <a:gd name="T60" fmla="*/ 2147483647 w 3014"/>
                  <a:gd name="T61" fmla="*/ 2147483647 h 1112"/>
                  <a:gd name="T62" fmla="*/ 2147483647 w 3014"/>
                  <a:gd name="T63" fmla="*/ 2147483647 h 1112"/>
                  <a:gd name="T64" fmla="*/ 2147483647 w 3014"/>
                  <a:gd name="T65" fmla="*/ 2147483647 h 1112"/>
                  <a:gd name="T66" fmla="*/ 2147483647 w 3014"/>
                  <a:gd name="T67" fmla="*/ 2147483647 h 1112"/>
                  <a:gd name="T68" fmla="*/ 2147483647 w 3014"/>
                  <a:gd name="T69" fmla="*/ 2147483647 h 1112"/>
                  <a:gd name="T70" fmla="*/ 2147483647 w 3014"/>
                  <a:gd name="T71" fmla="*/ 2147483647 h 1112"/>
                  <a:gd name="T72" fmla="*/ 2147483647 w 3014"/>
                  <a:gd name="T73" fmla="*/ 2147483647 h 1112"/>
                  <a:gd name="T74" fmla="*/ 2147483647 w 3014"/>
                  <a:gd name="T75" fmla="*/ 2147483647 h 1112"/>
                  <a:gd name="T76" fmla="*/ 2147483647 w 3014"/>
                  <a:gd name="T77" fmla="*/ 2147483647 h 1112"/>
                  <a:gd name="T78" fmla="*/ 2147483647 w 3014"/>
                  <a:gd name="T79" fmla="*/ 2147483647 h 1112"/>
                  <a:gd name="T80" fmla="*/ 2147483647 w 3014"/>
                  <a:gd name="T81" fmla="*/ 2147483647 h 1112"/>
                  <a:gd name="T82" fmla="*/ 0 w 3014"/>
                  <a:gd name="T83" fmla="*/ 2147483647 h 1112"/>
                  <a:gd name="T84" fmla="*/ 0 w 3014"/>
                  <a:gd name="T85" fmla="*/ 0 h 11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14"/>
                  <a:gd name="T130" fmla="*/ 0 h 1112"/>
                  <a:gd name="T131" fmla="*/ 3014 w 3014"/>
                  <a:gd name="T132" fmla="*/ 1112 h 11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14" h="1112">
                    <a:moveTo>
                      <a:pt x="96" y="97"/>
                    </a:moveTo>
                    <a:lnTo>
                      <a:pt x="96" y="905"/>
                    </a:lnTo>
                    <a:lnTo>
                      <a:pt x="2549" y="905"/>
                    </a:lnTo>
                    <a:lnTo>
                      <a:pt x="2599" y="904"/>
                    </a:lnTo>
                    <a:lnTo>
                      <a:pt x="2643" y="897"/>
                    </a:lnTo>
                    <a:lnTo>
                      <a:pt x="2684" y="887"/>
                    </a:lnTo>
                    <a:lnTo>
                      <a:pt x="2721" y="872"/>
                    </a:lnTo>
                    <a:lnTo>
                      <a:pt x="2753" y="854"/>
                    </a:lnTo>
                    <a:lnTo>
                      <a:pt x="2781" y="834"/>
                    </a:lnTo>
                    <a:lnTo>
                      <a:pt x="2806" y="813"/>
                    </a:lnTo>
                    <a:lnTo>
                      <a:pt x="2829" y="790"/>
                    </a:lnTo>
                    <a:lnTo>
                      <a:pt x="2847" y="765"/>
                    </a:lnTo>
                    <a:lnTo>
                      <a:pt x="2864" y="739"/>
                    </a:lnTo>
                    <a:lnTo>
                      <a:pt x="2877" y="712"/>
                    </a:lnTo>
                    <a:lnTo>
                      <a:pt x="2888" y="688"/>
                    </a:lnTo>
                    <a:lnTo>
                      <a:pt x="2897" y="661"/>
                    </a:lnTo>
                    <a:lnTo>
                      <a:pt x="2903" y="638"/>
                    </a:lnTo>
                    <a:lnTo>
                      <a:pt x="2908" y="615"/>
                    </a:lnTo>
                    <a:lnTo>
                      <a:pt x="2913" y="594"/>
                    </a:lnTo>
                    <a:lnTo>
                      <a:pt x="2916" y="576"/>
                    </a:lnTo>
                    <a:lnTo>
                      <a:pt x="2917" y="561"/>
                    </a:lnTo>
                    <a:lnTo>
                      <a:pt x="2918" y="548"/>
                    </a:lnTo>
                    <a:lnTo>
                      <a:pt x="2918" y="540"/>
                    </a:lnTo>
                    <a:lnTo>
                      <a:pt x="2918" y="535"/>
                    </a:lnTo>
                    <a:lnTo>
                      <a:pt x="2918" y="97"/>
                    </a:lnTo>
                    <a:lnTo>
                      <a:pt x="96" y="97"/>
                    </a:lnTo>
                    <a:close/>
                    <a:moveTo>
                      <a:pt x="0" y="0"/>
                    </a:moveTo>
                    <a:lnTo>
                      <a:pt x="3014" y="0"/>
                    </a:lnTo>
                    <a:lnTo>
                      <a:pt x="3014" y="960"/>
                    </a:lnTo>
                    <a:lnTo>
                      <a:pt x="3012" y="976"/>
                    </a:lnTo>
                    <a:lnTo>
                      <a:pt x="3003" y="990"/>
                    </a:lnTo>
                    <a:lnTo>
                      <a:pt x="2990" y="998"/>
                    </a:lnTo>
                    <a:lnTo>
                      <a:pt x="2974" y="1001"/>
                    </a:lnTo>
                    <a:lnTo>
                      <a:pt x="2360" y="1002"/>
                    </a:lnTo>
                    <a:lnTo>
                      <a:pt x="2360" y="1112"/>
                    </a:lnTo>
                    <a:lnTo>
                      <a:pt x="2264" y="1112"/>
                    </a:lnTo>
                    <a:lnTo>
                      <a:pt x="2264" y="1002"/>
                    </a:lnTo>
                    <a:lnTo>
                      <a:pt x="750" y="1002"/>
                    </a:lnTo>
                    <a:lnTo>
                      <a:pt x="750" y="1094"/>
                    </a:lnTo>
                    <a:lnTo>
                      <a:pt x="655" y="1094"/>
                    </a:lnTo>
                    <a:lnTo>
                      <a:pt x="655" y="1002"/>
                    </a:lnTo>
                    <a:lnTo>
                      <a:pt x="0" y="1002"/>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grpSp>
      </p:grpSp>
      <p:sp>
        <p:nvSpPr>
          <p:cNvPr id="370" name="TextBox 369">
            <a:extLst>
              <a:ext uri="{FF2B5EF4-FFF2-40B4-BE49-F238E27FC236}">
                <a16:creationId xmlns:a16="http://schemas.microsoft.com/office/drawing/2014/main" id="{ED537D39-F809-4EEB-994A-941855F6FA29}"/>
              </a:ext>
            </a:extLst>
          </p:cNvPr>
          <p:cNvSpPr txBox="1"/>
          <p:nvPr/>
        </p:nvSpPr>
        <p:spPr>
          <a:xfrm>
            <a:off x="454191" y="4718226"/>
            <a:ext cx="522900" cy="239720"/>
          </a:xfrm>
          <a:prstGeom prst="rect">
            <a:avLst/>
          </a:prstGeom>
          <a:noFill/>
        </p:spPr>
        <p:txBody>
          <a:bodyPr wrap="none" rtlCol="0">
            <a:spAutoFit/>
          </a:bodyPr>
          <a:lstStyle/>
          <a:p>
            <a:pPr algn="ctr"/>
            <a:r>
              <a:rPr lang="en-US" altLang="ko-KR" sz="800" dirty="0">
                <a:latin typeface="Arial" panose="020B0604020202020204" pitchFamily="34" charset="0"/>
                <a:cs typeface="Arial" panose="020B0604020202020204" pitchFamily="34" charset="0"/>
              </a:rPr>
              <a:t>eMG80</a:t>
            </a:r>
            <a:endParaRPr lang="ko-KR" altLang="en-US" sz="800" dirty="0">
              <a:latin typeface="Arial" panose="020B0604020202020204" pitchFamily="34" charset="0"/>
              <a:cs typeface="Arial" panose="020B0604020202020204" pitchFamily="34" charset="0"/>
            </a:endParaRPr>
          </a:p>
        </p:txBody>
      </p:sp>
      <p:sp>
        <p:nvSpPr>
          <p:cNvPr id="371" name="TextBox 370">
            <a:extLst>
              <a:ext uri="{FF2B5EF4-FFF2-40B4-BE49-F238E27FC236}">
                <a16:creationId xmlns:a16="http://schemas.microsoft.com/office/drawing/2014/main" id="{DA737A95-CD96-474A-A068-3482574E65FA}"/>
              </a:ext>
            </a:extLst>
          </p:cNvPr>
          <p:cNvSpPr txBox="1"/>
          <p:nvPr/>
        </p:nvSpPr>
        <p:spPr>
          <a:xfrm>
            <a:off x="654449" y="4014285"/>
            <a:ext cx="580608" cy="239720"/>
          </a:xfrm>
          <a:prstGeom prst="rect">
            <a:avLst/>
          </a:prstGeom>
          <a:noFill/>
        </p:spPr>
        <p:txBody>
          <a:bodyPr wrap="none" rtlCol="0">
            <a:spAutoFit/>
          </a:bodyPr>
          <a:lstStyle/>
          <a:p>
            <a:pPr algn="ctr"/>
            <a:r>
              <a:rPr lang="en-US" altLang="ko-KR" sz="800" dirty="0">
                <a:latin typeface="Arial" panose="020B0604020202020204" pitchFamily="34" charset="0"/>
                <a:cs typeface="Arial" panose="020B0604020202020204" pitchFamily="34" charset="0"/>
              </a:rPr>
              <a:t>eMG800</a:t>
            </a:r>
            <a:endParaRPr lang="ko-KR" altLang="en-US" sz="800" dirty="0">
              <a:latin typeface="Arial" panose="020B0604020202020204" pitchFamily="34" charset="0"/>
              <a:cs typeface="Arial" panose="020B0604020202020204" pitchFamily="34" charset="0"/>
            </a:endParaRPr>
          </a:p>
        </p:txBody>
      </p:sp>
      <p:sp>
        <p:nvSpPr>
          <p:cNvPr id="372" name="TextBox 371">
            <a:extLst>
              <a:ext uri="{FF2B5EF4-FFF2-40B4-BE49-F238E27FC236}">
                <a16:creationId xmlns:a16="http://schemas.microsoft.com/office/drawing/2014/main" id="{3E5BC24B-2E3C-4EC5-B7FE-AAA42E678C36}"/>
              </a:ext>
            </a:extLst>
          </p:cNvPr>
          <p:cNvSpPr txBox="1"/>
          <p:nvPr/>
        </p:nvSpPr>
        <p:spPr>
          <a:xfrm>
            <a:off x="1032980" y="4003339"/>
            <a:ext cx="574196" cy="239720"/>
          </a:xfrm>
          <a:prstGeom prst="rect">
            <a:avLst/>
          </a:prstGeom>
          <a:noFill/>
        </p:spPr>
        <p:txBody>
          <a:bodyPr wrap="none" rtlCol="0">
            <a:spAutoFit/>
          </a:bodyPr>
          <a:lstStyle/>
          <a:p>
            <a:pPr algn="ctr"/>
            <a:r>
              <a:rPr lang="en-US" altLang="ko-KR" sz="800" dirty="0">
                <a:latin typeface="Arial" panose="020B0604020202020204" pitchFamily="34" charset="0"/>
                <a:cs typeface="Arial" panose="020B0604020202020204" pitchFamily="34" charset="0"/>
              </a:rPr>
              <a:t>UCP600</a:t>
            </a:r>
            <a:endParaRPr lang="ko-KR" altLang="en-US" sz="800" dirty="0">
              <a:latin typeface="Arial" panose="020B0604020202020204" pitchFamily="34" charset="0"/>
              <a:cs typeface="Arial" panose="020B0604020202020204" pitchFamily="34" charset="0"/>
            </a:endParaRPr>
          </a:p>
        </p:txBody>
      </p:sp>
      <p:sp>
        <p:nvSpPr>
          <p:cNvPr id="373" name="Rectangle: Rounded Corners 372">
            <a:extLst>
              <a:ext uri="{FF2B5EF4-FFF2-40B4-BE49-F238E27FC236}">
                <a16:creationId xmlns:a16="http://schemas.microsoft.com/office/drawing/2014/main" id="{A7F389E4-CB8A-4752-B3CF-8EFFCAA3135C}"/>
              </a:ext>
            </a:extLst>
          </p:cNvPr>
          <p:cNvSpPr/>
          <p:nvPr/>
        </p:nvSpPr>
        <p:spPr>
          <a:xfrm>
            <a:off x="1659912" y="4370341"/>
            <a:ext cx="232584" cy="300859"/>
          </a:xfrm>
          <a:prstGeom prst="roundRect">
            <a:avLst/>
          </a:prstGeom>
          <a:solidFill>
            <a:schemeClr val="accent6">
              <a:lumMod val="50000"/>
              <a:lumOff val="50000"/>
            </a:schemeClr>
          </a:solidFill>
          <a:ln w="28575">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altLang="ko-KR" sz="800" dirty="0">
                <a:solidFill>
                  <a:schemeClr val="tx1">
                    <a:lumMod val="95000"/>
                    <a:lumOff val="5000"/>
                  </a:schemeClr>
                </a:solidFill>
                <a:latin typeface="Arial" panose="020B0604020202020204" pitchFamily="34" charset="0"/>
                <a:cs typeface="Arial" panose="020B0604020202020204" pitchFamily="34" charset="0"/>
              </a:rPr>
              <a:t>Virtual</a:t>
            </a:r>
          </a:p>
          <a:p>
            <a:pPr algn="ctr"/>
            <a:r>
              <a:rPr lang="en-US" altLang="ko-KR" sz="800" dirty="0">
                <a:solidFill>
                  <a:schemeClr val="tx1">
                    <a:lumMod val="95000"/>
                    <a:lumOff val="5000"/>
                  </a:schemeClr>
                </a:solidFill>
                <a:latin typeface="Arial" panose="020B0604020202020204" pitchFamily="34" charset="0"/>
                <a:cs typeface="Arial" panose="020B0604020202020204" pitchFamily="34" charset="0"/>
              </a:rPr>
              <a:t>Machine</a:t>
            </a:r>
            <a:endParaRPr lang="ko-KR" altLang="en-US" sz="8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374" name="TextBox 373">
            <a:extLst>
              <a:ext uri="{FF2B5EF4-FFF2-40B4-BE49-F238E27FC236}">
                <a16:creationId xmlns:a16="http://schemas.microsoft.com/office/drawing/2014/main" id="{AFE2B11D-CA54-4904-9CB2-845829728537}"/>
              </a:ext>
            </a:extLst>
          </p:cNvPr>
          <p:cNvSpPr txBox="1"/>
          <p:nvPr/>
        </p:nvSpPr>
        <p:spPr>
          <a:xfrm>
            <a:off x="97238" y="4380109"/>
            <a:ext cx="407484" cy="239720"/>
          </a:xfrm>
          <a:prstGeom prst="rect">
            <a:avLst/>
          </a:prstGeom>
          <a:noFill/>
        </p:spPr>
        <p:txBody>
          <a:bodyPr wrap="none" rtlCol="0">
            <a:spAutoFit/>
          </a:bodyPr>
          <a:lstStyle/>
          <a:p>
            <a:r>
              <a:rPr lang="en-US" altLang="ko-KR" sz="800" dirty="0">
                <a:latin typeface="Arial" panose="020B0604020202020204" pitchFamily="34" charset="0"/>
                <a:cs typeface="Arial" panose="020B0604020202020204" pitchFamily="34" charset="0"/>
              </a:rPr>
              <a:t>SMB</a:t>
            </a:r>
            <a:endParaRPr lang="ko-KR" altLang="en-US" sz="800" dirty="0">
              <a:latin typeface="Arial" panose="020B0604020202020204" pitchFamily="34" charset="0"/>
              <a:cs typeface="Arial" panose="020B0604020202020204" pitchFamily="34" charset="0"/>
            </a:endParaRPr>
          </a:p>
        </p:txBody>
      </p:sp>
      <p:sp>
        <p:nvSpPr>
          <p:cNvPr id="375" name="TextBox 374">
            <a:extLst>
              <a:ext uri="{FF2B5EF4-FFF2-40B4-BE49-F238E27FC236}">
                <a16:creationId xmlns:a16="http://schemas.microsoft.com/office/drawing/2014/main" id="{3E9841D5-017E-4E86-AE5D-684065AF7810}"/>
              </a:ext>
            </a:extLst>
          </p:cNvPr>
          <p:cNvSpPr txBox="1"/>
          <p:nvPr/>
        </p:nvSpPr>
        <p:spPr>
          <a:xfrm>
            <a:off x="107995" y="3443453"/>
            <a:ext cx="349776" cy="239720"/>
          </a:xfrm>
          <a:prstGeom prst="rect">
            <a:avLst/>
          </a:prstGeom>
          <a:noFill/>
        </p:spPr>
        <p:txBody>
          <a:bodyPr wrap="none" rtlCol="0">
            <a:spAutoFit/>
          </a:bodyPr>
          <a:lstStyle/>
          <a:p>
            <a:pPr algn="ctr"/>
            <a:r>
              <a:rPr lang="en-US" altLang="ko-KR" sz="800" dirty="0">
                <a:latin typeface="Arial" panose="020B0604020202020204" pitchFamily="34" charset="0"/>
                <a:cs typeface="Arial" panose="020B0604020202020204" pitchFamily="34" charset="0"/>
              </a:rPr>
              <a:t>Mid</a:t>
            </a:r>
            <a:endParaRPr lang="ko-KR" altLang="en-US" sz="800" dirty="0">
              <a:latin typeface="Arial" panose="020B0604020202020204" pitchFamily="34" charset="0"/>
              <a:cs typeface="Arial" panose="020B0604020202020204" pitchFamily="34" charset="0"/>
            </a:endParaRPr>
          </a:p>
        </p:txBody>
      </p:sp>
      <p:sp>
        <p:nvSpPr>
          <p:cNvPr id="376" name="TextBox 375">
            <a:extLst>
              <a:ext uri="{FF2B5EF4-FFF2-40B4-BE49-F238E27FC236}">
                <a16:creationId xmlns:a16="http://schemas.microsoft.com/office/drawing/2014/main" id="{087B75AD-2777-480B-83D9-DB20CCD35EFD}"/>
              </a:ext>
            </a:extLst>
          </p:cNvPr>
          <p:cNvSpPr txBox="1"/>
          <p:nvPr/>
        </p:nvSpPr>
        <p:spPr>
          <a:xfrm>
            <a:off x="1541571" y="4635298"/>
            <a:ext cx="452368" cy="239720"/>
          </a:xfrm>
          <a:prstGeom prst="rect">
            <a:avLst/>
          </a:prstGeom>
          <a:noFill/>
        </p:spPr>
        <p:txBody>
          <a:bodyPr wrap="none" rtlCol="0">
            <a:spAutoFit/>
          </a:bodyPr>
          <a:lstStyle/>
          <a:p>
            <a:pPr algn="ctr"/>
            <a:r>
              <a:rPr lang="en-US" altLang="ko-KR" sz="800" dirty="0">
                <a:latin typeface="Arial" panose="020B0604020202020204" pitchFamily="34" charset="0"/>
                <a:cs typeface="Arial" panose="020B0604020202020204" pitchFamily="34" charset="0"/>
              </a:rPr>
              <a:t>vUCP</a:t>
            </a:r>
            <a:endParaRPr lang="ko-KR" altLang="en-US" sz="800" dirty="0">
              <a:latin typeface="Arial" panose="020B0604020202020204" pitchFamily="34" charset="0"/>
              <a:cs typeface="Arial" panose="020B0604020202020204" pitchFamily="34" charset="0"/>
            </a:endParaRPr>
          </a:p>
        </p:txBody>
      </p:sp>
      <p:grpSp>
        <p:nvGrpSpPr>
          <p:cNvPr id="377" name="Group 65">
            <a:extLst>
              <a:ext uri="{FF2B5EF4-FFF2-40B4-BE49-F238E27FC236}">
                <a16:creationId xmlns:a16="http://schemas.microsoft.com/office/drawing/2014/main" id="{936B8024-EC94-4C87-85B8-03503D2484C0}"/>
              </a:ext>
            </a:extLst>
          </p:cNvPr>
          <p:cNvGrpSpPr>
            <a:grpSpLocks/>
          </p:cNvGrpSpPr>
          <p:nvPr/>
        </p:nvGrpSpPr>
        <p:grpSpPr bwMode="auto">
          <a:xfrm>
            <a:off x="1242308" y="4400939"/>
            <a:ext cx="152326" cy="251386"/>
            <a:chOff x="2615580" y="332656"/>
            <a:chExt cx="1727200" cy="1692275"/>
          </a:xfrm>
        </p:grpSpPr>
        <p:sp>
          <p:nvSpPr>
            <p:cNvPr id="378" name="Freeform 16">
              <a:extLst>
                <a:ext uri="{FF2B5EF4-FFF2-40B4-BE49-F238E27FC236}">
                  <a16:creationId xmlns:a16="http://schemas.microsoft.com/office/drawing/2014/main" id="{C5B258B2-9A04-408E-BB6C-77BAE1FAEBCA}"/>
                </a:ext>
              </a:extLst>
            </p:cNvPr>
            <p:cNvSpPr>
              <a:spLocks/>
            </p:cNvSpPr>
            <p:nvPr/>
          </p:nvSpPr>
          <p:spPr bwMode="auto">
            <a:xfrm>
              <a:off x="3215655" y="1380406"/>
              <a:ext cx="50800" cy="336550"/>
            </a:xfrm>
            <a:custGeom>
              <a:avLst/>
              <a:gdLst>
                <a:gd name="T0" fmla="*/ 0 w 32"/>
                <a:gd name="T1" fmla="*/ 534273125 h 212"/>
                <a:gd name="T2" fmla="*/ 20161250 w 32"/>
                <a:gd name="T3" fmla="*/ 534273125 h 212"/>
                <a:gd name="T4" fmla="*/ 20161250 w 32"/>
                <a:gd name="T5" fmla="*/ 534273125 h 212"/>
                <a:gd name="T6" fmla="*/ 30241875 w 32"/>
                <a:gd name="T7" fmla="*/ 529232813 h 212"/>
                <a:gd name="T8" fmla="*/ 50403125 w 32"/>
                <a:gd name="T9" fmla="*/ 519152188 h 212"/>
                <a:gd name="T10" fmla="*/ 60483750 w 32"/>
                <a:gd name="T11" fmla="*/ 509071563 h 212"/>
                <a:gd name="T12" fmla="*/ 70564375 w 32"/>
                <a:gd name="T13" fmla="*/ 493950625 h 212"/>
                <a:gd name="T14" fmla="*/ 75604688 w 32"/>
                <a:gd name="T15" fmla="*/ 468749063 h 212"/>
                <a:gd name="T16" fmla="*/ 80645000 w 32"/>
                <a:gd name="T17" fmla="*/ 443547500 h 212"/>
                <a:gd name="T18" fmla="*/ 80645000 w 32"/>
                <a:gd name="T19" fmla="*/ 0 h 212"/>
                <a:gd name="T20" fmla="*/ 0 w 32"/>
                <a:gd name="T21" fmla="*/ 0 h 212"/>
                <a:gd name="T22" fmla="*/ 0 w 32"/>
                <a:gd name="T23" fmla="*/ 534273125 h 2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212"/>
                <a:gd name="T38" fmla="*/ 32 w 32"/>
                <a:gd name="T39" fmla="*/ 212 h 2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212">
                  <a:moveTo>
                    <a:pt x="0" y="212"/>
                  </a:moveTo>
                  <a:lnTo>
                    <a:pt x="8" y="212"/>
                  </a:lnTo>
                  <a:lnTo>
                    <a:pt x="12" y="210"/>
                  </a:lnTo>
                  <a:lnTo>
                    <a:pt x="20" y="206"/>
                  </a:lnTo>
                  <a:lnTo>
                    <a:pt x="24" y="202"/>
                  </a:lnTo>
                  <a:lnTo>
                    <a:pt x="28" y="196"/>
                  </a:lnTo>
                  <a:lnTo>
                    <a:pt x="30" y="186"/>
                  </a:lnTo>
                  <a:lnTo>
                    <a:pt x="32" y="176"/>
                  </a:lnTo>
                  <a:lnTo>
                    <a:pt x="32" y="0"/>
                  </a:lnTo>
                  <a:lnTo>
                    <a:pt x="0" y="0"/>
                  </a:lnTo>
                  <a:lnTo>
                    <a:pt x="0"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79" name="Freeform 17">
              <a:extLst>
                <a:ext uri="{FF2B5EF4-FFF2-40B4-BE49-F238E27FC236}">
                  <a16:creationId xmlns:a16="http://schemas.microsoft.com/office/drawing/2014/main" id="{BC15DBD5-7EC7-44F1-B9EF-E11DE7245401}"/>
                </a:ext>
              </a:extLst>
            </p:cNvPr>
            <p:cNvSpPr>
              <a:spLocks/>
            </p:cNvSpPr>
            <p:nvPr/>
          </p:nvSpPr>
          <p:spPr bwMode="auto">
            <a:xfrm>
              <a:off x="3260105" y="767631"/>
              <a:ext cx="57150" cy="50800"/>
            </a:xfrm>
            <a:custGeom>
              <a:avLst/>
              <a:gdLst>
                <a:gd name="T0" fmla="*/ 10080625 w 36"/>
                <a:gd name="T1" fmla="*/ 80645000 h 32"/>
                <a:gd name="T2" fmla="*/ 10080625 w 36"/>
                <a:gd name="T3" fmla="*/ 80645000 h 32"/>
                <a:gd name="T4" fmla="*/ 35282188 w 36"/>
                <a:gd name="T5" fmla="*/ 75604688 h 32"/>
                <a:gd name="T6" fmla="*/ 55443438 w 36"/>
                <a:gd name="T7" fmla="*/ 70564375 h 32"/>
                <a:gd name="T8" fmla="*/ 70564375 w 36"/>
                <a:gd name="T9" fmla="*/ 60483750 h 32"/>
                <a:gd name="T10" fmla="*/ 80645000 w 36"/>
                <a:gd name="T11" fmla="*/ 50403125 h 32"/>
                <a:gd name="T12" fmla="*/ 90725625 w 36"/>
                <a:gd name="T13" fmla="*/ 30241875 h 32"/>
                <a:gd name="T14" fmla="*/ 90725625 w 36"/>
                <a:gd name="T15" fmla="*/ 20161250 h 32"/>
                <a:gd name="T16" fmla="*/ 90725625 w 36"/>
                <a:gd name="T17" fmla="*/ 0 h 32"/>
                <a:gd name="T18" fmla="*/ 85685313 w 36"/>
                <a:gd name="T19" fmla="*/ 0 h 32"/>
                <a:gd name="T20" fmla="*/ 0 w 36"/>
                <a:gd name="T21" fmla="*/ 0 h 32"/>
                <a:gd name="T22" fmla="*/ 0 w 36"/>
                <a:gd name="T23" fmla="*/ 80645000 h 32"/>
                <a:gd name="T24" fmla="*/ 10080625 w 36"/>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2"/>
                <a:gd name="T41" fmla="*/ 36 w 3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2">
                  <a:moveTo>
                    <a:pt x="4" y="32"/>
                  </a:moveTo>
                  <a:lnTo>
                    <a:pt x="4" y="32"/>
                  </a:lnTo>
                  <a:lnTo>
                    <a:pt x="14" y="30"/>
                  </a:lnTo>
                  <a:lnTo>
                    <a:pt x="22" y="28"/>
                  </a:lnTo>
                  <a:lnTo>
                    <a:pt x="28" y="24"/>
                  </a:lnTo>
                  <a:lnTo>
                    <a:pt x="32" y="20"/>
                  </a:lnTo>
                  <a:lnTo>
                    <a:pt x="36" y="12"/>
                  </a:lnTo>
                  <a:lnTo>
                    <a:pt x="36" y="8"/>
                  </a:lnTo>
                  <a:lnTo>
                    <a:pt x="36" y="0"/>
                  </a:lnTo>
                  <a:lnTo>
                    <a:pt x="34" y="0"/>
                  </a:lnTo>
                  <a:lnTo>
                    <a:pt x="0" y="0"/>
                  </a:lnTo>
                  <a:lnTo>
                    <a:pt x="0" y="32"/>
                  </a:lnTo>
                  <a:lnTo>
                    <a:pt x="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80" name="Freeform 18">
              <a:extLst>
                <a:ext uri="{FF2B5EF4-FFF2-40B4-BE49-F238E27FC236}">
                  <a16:creationId xmlns:a16="http://schemas.microsoft.com/office/drawing/2014/main" id="{2F136A1F-1B88-41B0-9236-A7A52A9BDAD6}"/>
                </a:ext>
              </a:extLst>
            </p:cNvPr>
            <p:cNvSpPr>
              <a:spLocks/>
            </p:cNvSpPr>
            <p:nvPr/>
          </p:nvSpPr>
          <p:spPr bwMode="auto">
            <a:xfrm>
              <a:off x="3161680" y="767631"/>
              <a:ext cx="57150" cy="50800"/>
            </a:xfrm>
            <a:custGeom>
              <a:avLst/>
              <a:gdLst>
                <a:gd name="T0" fmla="*/ 10080625 w 36"/>
                <a:gd name="T1" fmla="*/ 80645000 h 32"/>
                <a:gd name="T2" fmla="*/ 10080625 w 36"/>
                <a:gd name="T3" fmla="*/ 80645000 h 32"/>
                <a:gd name="T4" fmla="*/ 35282188 w 36"/>
                <a:gd name="T5" fmla="*/ 75604688 h 32"/>
                <a:gd name="T6" fmla="*/ 55443438 w 36"/>
                <a:gd name="T7" fmla="*/ 70564375 h 32"/>
                <a:gd name="T8" fmla="*/ 70564375 w 36"/>
                <a:gd name="T9" fmla="*/ 60483750 h 32"/>
                <a:gd name="T10" fmla="*/ 80645000 w 36"/>
                <a:gd name="T11" fmla="*/ 50403125 h 32"/>
                <a:gd name="T12" fmla="*/ 90725625 w 36"/>
                <a:gd name="T13" fmla="*/ 30241875 h 32"/>
                <a:gd name="T14" fmla="*/ 90725625 w 36"/>
                <a:gd name="T15" fmla="*/ 20161250 h 32"/>
                <a:gd name="T16" fmla="*/ 90725625 w 36"/>
                <a:gd name="T17" fmla="*/ 0 h 32"/>
                <a:gd name="T18" fmla="*/ 85685313 w 36"/>
                <a:gd name="T19" fmla="*/ 0 h 32"/>
                <a:gd name="T20" fmla="*/ 0 w 36"/>
                <a:gd name="T21" fmla="*/ 0 h 32"/>
                <a:gd name="T22" fmla="*/ 0 w 36"/>
                <a:gd name="T23" fmla="*/ 80645000 h 32"/>
                <a:gd name="T24" fmla="*/ 10080625 w 36"/>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2"/>
                <a:gd name="T41" fmla="*/ 36 w 3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2">
                  <a:moveTo>
                    <a:pt x="4" y="32"/>
                  </a:moveTo>
                  <a:lnTo>
                    <a:pt x="4" y="32"/>
                  </a:lnTo>
                  <a:lnTo>
                    <a:pt x="14" y="30"/>
                  </a:lnTo>
                  <a:lnTo>
                    <a:pt x="22" y="28"/>
                  </a:lnTo>
                  <a:lnTo>
                    <a:pt x="28" y="24"/>
                  </a:lnTo>
                  <a:lnTo>
                    <a:pt x="32" y="20"/>
                  </a:lnTo>
                  <a:lnTo>
                    <a:pt x="36" y="12"/>
                  </a:lnTo>
                  <a:lnTo>
                    <a:pt x="36" y="8"/>
                  </a:lnTo>
                  <a:lnTo>
                    <a:pt x="36" y="0"/>
                  </a:lnTo>
                  <a:lnTo>
                    <a:pt x="34" y="0"/>
                  </a:lnTo>
                  <a:lnTo>
                    <a:pt x="0" y="0"/>
                  </a:lnTo>
                  <a:lnTo>
                    <a:pt x="0" y="32"/>
                  </a:lnTo>
                  <a:lnTo>
                    <a:pt x="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81" name="Freeform 19">
              <a:extLst>
                <a:ext uri="{FF2B5EF4-FFF2-40B4-BE49-F238E27FC236}">
                  <a16:creationId xmlns:a16="http://schemas.microsoft.com/office/drawing/2014/main" id="{51029B6A-A818-46B1-B02B-B35334B0A733}"/>
                </a:ext>
              </a:extLst>
            </p:cNvPr>
            <p:cNvSpPr>
              <a:spLocks/>
            </p:cNvSpPr>
            <p:nvPr/>
          </p:nvSpPr>
          <p:spPr bwMode="auto">
            <a:xfrm>
              <a:off x="3260105" y="650156"/>
              <a:ext cx="57150" cy="50800"/>
            </a:xfrm>
            <a:custGeom>
              <a:avLst/>
              <a:gdLst>
                <a:gd name="T0" fmla="*/ 10080625 w 36"/>
                <a:gd name="T1" fmla="*/ 80645000 h 32"/>
                <a:gd name="T2" fmla="*/ 10080625 w 36"/>
                <a:gd name="T3" fmla="*/ 80645000 h 32"/>
                <a:gd name="T4" fmla="*/ 35282188 w 36"/>
                <a:gd name="T5" fmla="*/ 75604688 h 32"/>
                <a:gd name="T6" fmla="*/ 55443438 w 36"/>
                <a:gd name="T7" fmla="*/ 70564375 h 32"/>
                <a:gd name="T8" fmla="*/ 70564375 w 36"/>
                <a:gd name="T9" fmla="*/ 60483750 h 32"/>
                <a:gd name="T10" fmla="*/ 80645000 w 36"/>
                <a:gd name="T11" fmla="*/ 50403125 h 32"/>
                <a:gd name="T12" fmla="*/ 90725625 w 36"/>
                <a:gd name="T13" fmla="*/ 30241875 h 32"/>
                <a:gd name="T14" fmla="*/ 90725625 w 36"/>
                <a:gd name="T15" fmla="*/ 20161250 h 32"/>
                <a:gd name="T16" fmla="*/ 90725625 w 36"/>
                <a:gd name="T17" fmla="*/ 0 h 32"/>
                <a:gd name="T18" fmla="*/ 85685313 w 36"/>
                <a:gd name="T19" fmla="*/ 0 h 32"/>
                <a:gd name="T20" fmla="*/ 0 w 36"/>
                <a:gd name="T21" fmla="*/ 0 h 32"/>
                <a:gd name="T22" fmla="*/ 0 w 36"/>
                <a:gd name="T23" fmla="*/ 80645000 h 32"/>
                <a:gd name="T24" fmla="*/ 10080625 w 36"/>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2"/>
                <a:gd name="T41" fmla="*/ 36 w 3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2">
                  <a:moveTo>
                    <a:pt x="4" y="32"/>
                  </a:moveTo>
                  <a:lnTo>
                    <a:pt x="4" y="32"/>
                  </a:lnTo>
                  <a:lnTo>
                    <a:pt x="14" y="30"/>
                  </a:lnTo>
                  <a:lnTo>
                    <a:pt x="22" y="28"/>
                  </a:lnTo>
                  <a:lnTo>
                    <a:pt x="28" y="24"/>
                  </a:lnTo>
                  <a:lnTo>
                    <a:pt x="32" y="20"/>
                  </a:lnTo>
                  <a:lnTo>
                    <a:pt x="36" y="12"/>
                  </a:lnTo>
                  <a:lnTo>
                    <a:pt x="36" y="8"/>
                  </a:lnTo>
                  <a:lnTo>
                    <a:pt x="36" y="0"/>
                  </a:lnTo>
                  <a:lnTo>
                    <a:pt x="34" y="0"/>
                  </a:lnTo>
                  <a:lnTo>
                    <a:pt x="0" y="0"/>
                  </a:lnTo>
                  <a:lnTo>
                    <a:pt x="0" y="32"/>
                  </a:lnTo>
                  <a:lnTo>
                    <a:pt x="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82" name="Freeform 20">
              <a:extLst>
                <a:ext uri="{FF2B5EF4-FFF2-40B4-BE49-F238E27FC236}">
                  <a16:creationId xmlns:a16="http://schemas.microsoft.com/office/drawing/2014/main" id="{3D2DCB02-76F1-43EC-A59D-5DE414A9F175}"/>
                </a:ext>
              </a:extLst>
            </p:cNvPr>
            <p:cNvSpPr>
              <a:spLocks/>
            </p:cNvSpPr>
            <p:nvPr/>
          </p:nvSpPr>
          <p:spPr bwMode="auto">
            <a:xfrm>
              <a:off x="3161680" y="650156"/>
              <a:ext cx="57150" cy="50800"/>
            </a:xfrm>
            <a:custGeom>
              <a:avLst/>
              <a:gdLst>
                <a:gd name="T0" fmla="*/ 10080625 w 36"/>
                <a:gd name="T1" fmla="*/ 80645000 h 32"/>
                <a:gd name="T2" fmla="*/ 10080625 w 36"/>
                <a:gd name="T3" fmla="*/ 80645000 h 32"/>
                <a:gd name="T4" fmla="*/ 35282188 w 36"/>
                <a:gd name="T5" fmla="*/ 75604688 h 32"/>
                <a:gd name="T6" fmla="*/ 55443438 w 36"/>
                <a:gd name="T7" fmla="*/ 70564375 h 32"/>
                <a:gd name="T8" fmla="*/ 70564375 w 36"/>
                <a:gd name="T9" fmla="*/ 60483750 h 32"/>
                <a:gd name="T10" fmla="*/ 80645000 w 36"/>
                <a:gd name="T11" fmla="*/ 50403125 h 32"/>
                <a:gd name="T12" fmla="*/ 90725625 w 36"/>
                <a:gd name="T13" fmla="*/ 30241875 h 32"/>
                <a:gd name="T14" fmla="*/ 90725625 w 36"/>
                <a:gd name="T15" fmla="*/ 20161250 h 32"/>
                <a:gd name="T16" fmla="*/ 90725625 w 36"/>
                <a:gd name="T17" fmla="*/ 0 h 32"/>
                <a:gd name="T18" fmla="*/ 85685313 w 36"/>
                <a:gd name="T19" fmla="*/ 0 h 32"/>
                <a:gd name="T20" fmla="*/ 0 w 36"/>
                <a:gd name="T21" fmla="*/ 0 h 32"/>
                <a:gd name="T22" fmla="*/ 0 w 36"/>
                <a:gd name="T23" fmla="*/ 80645000 h 32"/>
                <a:gd name="T24" fmla="*/ 10080625 w 36"/>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2"/>
                <a:gd name="T41" fmla="*/ 36 w 3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2">
                  <a:moveTo>
                    <a:pt x="4" y="32"/>
                  </a:moveTo>
                  <a:lnTo>
                    <a:pt x="4" y="32"/>
                  </a:lnTo>
                  <a:lnTo>
                    <a:pt x="14" y="30"/>
                  </a:lnTo>
                  <a:lnTo>
                    <a:pt x="22" y="28"/>
                  </a:lnTo>
                  <a:lnTo>
                    <a:pt x="28" y="24"/>
                  </a:lnTo>
                  <a:lnTo>
                    <a:pt x="32" y="20"/>
                  </a:lnTo>
                  <a:lnTo>
                    <a:pt x="36" y="12"/>
                  </a:lnTo>
                  <a:lnTo>
                    <a:pt x="36" y="8"/>
                  </a:lnTo>
                  <a:lnTo>
                    <a:pt x="36" y="0"/>
                  </a:lnTo>
                  <a:lnTo>
                    <a:pt x="34" y="0"/>
                  </a:lnTo>
                  <a:lnTo>
                    <a:pt x="0" y="0"/>
                  </a:lnTo>
                  <a:lnTo>
                    <a:pt x="0" y="32"/>
                  </a:lnTo>
                  <a:lnTo>
                    <a:pt x="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83" name="Freeform 21">
              <a:extLst>
                <a:ext uri="{FF2B5EF4-FFF2-40B4-BE49-F238E27FC236}">
                  <a16:creationId xmlns:a16="http://schemas.microsoft.com/office/drawing/2014/main" id="{C28F45B8-8E2D-4FED-BA53-0FCFD203E0A1}"/>
                </a:ext>
              </a:extLst>
            </p:cNvPr>
            <p:cNvSpPr>
              <a:spLocks/>
            </p:cNvSpPr>
            <p:nvPr/>
          </p:nvSpPr>
          <p:spPr bwMode="auto">
            <a:xfrm>
              <a:off x="3260105" y="532681"/>
              <a:ext cx="57150" cy="50800"/>
            </a:xfrm>
            <a:custGeom>
              <a:avLst/>
              <a:gdLst>
                <a:gd name="T0" fmla="*/ 10080625 w 36"/>
                <a:gd name="T1" fmla="*/ 80645000 h 32"/>
                <a:gd name="T2" fmla="*/ 10080625 w 36"/>
                <a:gd name="T3" fmla="*/ 80645000 h 32"/>
                <a:gd name="T4" fmla="*/ 35282188 w 36"/>
                <a:gd name="T5" fmla="*/ 75604688 h 32"/>
                <a:gd name="T6" fmla="*/ 55443438 w 36"/>
                <a:gd name="T7" fmla="*/ 70564375 h 32"/>
                <a:gd name="T8" fmla="*/ 70564375 w 36"/>
                <a:gd name="T9" fmla="*/ 60483750 h 32"/>
                <a:gd name="T10" fmla="*/ 80645000 w 36"/>
                <a:gd name="T11" fmla="*/ 50403125 h 32"/>
                <a:gd name="T12" fmla="*/ 90725625 w 36"/>
                <a:gd name="T13" fmla="*/ 30241875 h 32"/>
                <a:gd name="T14" fmla="*/ 90725625 w 36"/>
                <a:gd name="T15" fmla="*/ 20161250 h 32"/>
                <a:gd name="T16" fmla="*/ 90725625 w 36"/>
                <a:gd name="T17" fmla="*/ 0 h 32"/>
                <a:gd name="T18" fmla="*/ 85685313 w 36"/>
                <a:gd name="T19" fmla="*/ 0 h 32"/>
                <a:gd name="T20" fmla="*/ 0 w 36"/>
                <a:gd name="T21" fmla="*/ 0 h 32"/>
                <a:gd name="T22" fmla="*/ 0 w 36"/>
                <a:gd name="T23" fmla="*/ 80645000 h 32"/>
                <a:gd name="T24" fmla="*/ 10080625 w 36"/>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2"/>
                <a:gd name="T41" fmla="*/ 36 w 3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2">
                  <a:moveTo>
                    <a:pt x="4" y="32"/>
                  </a:moveTo>
                  <a:lnTo>
                    <a:pt x="4" y="32"/>
                  </a:lnTo>
                  <a:lnTo>
                    <a:pt x="14" y="30"/>
                  </a:lnTo>
                  <a:lnTo>
                    <a:pt x="22" y="28"/>
                  </a:lnTo>
                  <a:lnTo>
                    <a:pt x="28" y="24"/>
                  </a:lnTo>
                  <a:lnTo>
                    <a:pt x="32" y="20"/>
                  </a:lnTo>
                  <a:lnTo>
                    <a:pt x="36" y="12"/>
                  </a:lnTo>
                  <a:lnTo>
                    <a:pt x="36" y="8"/>
                  </a:lnTo>
                  <a:lnTo>
                    <a:pt x="36" y="0"/>
                  </a:lnTo>
                  <a:lnTo>
                    <a:pt x="34" y="0"/>
                  </a:lnTo>
                  <a:lnTo>
                    <a:pt x="0" y="0"/>
                  </a:lnTo>
                  <a:lnTo>
                    <a:pt x="0" y="32"/>
                  </a:lnTo>
                  <a:lnTo>
                    <a:pt x="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84" name="Freeform 22">
              <a:extLst>
                <a:ext uri="{FF2B5EF4-FFF2-40B4-BE49-F238E27FC236}">
                  <a16:creationId xmlns:a16="http://schemas.microsoft.com/office/drawing/2014/main" id="{F289ED4E-49A1-4A3D-92E7-70D32BFABE42}"/>
                </a:ext>
              </a:extLst>
            </p:cNvPr>
            <p:cNvSpPr>
              <a:spLocks/>
            </p:cNvSpPr>
            <p:nvPr/>
          </p:nvSpPr>
          <p:spPr bwMode="auto">
            <a:xfrm>
              <a:off x="3161680" y="532681"/>
              <a:ext cx="57150" cy="50800"/>
            </a:xfrm>
            <a:custGeom>
              <a:avLst/>
              <a:gdLst>
                <a:gd name="T0" fmla="*/ 10080625 w 36"/>
                <a:gd name="T1" fmla="*/ 80645000 h 32"/>
                <a:gd name="T2" fmla="*/ 10080625 w 36"/>
                <a:gd name="T3" fmla="*/ 80645000 h 32"/>
                <a:gd name="T4" fmla="*/ 35282188 w 36"/>
                <a:gd name="T5" fmla="*/ 75604688 h 32"/>
                <a:gd name="T6" fmla="*/ 55443438 w 36"/>
                <a:gd name="T7" fmla="*/ 70564375 h 32"/>
                <a:gd name="T8" fmla="*/ 70564375 w 36"/>
                <a:gd name="T9" fmla="*/ 60483750 h 32"/>
                <a:gd name="T10" fmla="*/ 80645000 w 36"/>
                <a:gd name="T11" fmla="*/ 50403125 h 32"/>
                <a:gd name="T12" fmla="*/ 90725625 w 36"/>
                <a:gd name="T13" fmla="*/ 30241875 h 32"/>
                <a:gd name="T14" fmla="*/ 90725625 w 36"/>
                <a:gd name="T15" fmla="*/ 20161250 h 32"/>
                <a:gd name="T16" fmla="*/ 90725625 w 36"/>
                <a:gd name="T17" fmla="*/ 0 h 32"/>
                <a:gd name="T18" fmla="*/ 85685313 w 36"/>
                <a:gd name="T19" fmla="*/ 0 h 32"/>
                <a:gd name="T20" fmla="*/ 0 w 36"/>
                <a:gd name="T21" fmla="*/ 0 h 32"/>
                <a:gd name="T22" fmla="*/ 0 w 36"/>
                <a:gd name="T23" fmla="*/ 80645000 h 32"/>
                <a:gd name="T24" fmla="*/ 10080625 w 36"/>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2"/>
                <a:gd name="T41" fmla="*/ 36 w 3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2">
                  <a:moveTo>
                    <a:pt x="4" y="32"/>
                  </a:moveTo>
                  <a:lnTo>
                    <a:pt x="4" y="32"/>
                  </a:lnTo>
                  <a:lnTo>
                    <a:pt x="14" y="30"/>
                  </a:lnTo>
                  <a:lnTo>
                    <a:pt x="22" y="28"/>
                  </a:lnTo>
                  <a:lnTo>
                    <a:pt x="28" y="24"/>
                  </a:lnTo>
                  <a:lnTo>
                    <a:pt x="32" y="20"/>
                  </a:lnTo>
                  <a:lnTo>
                    <a:pt x="36" y="12"/>
                  </a:lnTo>
                  <a:lnTo>
                    <a:pt x="36" y="8"/>
                  </a:lnTo>
                  <a:lnTo>
                    <a:pt x="36" y="0"/>
                  </a:lnTo>
                  <a:lnTo>
                    <a:pt x="34" y="0"/>
                  </a:lnTo>
                  <a:lnTo>
                    <a:pt x="0" y="0"/>
                  </a:lnTo>
                  <a:lnTo>
                    <a:pt x="0" y="32"/>
                  </a:lnTo>
                  <a:lnTo>
                    <a:pt x="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85" name="Freeform 23">
              <a:extLst>
                <a:ext uri="{FF2B5EF4-FFF2-40B4-BE49-F238E27FC236}">
                  <a16:creationId xmlns:a16="http://schemas.microsoft.com/office/drawing/2014/main" id="{41A392D3-348F-4D48-BEE1-3FA148D64E66}"/>
                </a:ext>
              </a:extLst>
            </p:cNvPr>
            <p:cNvSpPr>
              <a:spLocks/>
            </p:cNvSpPr>
            <p:nvPr/>
          </p:nvSpPr>
          <p:spPr bwMode="auto">
            <a:xfrm>
              <a:off x="3691905" y="1380406"/>
              <a:ext cx="50800" cy="336550"/>
            </a:xfrm>
            <a:custGeom>
              <a:avLst/>
              <a:gdLst>
                <a:gd name="T0" fmla="*/ 0 w 32"/>
                <a:gd name="T1" fmla="*/ 534273125 h 212"/>
                <a:gd name="T2" fmla="*/ 20161250 w 32"/>
                <a:gd name="T3" fmla="*/ 534273125 h 212"/>
                <a:gd name="T4" fmla="*/ 20161250 w 32"/>
                <a:gd name="T5" fmla="*/ 534273125 h 212"/>
                <a:gd name="T6" fmla="*/ 30241875 w 32"/>
                <a:gd name="T7" fmla="*/ 529232813 h 212"/>
                <a:gd name="T8" fmla="*/ 50403125 w 32"/>
                <a:gd name="T9" fmla="*/ 519152188 h 212"/>
                <a:gd name="T10" fmla="*/ 60483750 w 32"/>
                <a:gd name="T11" fmla="*/ 509071563 h 212"/>
                <a:gd name="T12" fmla="*/ 70564375 w 32"/>
                <a:gd name="T13" fmla="*/ 493950625 h 212"/>
                <a:gd name="T14" fmla="*/ 80645000 w 32"/>
                <a:gd name="T15" fmla="*/ 468749063 h 212"/>
                <a:gd name="T16" fmla="*/ 80645000 w 32"/>
                <a:gd name="T17" fmla="*/ 443547500 h 212"/>
                <a:gd name="T18" fmla="*/ 80645000 w 32"/>
                <a:gd name="T19" fmla="*/ 0 h 212"/>
                <a:gd name="T20" fmla="*/ 0 w 32"/>
                <a:gd name="T21" fmla="*/ 0 h 212"/>
                <a:gd name="T22" fmla="*/ 0 w 32"/>
                <a:gd name="T23" fmla="*/ 534273125 h 2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212"/>
                <a:gd name="T38" fmla="*/ 32 w 32"/>
                <a:gd name="T39" fmla="*/ 212 h 2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212">
                  <a:moveTo>
                    <a:pt x="0" y="212"/>
                  </a:moveTo>
                  <a:lnTo>
                    <a:pt x="8" y="212"/>
                  </a:lnTo>
                  <a:lnTo>
                    <a:pt x="12" y="210"/>
                  </a:lnTo>
                  <a:lnTo>
                    <a:pt x="20" y="206"/>
                  </a:lnTo>
                  <a:lnTo>
                    <a:pt x="24" y="202"/>
                  </a:lnTo>
                  <a:lnTo>
                    <a:pt x="28" y="196"/>
                  </a:lnTo>
                  <a:lnTo>
                    <a:pt x="32" y="186"/>
                  </a:lnTo>
                  <a:lnTo>
                    <a:pt x="32" y="176"/>
                  </a:lnTo>
                  <a:lnTo>
                    <a:pt x="32" y="0"/>
                  </a:lnTo>
                  <a:lnTo>
                    <a:pt x="0" y="0"/>
                  </a:lnTo>
                  <a:lnTo>
                    <a:pt x="0"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86" name="Freeform 24">
              <a:extLst>
                <a:ext uri="{FF2B5EF4-FFF2-40B4-BE49-F238E27FC236}">
                  <a16:creationId xmlns:a16="http://schemas.microsoft.com/office/drawing/2014/main" id="{B9B5662A-0B99-4A50-9D99-68F3671C3992}"/>
                </a:ext>
              </a:extLst>
            </p:cNvPr>
            <p:cNvSpPr>
              <a:spLocks/>
            </p:cNvSpPr>
            <p:nvPr/>
          </p:nvSpPr>
          <p:spPr bwMode="auto">
            <a:xfrm>
              <a:off x="3739530" y="767631"/>
              <a:ext cx="53975" cy="50800"/>
            </a:xfrm>
            <a:custGeom>
              <a:avLst/>
              <a:gdLst>
                <a:gd name="T0" fmla="*/ 5040313 w 34"/>
                <a:gd name="T1" fmla="*/ 80645000 h 32"/>
                <a:gd name="T2" fmla="*/ 5040313 w 34"/>
                <a:gd name="T3" fmla="*/ 80645000 h 32"/>
                <a:gd name="T4" fmla="*/ 30241875 w 34"/>
                <a:gd name="T5" fmla="*/ 75604688 h 32"/>
                <a:gd name="T6" fmla="*/ 50403125 w 34"/>
                <a:gd name="T7" fmla="*/ 70564375 h 32"/>
                <a:gd name="T8" fmla="*/ 65524063 w 34"/>
                <a:gd name="T9" fmla="*/ 60483750 h 32"/>
                <a:gd name="T10" fmla="*/ 75604688 w 34"/>
                <a:gd name="T11" fmla="*/ 50403125 h 32"/>
                <a:gd name="T12" fmla="*/ 85685313 w 34"/>
                <a:gd name="T13" fmla="*/ 30241875 h 32"/>
                <a:gd name="T14" fmla="*/ 85685313 w 34"/>
                <a:gd name="T15" fmla="*/ 20161250 h 32"/>
                <a:gd name="T16" fmla="*/ 85685313 w 34"/>
                <a:gd name="T17" fmla="*/ 0 h 32"/>
                <a:gd name="T18" fmla="*/ 80645000 w 34"/>
                <a:gd name="T19" fmla="*/ 0 h 32"/>
                <a:gd name="T20" fmla="*/ 0 w 34"/>
                <a:gd name="T21" fmla="*/ 0 h 32"/>
                <a:gd name="T22" fmla="*/ 0 w 34"/>
                <a:gd name="T23" fmla="*/ 80645000 h 32"/>
                <a:gd name="T24" fmla="*/ 5040313 w 34"/>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2" y="32"/>
                  </a:moveTo>
                  <a:lnTo>
                    <a:pt x="2" y="32"/>
                  </a:lnTo>
                  <a:lnTo>
                    <a:pt x="12" y="30"/>
                  </a:lnTo>
                  <a:lnTo>
                    <a:pt x="20" y="28"/>
                  </a:lnTo>
                  <a:lnTo>
                    <a:pt x="26" y="24"/>
                  </a:lnTo>
                  <a:lnTo>
                    <a:pt x="30" y="20"/>
                  </a:lnTo>
                  <a:lnTo>
                    <a:pt x="34" y="12"/>
                  </a:lnTo>
                  <a:lnTo>
                    <a:pt x="34" y="8"/>
                  </a:lnTo>
                  <a:lnTo>
                    <a:pt x="34" y="0"/>
                  </a:lnTo>
                  <a:lnTo>
                    <a:pt x="32" y="0"/>
                  </a:lnTo>
                  <a:lnTo>
                    <a:pt x="0" y="0"/>
                  </a:lnTo>
                  <a:lnTo>
                    <a:pt x="0" y="32"/>
                  </a:lnTo>
                  <a:lnTo>
                    <a:pt x="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87" name="Freeform 25">
              <a:extLst>
                <a:ext uri="{FF2B5EF4-FFF2-40B4-BE49-F238E27FC236}">
                  <a16:creationId xmlns:a16="http://schemas.microsoft.com/office/drawing/2014/main" id="{9A0217CE-9EE3-439F-807C-477D2DE07FA6}"/>
                </a:ext>
              </a:extLst>
            </p:cNvPr>
            <p:cNvSpPr>
              <a:spLocks/>
            </p:cNvSpPr>
            <p:nvPr/>
          </p:nvSpPr>
          <p:spPr bwMode="auto">
            <a:xfrm>
              <a:off x="3641105" y="767631"/>
              <a:ext cx="53975" cy="50800"/>
            </a:xfrm>
            <a:custGeom>
              <a:avLst/>
              <a:gdLst>
                <a:gd name="T0" fmla="*/ 5040313 w 34"/>
                <a:gd name="T1" fmla="*/ 80645000 h 32"/>
                <a:gd name="T2" fmla="*/ 5040313 w 34"/>
                <a:gd name="T3" fmla="*/ 80645000 h 32"/>
                <a:gd name="T4" fmla="*/ 30241875 w 34"/>
                <a:gd name="T5" fmla="*/ 75604688 h 32"/>
                <a:gd name="T6" fmla="*/ 50403125 w 34"/>
                <a:gd name="T7" fmla="*/ 70564375 h 32"/>
                <a:gd name="T8" fmla="*/ 65524063 w 34"/>
                <a:gd name="T9" fmla="*/ 60483750 h 32"/>
                <a:gd name="T10" fmla="*/ 75604688 w 34"/>
                <a:gd name="T11" fmla="*/ 50403125 h 32"/>
                <a:gd name="T12" fmla="*/ 85685313 w 34"/>
                <a:gd name="T13" fmla="*/ 30241875 h 32"/>
                <a:gd name="T14" fmla="*/ 85685313 w 34"/>
                <a:gd name="T15" fmla="*/ 20161250 h 32"/>
                <a:gd name="T16" fmla="*/ 85685313 w 34"/>
                <a:gd name="T17" fmla="*/ 0 h 32"/>
                <a:gd name="T18" fmla="*/ 80645000 w 34"/>
                <a:gd name="T19" fmla="*/ 0 h 32"/>
                <a:gd name="T20" fmla="*/ 0 w 34"/>
                <a:gd name="T21" fmla="*/ 0 h 32"/>
                <a:gd name="T22" fmla="*/ 0 w 34"/>
                <a:gd name="T23" fmla="*/ 80645000 h 32"/>
                <a:gd name="T24" fmla="*/ 5040313 w 34"/>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2" y="32"/>
                  </a:moveTo>
                  <a:lnTo>
                    <a:pt x="2" y="32"/>
                  </a:lnTo>
                  <a:lnTo>
                    <a:pt x="12" y="30"/>
                  </a:lnTo>
                  <a:lnTo>
                    <a:pt x="20" y="28"/>
                  </a:lnTo>
                  <a:lnTo>
                    <a:pt x="26" y="24"/>
                  </a:lnTo>
                  <a:lnTo>
                    <a:pt x="30" y="20"/>
                  </a:lnTo>
                  <a:lnTo>
                    <a:pt x="34" y="12"/>
                  </a:lnTo>
                  <a:lnTo>
                    <a:pt x="34" y="8"/>
                  </a:lnTo>
                  <a:lnTo>
                    <a:pt x="34" y="0"/>
                  </a:lnTo>
                  <a:lnTo>
                    <a:pt x="32" y="0"/>
                  </a:lnTo>
                  <a:lnTo>
                    <a:pt x="0" y="0"/>
                  </a:lnTo>
                  <a:lnTo>
                    <a:pt x="0" y="32"/>
                  </a:lnTo>
                  <a:lnTo>
                    <a:pt x="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88" name="Freeform 26">
              <a:extLst>
                <a:ext uri="{FF2B5EF4-FFF2-40B4-BE49-F238E27FC236}">
                  <a16:creationId xmlns:a16="http://schemas.microsoft.com/office/drawing/2014/main" id="{B861F2BA-611A-4569-A5B0-E3D5D1C02F3F}"/>
                </a:ext>
              </a:extLst>
            </p:cNvPr>
            <p:cNvSpPr>
              <a:spLocks/>
            </p:cNvSpPr>
            <p:nvPr/>
          </p:nvSpPr>
          <p:spPr bwMode="auto">
            <a:xfrm>
              <a:off x="3739530" y="650156"/>
              <a:ext cx="53975" cy="50800"/>
            </a:xfrm>
            <a:custGeom>
              <a:avLst/>
              <a:gdLst>
                <a:gd name="T0" fmla="*/ 5040313 w 34"/>
                <a:gd name="T1" fmla="*/ 80645000 h 32"/>
                <a:gd name="T2" fmla="*/ 5040313 w 34"/>
                <a:gd name="T3" fmla="*/ 80645000 h 32"/>
                <a:gd name="T4" fmla="*/ 30241875 w 34"/>
                <a:gd name="T5" fmla="*/ 75604688 h 32"/>
                <a:gd name="T6" fmla="*/ 50403125 w 34"/>
                <a:gd name="T7" fmla="*/ 70564375 h 32"/>
                <a:gd name="T8" fmla="*/ 65524063 w 34"/>
                <a:gd name="T9" fmla="*/ 60483750 h 32"/>
                <a:gd name="T10" fmla="*/ 75604688 w 34"/>
                <a:gd name="T11" fmla="*/ 50403125 h 32"/>
                <a:gd name="T12" fmla="*/ 85685313 w 34"/>
                <a:gd name="T13" fmla="*/ 30241875 h 32"/>
                <a:gd name="T14" fmla="*/ 85685313 w 34"/>
                <a:gd name="T15" fmla="*/ 20161250 h 32"/>
                <a:gd name="T16" fmla="*/ 85685313 w 34"/>
                <a:gd name="T17" fmla="*/ 0 h 32"/>
                <a:gd name="T18" fmla="*/ 80645000 w 34"/>
                <a:gd name="T19" fmla="*/ 0 h 32"/>
                <a:gd name="T20" fmla="*/ 0 w 34"/>
                <a:gd name="T21" fmla="*/ 0 h 32"/>
                <a:gd name="T22" fmla="*/ 0 w 34"/>
                <a:gd name="T23" fmla="*/ 80645000 h 32"/>
                <a:gd name="T24" fmla="*/ 5040313 w 34"/>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2" y="32"/>
                  </a:moveTo>
                  <a:lnTo>
                    <a:pt x="2" y="32"/>
                  </a:lnTo>
                  <a:lnTo>
                    <a:pt x="12" y="30"/>
                  </a:lnTo>
                  <a:lnTo>
                    <a:pt x="20" y="28"/>
                  </a:lnTo>
                  <a:lnTo>
                    <a:pt x="26" y="24"/>
                  </a:lnTo>
                  <a:lnTo>
                    <a:pt x="30" y="20"/>
                  </a:lnTo>
                  <a:lnTo>
                    <a:pt x="34" y="12"/>
                  </a:lnTo>
                  <a:lnTo>
                    <a:pt x="34" y="8"/>
                  </a:lnTo>
                  <a:lnTo>
                    <a:pt x="34" y="0"/>
                  </a:lnTo>
                  <a:lnTo>
                    <a:pt x="32" y="0"/>
                  </a:lnTo>
                  <a:lnTo>
                    <a:pt x="0" y="0"/>
                  </a:lnTo>
                  <a:lnTo>
                    <a:pt x="0" y="32"/>
                  </a:lnTo>
                  <a:lnTo>
                    <a:pt x="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89" name="Freeform 27">
              <a:extLst>
                <a:ext uri="{FF2B5EF4-FFF2-40B4-BE49-F238E27FC236}">
                  <a16:creationId xmlns:a16="http://schemas.microsoft.com/office/drawing/2014/main" id="{B32A9532-594B-40C3-BDDF-F60087D03873}"/>
                </a:ext>
              </a:extLst>
            </p:cNvPr>
            <p:cNvSpPr>
              <a:spLocks/>
            </p:cNvSpPr>
            <p:nvPr/>
          </p:nvSpPr>
          <p:spPr bwMode="auto">
            <a:xfrm>
              <a:off x="3641105" y="650156"/>
              <a:ext cx="53975" cy="50800"/>
            </a:xfrm>
            <a:custGeom>
              <a:avLst/>
              <a:gdLst>
                <a:gd name="T0" fmla="*/ 5040313 w 34"/>
                <a:gd name="T1" fmla="*/ 80645000 h 32"/>
                <a:gd name="T2" fmla="*/ 5040313 w 34"/>
                <a:gd name="T3" fmla="*/ 80645000 h 32"/>
                <a:gd name="T4" fmla="*/ 30241875 w 34"/>
                <a:gd name="T5" fmla="*/ 75604688 h 32"/>
                <a:gd name="T6" fmla="*/ 50403125 w 34"/>
                <a:gd name="T7" fmla="*/ 70564375 h 32"/>
                <a:gd name="T8" fmla="*/ 65524063 w 34"/>
                <a:gd name="T9" fmla="*/ 60483750 h 32"/>
                <a:gd name="T10" fmla="*/ 75604688 w 34"/>
                <a:gd name="T11" fmla="*/ 50403125 h 32"/>
                <a:gd name="T12" fmla="*/ 85685313 w 34"/>
                <a:gd name="T13" fmla="*/ 30241875 h 32"/>
                <a:gd name="T14" fmla="*/ 85685313 w 34"/>
                <a:gd name="T15" fmla="*/ 20161250 h 32"/>
                <a:gd name="T16" fmla="*/ 85685313 w 34"/>
                <a:gd name="T17" fmla="*/ 0 h 32"/>
                <a:gd name="T18" fmla="*/ 80645000 w 34"/>
                <a:gd name="T19" fmla="*/ 0 h 32"/>
                <a:gd name="T20" fmla="*/ 0 w 34"/>
                <a:gd name="T21" fmla="*/ 0 h 32"/>
                <a:gd name="T22" fmla="*/ 0 w 34"/>
                <a:gd name="T23" fmla="*/ 80645000 h 32"/>
                <a:gd name="T24" fmla="*/ 5040313 w 34"/>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2" y="32"/>
                  </a:moveTo>
                  <a:lnTo>
                    <a:pt x="2" y="32"/>
                  </a:lnTo>
                  <a:lnTo>
                    <a:pt x="12" y="30"/>
                  </a:lnTo>
                  <a:lnTo>
                    <a:pt x="20" y="28"/>
                  </a:lnTo>
                  <a:lnTo>
                    <a:pt x="26" y="24"/>
                  </a:lnTo>
                  <a:lnTo>
                    <a:pt x="30" y="20"/>
                  </a:lnTo>
                  <a:lnTo>
                    <a:pt x="34" y="12"/>
                  </a:lnTo>
                  <a:lnTo>
                    <a:pt x="34" y="8"/>
                  </a:lnTo>
                  <a:lnTo>
                    <a:pt x="34" y="0"/>
                  </a:lnTo>
                  <a:lnTo>
                    <a:pt x="32" y="0"/>
                  </a:lnTo>
                  <a:lnTo>
                    <a:pt x="0" y="0"/>
                  </a:lnTo>
                  <a:lnTo>
                    <a:pt x="0" y="32"/>
                  </a:lnTo>
                  <a:lnTo>
                    <a:pt x="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90" name="Freeform 28">
              <a:extLst>
                <a:ext uri="{FF2B5EF4-FFF2-40B4-BE49-F238E27FC236}">
                  <a16:creationId xmlns:a16="http://schemas.microsoft.com/office/drawing/2014/main" id="{1E3CE2B8-DB6E-4631-9A97-38D515A190A2}"/>
                </a:ext>
              </a:extLst>
            </p:cNvPr>
            <p:cNvSpPr>
              <a:spLocks/>
            </p:cNvSpPr>
            <p:nvPr/>
          </p:nvSpPr>
          <p:spPr bwMode="auto">
            <a:xfrm>
              <a:off x="3739530" y="532681"/>
              <a:ext cx="53975" cy="50800"/>
            </a:xfrm>
            <a:custGeom>
              <a:avLst/>
              <a:gdLst>
                <a:gd name="T0" fmla="*/ 5040313 w 34"/>
                <a:gd name="T1" fmla="*/ 80645000 h 32"/>
                <a:gd name="T2" fmla="*/ 5040313 w 34"/>
                <a:gd name="T3" fmla="*/ 80645000 h 32"/>
                <a:gd name="T4" fmla="*/ 30241875 w 34"/>
                <a:gd name="T5" fmla="*/ 75604688 h 32"/>
                <a:gd name="T6" fmla="*/ 50403125 w 34"/>
                <a:gd name="T7" fmla="*/ 70564375 h 32"/>
                <a:gd name="T8" fmla="*/ 65524063 w 34"/>
                <a:gd name="T9" fmla="*/ 60483750 h 32"/>
                <a:gd name="T10" fmla="*/ 75604688 w 34"/>
                <a:gd name="T11" fmla="*/ 50403125 h 32"/>
                <a:gd name="T12" fmla="*/ 85685313 w 34"/>
                <a:gd name="T13" fmla="*/ 30241875 h 32"/>
                <a:gd name="T14" fmla="*/ 85685313 w 34"/>
                <a:gd name="T15" fmla="*/ 20161250 h 32"/>
                <a:gd name="T16" fmla="*/ 85685313 w 34"/>
                <a:gd name="T17" fmla="*/ 0 h 32"/>
                <a:gd name="T18" fmla="*/ 80645000 w 34"/>
                <a:gd name="T19" fmla="*/ 0 h 32"/>
                <a:gd name="T20" fmla="*/ 0 w 34"/>
                <a:gd name="T21" fmla="*/ 0 h 32"/>
                <a:gd name="T22" fmla="*/ 0 w 34"/>
                <a:gd name="T23" fmla="*/ 80645000 h 32"/>
                <a:gd name="T24" fmla="*/ 5040313 w 34"/>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2" y="32"/>
                  </a:moveTo>
                  <a:lnTo>
                    <a:pt x="2" y="32"/>
                  </a:lnTo>
                  <a:lnTo>
                    <a:pt x="12" y="30"/>
                  </a:lnTo>
                  <a:lnTo>
                    <a:pt x="20" y="28"/>
                  </a:lnTo>
                  <a:lnTo>
                    <a:pt x="26" y="24"/>
                  </a:lnTo>
                  <a:lnTo>
                    <a:pt x="30" y="20"/>
                  </a:lnTo>
                  <a:lnTo>
                    <a:pt x="34" y="12"/>
                  </a:lnTo>
                  <a:lnTo>
                    <a:pt x="34" y="8"/>
                  </a:lnTo>
                  <a:lnTo>
                    <a:pt x="34" y="0"/>
                  </a:lnTo>
                  <a:lnTo>
                    <a:pt x="32" y="0"/>
                  </a:lnTo>
                  <a:lnTo>
                    <a:pt x="0" y="0"/>
                  </a:lnTo>
                  <a:lnTo>
                    <a:pt x="0" y="32"/>
                  </a:lnTo>
                  <a:lnTo>
                    <a:pt x="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91" name="Freeform 29">
              <a:extLst>
                <a:ext uri="{FF2B5EF4-FFF2-40B4-BE49-F238E27FC236}">
                  <a16:creationId xmlns:a16="http://schemas.microsoft.com/office/drawing/2014/main" id="{7B680D14-71CB-4E3E-A908-D904E8F6F843}"/>
                </a:ext>
              </a:extLst>
            </p:cNvPr>
            <p:cNvSpPr>
              <a:spLocks/>
            </p:cNvSpPr>
            <p:nvPr/>
          </p:nvSpPr>
          <p:spPr bwMode="auto">
            <a:xfrm>
              <a:off x="3641105" y="532681"/>
              <a:ext cx="53975" cy="50800"/>
            </a:xfrm>
            <a:custGeom>
              <a:avLst/>
              <a:gdLst>
                <a:gd name="T0" fmla="*/ 5040313 w 34"/>
                <a:gd name="T1" fmla="*/ 80645000 h 32"/>
                <a:gd name="T2" fmla="*/ 5040313 w 34"/>
                <a:gd name="T3" fmla="*/ 80645000 h 32"/>
                <a:gd name="T4" fmla="*/ 30241875 w 34"/>
                <a:gd name="T5" fmla="*/ 75604688 h 32"/>
                <a:gd name="T6" fmla="*/ 50403125 w 34"/>
                <a:gd name="T7" fmla="*/ 70564375 h 32"/>
                <a:gd name="T8" fmla="*/ 65524063 w 34"/>
                <a:gd name="T9" fmla="*/ 60483750 h 32"/>
                <a:gd name="T10" fmla="*/ 75604688 w 34"/>
                <a:gd name="T11" fmla="*/ 50403125 h 32"/>
                <a:gd name="T12" fmla="*/ 85685313 w 34"/>
                <a:gd name="T13" fmla="*/ 30241875 h 32"/>
                <a:gd name="T14" fmla="*/ 85685313 w 34"/>
                <a:gd name="T15" fmla="*/ 20161250 h 32"/>
                <a:gd name="T16" fmla="*/ 85685313 w 34"/>
                <a:gd name="T17" fmla="*/ 0 h 32"/>
                <a:gd name="T18" fmla="*/ 80645000 w 34"/>
                <a:gd name="T19" fmla="*/ 0 h 32"/>
                <a:gd name="T20" fmla="*/ 0 w 34"/>
                <a:gd name="T21" fmla="*/ 0 h 32"/>
                <a:gd name="T22" fmla="*/ 0 w 34"/>
                <a:gd name="T23" fmla="*/ 80645000 h 32"/>
                <a:gd name="T24" fmla="*/ 5040313 w 34"/>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2" y="32"/>
                  </a:moveTo>
                  <a:lnTo>
                    <a:pt x="2" y="32"/>
                  </a:lnTo>
                  <a:lnTo>
                    <a:pt x="12" y="30"/>
                  </a:lnTo>
                  <a:lnTo>
                    <a:pt x="20" y="28"/>
                  </a:lnTo>
                  <a:lnTo>
                    <a:pt x="26" y="24"/>
                  </a:lnTo>
                  <a:lnTo>
                    <a:pt x="30" y="20"/>
                  </a:lnTo>
                  <a:lnTo>
                    <a:pt x="34" y="12"/>
                  </a:lnTo>
                  <a:lnTo>
                    <a:pt x="34" y="8"/>
                  </a:lnTo>
                  <a:lnTo>
                    <a:pt x="34" y="0"/>
                  </a:lnTo>
                  <a:lnTo>
                    <a:pt x="32" y="0"/>
                  </a:lnTo>
                  <a:lnTo>
                    <a:pt x="0" y="0"/>
                  </a:lnTo>
                  <a:lnTo>
                    <a:pt x="0" y="32"/>
                  </a:lnTo>
                  <a:lnTo>
                    <a:pt x="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92" name="Freeform 30">
              <a:extLst>
                <a:ext uri="{FF2B5EF4-FFF2-40B4-BE49-F238E27FC236}">
                  <a16:creationId xmlns:a16="http://schemas.microsoft.com/office/drawing/2014/main" id="{BC732E4A-3A68-4FDE-82F2-ACA596421668}"/>
                </a:ext>
              </a:extLst>
            </p:cNvPr>
            <p:cNvSpPr>
              <a:spLocks noEditPoints="1"/>
            </p:cNvSpPr>
            <p:nvPr/>
          </p:nvSpPr>
          <p:spPr bwMode="auto">
            <a:xfrm>
              <a:off x="2615580" y="1094656"/>
              <a:ext cx="374650" cy="930275"/>
            </a:xfrm>
            <a:custGeom>
              <a:avLst/>
              <a:gdLst>
                <a:gd name="T0" fmla="*/ 514111875 w 236"/>
                <a:gd name="T1" fmla="*/ 0 h 586"/>
                <a:gd name="T2" fmla="*/ 493950625 w 236"/>
                <a:gd name="T3" fmla="*/ 0 h 586"/>
                <a:gd name="T4" fmla="*/ 493950625 w 236"/>
                <a:gd name="T5" fmla="*/ 0 h 586"/>
                <a:gd name="T6" fmla="*/ 463708750 w 236"/>
                <a:gd name="T7" fmla="*/ 5040313 h 586"/>
                <a:gd name="T8" fmla="*/ 443547500 w 236"/>
                <a:gd name="T9" fmla="*/ 20161250 h 586"/>
                <a:gd name="T10" fmla="*/ 428426563 w 236"/>
                <a:gd name="T11" fmla="*/ 40322500 h 586"/>
                <a:gd name="T12" fmla="*/ 418345938 w 236"/>
                <a:gd name="T13" fmla="*/ 65524063 h 586"/>
                <a:gd name="T14" fmla="*/ 418345938 w 236"/>
                <a:gd name="T15" fmla="*/ 65524063 h 586"/>
                <a:gd name="T16" fmla="*/ 398184688 w 236"/>
                <a:gd name="T17" fmla="*/ 166330313 h 586"/>
                <a:gd name="T18" fmla="*/ 378023438 w 236"/>
                <a:gd name="T19" fmla="*/ 267136563 h 586"/>
                <a:gd name="T20" fmla="*/ 347781563 w 236"/>
                <a:gd name="T21" fmla="*/ 362902500 h 586"/>
                <a:gd name="T22" fmla="*/ 317539688 w 236"/>
                <a:gd name="T23" fmla="*/ 453628125 h 586"/>
                <a:gd name="T24" fmla="*/ 257055938 w 236"/>
                <a:gd name="T25" fmla="*/ 630039063 h 586"/>
                <a:gd name="T26" fmla="*/ 191531875 w 236"/>
                <a:gd name="T27" fmla="*/ 781248438 h 586"/>
                <a:gd name="T28" fmla="*/ 131048125 w 236"/>
                <a:gd name="T29" fmla="*/ 902215938 h 586"/>
                <a:gd name="T30" fmla="*/ 80645000 w 236"/>
                <a:gd name="T31" fmla="*/ 997981875 h 586"/>
                <a:gd name="T32" fmla="*/ 35282188 w 236"/>
                <a:gd name="T33" fmla="*/ 1083667188 h 586"/>
                <a:gd name="T34" fmla="*/ 30241875 w 236"/>
                <a:gd name="T35" fmla="*/ 1088707500 h 586"/>
                <a:gd name="T36" fmla="*/ 30241875 w 236"/>
                <a:gd name="T37" fmla="*/ 1088707500 h 586"/>
                <a:gd name="T38" fmla="*/ 15120938 w 236"/>
                <a:gd name="T39" fmla="*/ 1118949375 h 586"/>
                <a:gd name="T40" fmla="*/ 5040313 w 236"/>
                <a:gd name="T41" fmla="*/ 1149191250 h 586"/>
                <a:gd name="T42" fmla="*/ 0 w 236"/>
                <a:gd name="T43" fmla="*/ 1189513750 h 586"/>
                <a:gd name="T44" fmla="*/ 0 w 236"/>
                <a:gd name="T45" fmla="*/ 1345763438 h 586"/>
                <a:gd name="T46" fmla="*/ 0 w 236"/>
                <a:gd name="T47" fmla="*/ 1345763438 h 586"/>
                <a:gd name="T48" fmla="*/ 0 w 236"/>
                <a:gd name="T49" fmla="*/ 1345763438 h 586"/>
                <a:gd name="T50" fmla="*/ 5040313 w 236"/>
                <a:gd name="T51" fmla="*/ 1365924688 h 586"/>
                <a:gd name="T52" fmla="*/ 10080625 w 236"/>
                <a:gd name="T53" fmla="*/ 1386085938 h 586"/>
                <a:gd name="T54" fmla="*/ 20161250 w 236"/>
                <a:gd name="T55" fmla="*/ 1406247188 h 586"/>
                <a:gd name="T56" fmla="*/ 35282188 w 236"/>
                <a:gd name="T57" fmla="*/ 1426408438 h 586"/>
                <a:gd name="T58" fmla="*/ 60483750 w 236"/>
                <a:gd name="T59" fmla="*/ 1446569688 h 586"/>
                <a:gd name="T60" fmla="*/ 85685313 w 236"/>
                <a:gd name="T61" fmla="*/ 1461690625 h 586"/>
                <a:gd name="T62" fmla="*/ 120967500 w 236"/>
                <a:gd name="T63" fmla="*/ 1471771250 h 586"/>
                <a:gd name="T64" fmla="*/ 161290000 w 236"/>
                <a:gd name="T65" fmla="*/ 1476811563 h 586"/>
                <a:gd name="T66" fmla="*/ 514111875 w 236"/>
                <a:gd name="T67" fmla="*/ 1476811563 h 586"/>
                <a:gd name="T68" fmla="*/ 544353750 w 236"/>
                <a:gd name="T69" fmla="*/ 1476811563 h 586"/>
                <a:gd name="T70" fmla="*/ 594756875 w 236"/>
                <a:gd name="T71" fmla="*/ 1476811563 h 586"/>
                <a:gd name="T72" fmla="*/ 594756875 w 236"/>
                <a:gd name="T73" fmla="*/ 115927188 h 586"/>
                <a:gd name="T74" fmla="*/ 514111875 w 236"/>
                <a:gd name="T75" fmla="*/ 115927188 h 586"/>
                <a:gd name="T76" fmla="*/ 514111875 w 236"/>
                <a:gd name="T77" fmla="*/ 0 h 586"/>
                <a:gd name="T78" fmla="*/ 514111875 w 236"/>
                <a:gd name="T79" fmla="*/ 1396166563 h 586"/>
                <a:gd name="T80" fmla="*/ 161290000 w 236"/>
                <a:gd name="T81" fmla="*/ 1396166563 h 586"/>
                <a:gd name="T82" fmla="*/ 161290000 w 236"/>
                <a:gd name="T83" fmla="*/ 1396166563 h 586"/>
                <a:gd name="T84" fmla="*/ 136088438 w 236"/>
                <a:gd name="T85" fmla="*/ 1391126250 h 586"/>
                <a:gd name="T86" fmla="*/ 120967500 w 236"/>
                <a:gd name="T87" fmla="*/ 1386085938 h 586"/>
                <a:gd name="T88" fmla="*/ 105846563 w 236"/>
                <a:gd name="T89" fmla="*/ 1381045625 h 586"/>
                <a:gd name="T90" fmla="*/ 95765938 w 236"/>
                <a:gd name="T91" fmla="*/ 1370965000 h 586"/>
                <a:gd name="T92" fmla="*/ 85685313 w 236"/>
                <a:gd name="T93" fmla="*/ 1355844063 h 586"/>
                <a:gd name="T94" fmla="*/ 80645000 w 236"/>
                <a:gd name="T95" fmla="*/ 1340723125 h 586"/>
                <a:gd name="T96" fmla="*/ 80645000 w 236"/>
                <a:gd name="T97" fmla="*/ 1189513750 h 586"/>
                <a:gd name="T98" fmla="*/ 80645000 w 236"/>
                <a:gd name="T99" fmla="*/ 1189513750 h 586"/>
                <a:gd name="T100" fmla="*/ 85685313 w 236"/>
                <a:gd name="T101" fmla="*/ 1169352500 h 586"/>
                <a:gd name="T102" fmla="*/ 90725625 w 236"/>
                <a:gd name="T103" fmla="*/ 1154231563 h 586"/>
                <a:gd name="T104" fmla="*/ 100806250 w 236"/>
                <a:gd name="T105" fmla="*/ 1129030000 h 586"/>
                <a:gd name="T106" fmla="*/ 100806250 w 236"/>
                <a:gd name="T107" fmla="*/ 1129030000 h 586"/>
                <a:gd name="T108" fmla="*/ 151209375 w 236"/>
                <a:gd name="T109" fmla="*/ 1043344688 h 586"/>
                <a:gd name="T110" fmla="*/ 196572188 w 236"/>
                <a:gd name="T111" fmla="*/ 957659375 h 586"/>
                <a:gd name="T112" fmla="*/ 252015625 w 236"/>
                <a:gd name="T113" fmla="*/ 841732188 h 586"/>
                <a:gd name="T114" fmla="*/ 307459063 w 236"/>
                <a:gd name="T115" fmla="*/ 710684063 h 586"/>
                <a:gd name="T116" fmla="*/ 367942813 w 236"/>
                <a:gd name="T117" fmla="*/ 554434375 h 586"/>
                <a:gd name="T118" fmla="*/ 423386250 w 236"/>
                <a:gd name="T119" fmla="*/ 383063750 h 586"/>
                <a:gd name="T120" fmla="*/ 473789375 w 236"/>
                <a:gd name="T121" fmla="*/ 201612500 h 586"/>
                <a:gd name="T122" fmla="*/ 514111875 w 236"/>
                <a:gd name="T123" fmla="*/ 201612500 h 586"/>
                <a:gd name="T124" fmla="*/ 514111875 w 236"/>
                <a:gd name="T125" fmla="*/ 1396166563 h 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
                <a:gd name="T190" fmla="*/ 0 h 586"/>
                <a:gd name="T191" fmla="*/ 236 w 236"/>
                <a:gd name="T192" fmla="*/ 586 h 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 h="586">
                  <a:moveTo>
                    <a:pt x="204" y="0"/>
                  </a:moveTo>
                  <a:lnTo>
                    <a:pt x="196" y="0"/>
                  </a:lnTo>
                  <a:lnTo>
                    <a:pt x="184" y="2"/>
                  </a:lnTo>
                  <a:lnTo>
                    <a:pt x="176" y="8"/>
                  </a:lnTo>
                  <a:lnTo>
                    <a:pt x="170" y="16"/>
                  </a:lnTo>
                  <a:lnTo>
                    <a:pt x="166" y="26"/>
                  </a:lnTo>
                  <a:lnTo>
                    <a:pt x="158" y="66"/>
                  </a:lnTo>
                  <a:lnTo>
                    <a:pt x="150" y="106"/>
                  </a:lnTo>
                  <a:lnTo>
                    <a:pt x="138" y="144"/>
                  </a:lnTo>
                  <a:lnTo>
                    <a:pt x="126" y="180"/>
                  </a:lnTo>
                  <a:lnTo>
                    <a:pt x="102" y="250"/>
                  </a:lnTo>
                  <a:lnTo>
                    <a:pt x="76" y="310"/>
                  </a:lnTo>
                  <a:lnTo>
                    <a:pt x="52" y="358"/>
                  </a:lnTo>
                  <a:lnTo>
                    <a:pt x="32" y="396"/>
                  </a:lnTo>
                  <a:lnTo>
                    <a:pt x="14" y="430"/>
                  </a:lnTo>
                  <a:lnTo>
                    <a:pt x="12" y="432"/>
                  </a:lnTo>
                  <a:lnTo>
                    <a:pt x="6" y="444"/>
                  </a:lnTo>
                  <a:lnTo>
                    <a:pt x="2" y="456"/>
                  </a:lnTo>
                  <a:lnTo>
                    <a:pt x="0" y="472"/>
                  </a:lnTo>
                  <a:lnTo>
                    <a:pt x="0" y="534"/>
                  </a:lnTo>
                  <a:lnTo>
                    <a:pt x="2" y="542"/>
                  </a:lnTo>
                  <a:lnTo>
                    <a:pt x="4" y="550"/>
                  </a:lnTo>
                  <a:lnTo>
                    <a:pt x="8" y="558"/>
                  </a:lnTo>
                  <a:lnTo>
                    <a:pt x="14" y="566"/>
                  </a:lnTo>
                  <a:lnTo>
                    <a:pt x="24" y="574"/>
                  </a:lnTo>
                  <a:lnTo>
                    <a:pt x="34" y="580"/>
                  </a:lnTo>
                  <a:lnTo>
                    <a:pt x="48" y="584"/>
                  </a:lnTo>
                  <a:lnTo>
                    <a:pt x="64" y="586"/>
                  </a:lnTo>
                  <a:lnTo>
                    <a:pt x="204" y="586"/>
                  </a:lnTo>
                  <a:lnTo>
                    <a:pt x="216" y="586"/>
                  </a:lnTo>
                  <a:lnTo>
                    <a:pt x="236" y="586"/>
                  </a:lnTo>
                  <a:lnTo>
                    <a:pt x="236" y="46"/>
                  </a:lnTo>
                  <a:lnTo>
                    <a:pt x="204" y="46"/>
                  </a:lnTo>
                  <a:lnTo>
                    <a:pt x="204" y="0"/>
                  </a:lnTo>
                  <a:close/>
                  <a:moveTo>
                    <a:pt x="204" y="554"/>
                  </a:moveTo>
                  <a:lnTo>
                    <a:pt x="64" y="554"/>
                  </a:lnTo>
                  <a:lnTo>
                    <a:pt x="54" y="552"/>
                  </a:lnTo>
                  <a:lnTo>
                    <a:pt x="48" y="550"/>
                  </a:lnTo>
                  <a:lnTo>
                    <a:pt x="42" y="548"/>
                  </a:lnTo>
                  <a:lnTo>
                    <a:pt x="38" y="544"/>
                  </a:lnTo>
                  <a:lnTo>
                    <a:pt x="34" y="538"/>
                  </a:lnTo>
                  <a:lnTo>
                    <a:pt x="32" y="532"/>
                  </a:lnTo>
                  <a:lnTo>
                    <a:pt x="32" y="472"/>
                  </a:lnTo>
                  <a:lnTo>
                    <a:pt x="34" y="464"/>
                  </a:lnTo>
                  <a:lnTo>
                    <a:pt x="36" y="458"/>
                  </a:lnTo>
                  <a:lnTo>
                    <a:pt x="40" y="448"/>
                  </a:lnTo>
                  <a:lnTo>
                    <a:pt x="60" y="414"/>
                  </a:lnTo>
                  <a:lnTo>
                    <a:pt x="78" y="380"/>
                  </a:lnTo>
                  <a:lnTo>
                    <a:pt x="100" y="334"/>
                  </a:lnTo>
                  <a:lnTo>
                    <a:pt x="122" y="282"/>
                  </a:lnTo>
                  <a:lnTo>
                    <a:pt x="146" y="220"/>
                  </a:lnTo>
                  <a:lnTo>
                    <a:pt x="168" y="152"/>
                  </a:lnTo>
                  <a:lnTo>
                    <a:pt x="188" y="80"/>
                  </a:lnTo>
                  <a:lnTo>
                    <a:pt x="204" y="80"/>
                  </a:lnTo>
                  <a:lnTo>
                    <a:pt x="204" y="5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93" name="Freeform 31">
              <a:extLst>
                <a:ext uri="{FF2B5EF4-FFF2-40B4-BE49-F238E27FC236}">
                  <a16:creationId xmlns:a16="http://schemas.microsoft.com/office/drawing/2014/main" id="{6A3BFF31-4D6C-4B56-AFCC-FE07F8E0F943}"/>
                </a:ext>
              </a:extLst>
            </p:cNvPr>
            <p:cNvSpPr>
              <a:spLocks noEditPoints="1"/>
            </p:cNvSpPr>
            <p:nvPr/>
          </p:nvSpPr>
          <p:spPr bwMode="auto">
            <a:xfrm>
              <a:off x="3968130" y="1094656"/>
              <a:ext cx="374650" cy="930275"/>
            </a:xfrm>
            <a:custGeom>
              <a:avLst/>
              <a:gdLst>
                <a:gd name="T0" fmla="*/ 594756875 w 236"/>
                <a:gd name="T1" fmla="*/ 1189513750 h 586"/>
                <a:gd name="T2" fmla="*/ 579635938 w 236"/>
                <a:gd name="T3" fmla="*/ 1118949375 h 586"/>
                <a:gd name="T4" fmla="*/ 559474688 w 236"/>
                <a:gd name="T5" fmla="*/ 1083667188 h 586"/>
                <a:gd name="T6" fmla="*/ 509071563 w 236"/>
                <a:gd name="T7" fmla="*/ 997981875 h 586"/>
                <a:gd name="T8" fmla="*/ 403225000 w 236"/>
                <a:gd name="T9" fmla="*/ 781248438 h 586"/>
                <a:gd name="T10" fmla="*/ 272176875 w 236"/>
                <a:gd name="T11" fmla="*/ 453628125 h 586"/>
                <a:gd name="T12" fmla="*/ 216733438 w 236"/>
                <a:gd name="T13" fmla="*/ 267136563 h 586"/>
                <a:gd name="T14" fmla="*/ 176410938 w 236"/>
                <a:gd name="T15" fmla="*/ 65524063 h 586"/>
                <a:gd name="T16" fmla="*/ 166330313 w 236"/>
                <a:gd name="T17" fmla="*/ 40322500 h 586"/>
                <a:gd name="T18" fmla="*/ 131048125 w 236"/>
                <a:gd name="T19" fmla="*/ 5040313 h 586"/>
                <a:gd name="T20" fmla="*/ 80645000 w 236"/>
                <a:gd name="T21" fmla="*/ 0 h 586"/>
                <a:gd name="T22" fmla="*/ 0 w 236"/>
                <a:gd name="T23" fmla="*/ 115927188 h 586"/>
                <a:gd name="T24" fmla="*/ 50403125 w 236"/>
                <a:gd name="T25" fmla="*/ 1476811563 h 586"/>
                <a:gd name="T26" fmla="*/ 433466875 w 236"/>
                <a:gd name="T27" fmla="*/ 1476811563 h 586"/>
                <a:gd name="T28" fmla="*/ 473789375 w 236"/>
                <a:gd name="T29" fmla="*/ 1471771250 h 586"/>
                <a:gd name="T30" fmla="*/ 534273125 w 236"/>
                <a:gd name="T31" fmla="*/ 1446569688 h 586"/>
                <a:gd name="T32" fmla="*/ 574595625 w 236"/>
                <a:gd name="T33" fmla="*/ 1406247188 h 586"/>
                <a:gd name="T34" fmla="*/ 589716563 w 236"/>
                <a:gd name="T35" fmla="*/ 1365924688 h 586"/>
                <a:gd name="T36" fmla="*/ 594756875 w 236"/>
                <a:gd name="T37" fmla="*/ 1345763438 h 586"/>
                <a:gd name="T38" fmla="*/ 433466875 w 236"/>
                <a:gd name="T39" fmla="*/ 1396166563 h 586"/>
                <a:gd name="T40" fmla="*/ 80645000 w 236"/>
                <a:gd name="T41" fmla="*/ 201612500 h 586"/>
                <a:gd name="T42" fmla="*/ 120967500 w 236"/>
                <a:gd name="T43" fmla="*/ 201612500 h 586"/>
                <a:gd name="T44" fmla="*/ 226814063 w 236"/>
                <a:gd name="T45" fmla="*/ 554434375 h 586"/>
                <a:gd name="T46" fmla="*/ 342741250 w 236"/>
                <a:gd name="T47" fmla="*/ 841732188 h 586"/>
                <a:gd name="T48" fmla="*/ 443547500 w 236"/>
                <a:gd name="T49" fmla="*/ 1043344688 h 586"/>
                <a:gd name="T50" fmla="*/ 493950625 w 236"/>
                <a:gd name="T51" fmla="*/ 1129030000 h 586"/>
                <a:gd name="T52" fmla="*/ 509071563 w 236"/>
                <a:gd name="T53" fmla="*/ 1169352500 h 586"/>
                <a:gd name="T54" fmla="*/ 514111875 w 236"/>
                <a:gd name="T55" fmla="*/ 1340723125 h 586"/>
                <a:gd name="T56" fmla="*/ 509071563 w 236"/>
                <a:gd name="T57" fmla="*/ 1355844063 h 586"/>
                <a:gd name="T58" fmla="*/ 488910313 w 236"/>
                <a:gd name="T59" fmla="*/ 1381045625 h 586"/>
                <a:gd name="T60" fmla="*/ 453628125 w 236"/>
                <a:gd name="T61" fmla="*/ 1391126250 h 586"/>
                <a:gd name="T62" fmla="*/ 433466875 w 236"/>
                <a:gd name="T63" fmla="*/ 1396166563 h 5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6"/>
                <a:gd name="T97" fmla="*/ 0 h 586"/>
                <a:gd name="T98" fmla="*/ 236 w 236"/>
                <a:gd name="T99" fmla="*/ 586 h 5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6" h="586">
                  <a:moveTo>
                    <a:pt x="236" y="472"/>
                  </a:moveTo>
                  <a:lnTo>
                    <a:pt x="236" y="472"/>
                  </a:lnTo>
                  <a:lnTo>
                    <a:pt x="234" y="456"/>
                  </a:lnTo>
                  <a:lnTo>
                    <a:pt x="230" y="444"/>
                  </a:lnTo>
                  <a:lnTo>
                    <a:pt x="222" y="432"/>
                  </a:lnTo>
                  <a:lnTo>
                    <a:pt x="222" y="430"/>
                  </a:lnTo>
                  <a:lnTo>
                    <a:pt x="202" y="396"/>
                  </a:lnTo>
                  <a:lnTo>
                    <a:pt x="182" y="358"/>
                  </a:lnTo>
                  <a:lnTo>
                    <a:pt x="160" y="310"/>
                  </a:lnTo>
                  <a:lnTo>
                    <a:pt x="134" y="250"/>
                  </a:lnTo>
                  <a:lnTo>
                    <a:pt x="108" y="180"/>
                  </a:lnTo>
                  <a:lnTo>
                    <a:pt x="96" y="144"/>
                  </a:lnTo>
                  <a:lnTo>
                    <a:pt x="86" y="106"/>
                  </a:lnTo>
                  <a:lnTo>
                    <a:pt x="78" y="66"/>
                  </a:lnTo>
                  <a:lnTo>
                    <a:pt x="70" y="26"/>
                  </a:lnTo>
                  <a:lnTo>
                    <a:pt x="66" y="16"/>
                  </a:lnTo>
                  <a:lnTo>
                    <a:pt x="60" y="8"/>
                  </a:lnTo>
                  <a:lnTo>
                    <a:pt x="52" y="2"/>
                  </a:lnTo>
                  <a:lnTo>
                    <a:pt x="40" y="0"/>
                  </a:lnTo>
                  <a:lnTo>
                    <a:pt x="32" y="0"/>
                  </a:lnTo>
                  <a:lnTo>
                    <a:pt x="32" y="46"/>
                  </a:lnTo>
                  <a:lnTo>
                    <a:pt x="0" y="46"/>
                  </a:lnTo>
                  <a:lnTo>
                    <a:pt x="0" y="586"/>
                  </a:lnTo>
                  <a:lnTo>
                    <a:pt x="20" y="586"/>
                  </a:lnTo>
                  <a:lnTo>
                    <a:pt x="32" y="586"/>
                  </a:lnTo>
                  <a:lnTo>
                    <a:pt x="172" y="586"/>
                  </a:lnTo>
                  <a:lnTo>
                    <a:pt x="188" y="584"/>
                  </a:lnTo>
                  <a:lnTo>
                    <a:pt x="202" y="580"/>
                  </a:lnTo>
                  <a:lnTo>
                    <a:pt x="212" y="574"/>
                  </a:lnTo>
                  <a:lnTo>
                    <a:pt x="220" y="566"/>
                  </a:lnTo>
                  <a:lnTo>
                    <a:pt x="228" y="558"/>
                  </a:lnTo>
                  <a:lnTo>
                    <a:pt x="232" y="550"/>
                  </a:lnTo>
                  <a:lnTo>
                    <a:pt x="234" y="542"/>
                  </a:lnTo>
                  <a:lnTo>
                    <a:pt x="236" y="534"/>
                  </a:lnTo>
                  <a:lnTo>
                    <a:pt x="236" y="472"/>
                  </a:lnTo>
                  <a:close/>
                  <a:moveTo>
                    <a:pt x="172" y="554"/>
                  </a:moveTo>
                  <a:lnTo>
                    <a:pt x="32" y="554"/>
                  </a:lnTo>
                  <a:lnTo>
                    <a:pt x="32" y="80"/>
                  </a:lnTo>
                  <a:lnTo>
                    <a:pt x="48" y="80"/>
                  </a:lnTo>
                  <a:lnTo>
                    <a:pt x="68" y="152"/>
                  </a:lnTo>
                  <a:lnTo>
                    <a:pt x="90" y="220"/>
                  </a:lnTo>
                  <a:lnTo>
                    <a:pt x="112" y="282"/>
                  </a:lnTo>
                  <a:lnTo>
                    <a:pt x="136" y="334"/>
                  </a:lnTo>
                  <a:lnTo>
                    <a:pt x="158" y="380"/>
                  </a:lnTo>
                  <a:lnTo>
                    <a:pt x="176" y="414"/>
                  </a:lnTo>
                  <a:lnTo>
                    <a:pt x="196" y="448"/>
                  </a:lnTo>
                  <a:lnTo>
                    <a:pt x="200" y="458"/>
                  </a:lnTo>
                  <a:lnTo>
                    <a:pt x="202" y="464"/>
                  </a:lnTo>
                  <a:lnTo>
                    <a:pt x="204" y="472"/>
                  </a:lnTo>
                  <a:lnTo>
                    <a:pt x="204" y="532"/>
                  </a:lnTo>
                  <a:lnTo>
                    <a:pt x="202" y="538"/>
                  </a:lnTo>
                  <a:lnTo>
                    <a:pt x="198" y="544"/>
                  </a:lnTo>
                  <a:lnTo>
                    <a:pt x="194" y="548"/>
                  </a:lnTo>
                  <a:lnTo>
                    <a:pt x="188" y="550"/>
                  </a:lnTo>
                  <a:lnTo>
                    <a:pt x="180" y="552"/>
                  </a:lnTo>
                  <a:lnTo>
                    <a:pt x="172" y="5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94" name="Freeform 32">
              <a:extLst>
                <a:ext uri="{FF2B5EF4-FFF2-40B4-BE49-F238E27FC236}">
                  <a16:creationId xmlns:a16="http://schemas.microsoft.com/office/drawing/2014/main" id="{44B7FD07-1479-4A24-B097-F2D167A55E9B}"/>
                </a:ext>
              </a:extLst>
            </p:cNvPr>
            <p:cNvSpPr>
              <a:spLocks noEditPoints="1"/>
            </p:cNvSpPr>
            <p:nvPr/>
          </p:nvSpPr>
          <p:spPr bwMode="auto">
            <a:xfrm>
              <a:off x="3015630" y="332656"/>
              <a:ext cx="450850" cy="1692275"/>
            </a:xfrm>
            <a:custGeom>
              <a:avLst/>
              <a:gdLst>
                <a:gd name="T0" fmla="*/ 0 w 284"/>
                <a:gd name="T1" fmla="*/ 176410938 h 1066"/>
                <a:gd name="T2" fmla="*/ 0 w 284"/>
                <a:gd name="T3" fmla="*/ 2147483647 h 1066"/>
                <a:gd name="T4" fmla="*/ 675401875 w 284"/>
                <a:gd name="T5" fmla="*/ 2147483647 h 1066"/>
                <a:gd name="T6" fmla="*/ 675401875 w 284"/>
                <a:gd name="T7" fmla="*/ 2147483647 h 1066"/>
                <a:gd name="T8" fmla="*/ 690522813 w 284"/>
                <a:gd name="T9" fmla="*/ 2147483647 h 1066"/>
                <a:gd name="T10" fmla="*/ 705643750 w 284"/>
                <a:gd name="T11" fmla="*/ 2147483647 h 1066"/>
                <a:gd name="T12" fmla="*/ 710684063 w 284"/>
                <a:gd name="T13" fmla="*/ 2147483647 h 1066"/>
                <a:gd name="T14" fmla="*/ 715724375 w 284"/>
                <a:gd name="T15" fmla="*/ 2147483647 h 1066"/>
                <a:gd name="T16" fmla="*/ 715724375 w 284"/>
                <a:gd name="T17" fmla="*/ 0 h 1066"/>
                <a:gd name="T18" fmla="*/ 171370625 w 284"/>
                <a:gd name="T19" fmla="*/ 0 h 1066"/>
                <a:gd name="T20" fmla="*/ 0 w 284"/>
                <a:gd name="T21" fmla="*/ 176410938 h 1066"/>
                <a:gd name="T22" fmla="*/ 635079375 w 284"/>
                <a:gd name="T23" fmla="*/ 80645000 h 1066"/>
                <a:gd name="T24" fmla="*/ 635079375 w 284"/>
                <a:gd name="T25" fmla="*/ 2147483647 h 1066"/>
                <a:gd name="T26" fmla="*/ 635079375 w 284"/>
                <a:gd name="T27" fmla="*/ 2147483647 h 1066"/>
                <a:gd name="T28" fmla="*/ 635079375 w 284"/>
                <a:gd name="T29" fmla="*/ 2147483647 h 1066"/>
                <a:gd name="T30" fmla="*/ 630039063 w 284"/>
                <a:gd name="T31" fmla="*/ 2147483647 h 1066"/>
                <a:gd name="T32" fmla="*/ 614918125 w 284"/>
                <a:gd name="T33" fmla="*/ 2147483647 h 1066"/>
                <a:gd name="T34" fmla="*/ 599797188 w 284"/>
                <a:gd name="T35" fmla="*/ 2147483647 h 1066"/>
                <a:gd name="T36" fmla="*/ 584676250 w 284"/>
                <a:gd name="T37" fmla="*/ 2147483647 h 1066"/>
                <a:gd name="T38" fmla="*/ 564515000 w 284"/>
                <a:gd name="T39" fmla="*/ 2147483647 h 1066"/>
                <a:gd name="T40" fmla="*/ 544353750 w 284"/>
                <a:gd name="T41" fmla="*/ 2147483647 h 1066"/>
                <a:gd name="T42" fmla="*/ 514111875 w 284"/>
                <a:gd name="T43" fmla="*/ 2147483647 h 1066"/>
                <a:gd name="T44" fmla="*/ 478829688 w 284"/>
                <a:gd name="T45" fmla="*/ 2147483647 h 1066"/>
                <a:gd name="T46" fmla="*/ 433466875 w 284"/>
                <a:gd name="T47" fmla="*/ 2147483647 h 1066"/>
                <a:gd name="T48" fmla="*/ 388104063 w 284"/>
                <a:gd name="T49" fmla="*/ 2147483647 h 1066"/>
                <a:gd name="T50" fmla="*/ 332660625 w 284"/>
                <a:gd name="T51" fmla="*/ 2147483647 h 1066"/>
                <a:gd name="T52" fmla="*/ 267136563 w 284"/>
                <a:gd name="T53" fmla="*/ 2147483647 h 1066"/>
                <a:gd name="T54" fmla="*/ 80645000 w 284"/>
                <a:gd name="T55" fmla="*/ 2147483647 h 1066"/>
                <a:gd name="T56" fmla="*/ 80645000 w 284"/>
                <a:gd name="T57" fmla="*/ 211693125 h 1066"/>
                <a:gd name="T58" fmla="*/ 206652813 w 284"/>
                <a:gd name="T59" fmla="*/ 80645000 h 1066"/>
                <a:gd name="T60" fmla="*/ 635079375 w 284"/>
                <a:gd name="T61" fmla="*/ 80645000 h 10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4"/>
                <a:gd name="T94" fmla="*/ 0 h 1066"/>
                <a:gd name="T95" fmla="*/ 284 w 284"/>
                <a:gd name="T96" fmla="*/ 1066 h 10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4" h="1066">
                  <a:moveTo>
                    <a:pt x="0" y="70"/>
                  </a:moveTo>
                  <a:lnTo>
                    <a:pt x="0" y="1066"/>
                  </a:lnTo>
                  <a:lnTo>
                    <a:pt x="268" y="1066"/>
                  </a:lnTo>
                  <a:lnTo>
                    <a:pt x="274" y="1064"/>
                  </a:lnTo>
                  <a:lnTo>
                    <a:pt x="280" y="1060"/>
                  </a:lnTo>
                  <a:lnTo>
                    <a:pt x="282" y="1056"/>
                  </a:lnTo>
                  <a:lnTo>
                    <a:pt x="284" y="1048"/>
                  </a:lnTo>
                  <a:lnTo>
                    <a:pt x="284" y="0"/>
                  </a:lnTo>
                  <a:lnTo>
                    <a:pt x="68" y="0"/>
                  </a:lnTo>
                  <a:lnTo>
                    <a:pt x="0" y="70"/>
                  </a:lnTo>
                  <a:close/>
                  <a:moveTo>
                    <a:pt x="252" y="32"/>
                  </a:moveTo>
                  <a:lnTo>
                    <a:pt x="252" y="886"/>
                  </a:lnTo>
                  <a:lnTo>
                    <a:pt x="252" y="894"/>
                  </a:lnTo>
                  <a:lnTo>
                    <a:pt x="250" y="912"/>
                  </a:lnTo>
                  <a:lnTo>
                    <a:pt x="244" y="936"/>
                  </a:lnTo>
                  <a:lnTo>
                    <a:pt x="238" y="948"/>
                  </a:lnTo>
                  <a:lnTo>
                    <a:pt x="232" y="962"/>
                  </a:lnTo>
                  <a:lnTo>
                    <a:pt x="224" y="976"/>
                  </a:lnTo>
                  <a:lnTo>
                    <a:pt x="216" y="988"/>
                  </a:lnTo>
                  <a:lnTo>
                    <a:pt x="204" y="1000"/>
                  </a:lnTo>
                  <a:lnTo>
                    <a:pt x="190" y="1012"/>
                  </a:lnTo>
                  <a:lnTo>
                    <a:pt x="172" y="1020"/>
                  </a:lnTo>
                  <a:lnTo>
                    <a:pt x="154" y="1028"/>
                  </a:lnTo>
                  <a:lnTo>
                    <a:pt x="132" y="1032"/>
                  </a:lnTo>
                  <a:lnTo>
                    <a:pt x="106" y="1034"/>
                  </a:lnTo>
                  <a:lnTo>
                    <a:pt x="32" y="1034"/>
                  </a:lnTo>
                  <a:lnTo>
                    <a:pt x="32" y="84"/>
                  </a:lnTo>
                  <a:lnTo>
                    <a:pt x="82" y="32"/>
                  </a:lnTo>
                  <a:lnTo>
                    <a:pt x="25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95" name="Freeform 33">
              <a:extLst>
                <a:ext uri="{FF2B5EF4-FFF2-40B4-BE49-F238E27FC236}">
                  <a16:creationId xmlns:a16="http://schemas.microsoft.com/office/drawing/2014/main" id="{EF50E8FA-D1FA-4A5F-9AD3-B6804707B15D}"/>
                </a:ext>
              </a:extLst>
            </p:cNvPr>
            <p:cNvSpPr>
              <a:spLocks noEditPoints="1"/>
            </p:cNvSpPr>
            <p:nvPr/>
          </p:nvSpPr>
          <p:spPr bwMode="auto">
            <a:xfrm>
              <a:off x="3491880" y="332656"/>
              <a:ext cx="450850" cy="1692275"/>
            </a:xfrm>
            <a:custGeom>
              <a:avLst/>
              <a:gdLst>
                <a:gd name="T0" fmla="*/ 0 w 284"/>
                <a:gd name="T1" fmla="*/ 176410938 h 1066"/>
                <a:gd name="T2" fmla="*/ 0 w 284"/>
                <a:gd name="T3" fmla="*/ 2147483647 h 1066"/>
                <a:gd name="T4" fmla="*/ 675401875 w 284"/>
                <a:gd name="T5" fmla="*/ 2147483647 h 1066"/>
                <a:gd name="T6" fmla="*/ 675401875 w 284"/>
                <a:gd name="T7" fmla="*/ 2147483647 h 1066"/>
                <a:gd name="T8" fmla="*/ 690522813 w 284"/>
                <a:gd name="T9" fmla="*/ 2147483647 h 1066"/>
                <a:gd name="T10" fmla="*/ 705643750 w 284"/>
                <a:gd name="T11" fmla="*/ 2147483647 h 1066"/>
                <a:gd name="T12" fmla="*/ 710684063 w 284"/>
                <a:gd name="T13" fmla="*/ 2147483647 h 1066"/>
                <a:gd name="T14" fmla="*/ 715724375 w 284"/>
                <a:gd name="T15" fmla="*/ 2147483647 h 1066"/>
                <a:gd name="T16" fmla="*/ 715724375 w 284"/>
                <a:gd name="T17" fmla="*/ 0 h 1066"/>
                <a:gd name="T18" fmla="*/ 171370625 w 284"/>
                <a:gd name="T19" fmla="*/ 0 h 1066"/>
                <a:gd name="T20" fmla="*/ 0 w 284"/>
                <a:gd name="T21" fmla="*/ 176410938 h 1066"/>
                <a:gd name="T22" fmla="*/ 635079375 w 284"/>
                <a:gd name="T23" fmla="*/ 80645000 h 1066"/>
                <a:gd name="T24" fmla="*/ 635079375 w 284"/>
                <a:gd name="T25" fmla="*/ 2147483647 h 1066"/>
                <a:gd name="T26" fmla="*/ 635079375 w 284"/>
                <a:gd name="T27" fmla="*/ 2147483647 h 1066"/>
                <a:gd name="T28" fmla="*/ 635079375 w 284"/>
                <a:gd name="T29" fmla="*/ 2147483647 h 1066"/>
                <a:gd name="T30" fmla="*/ 630039063 w 284"/>
                <a:gd name="T31" fmla="*/ 2147483647 h 1066"/>
                <a:gd name="T32" fmla="*/ 614918125 w 284"/>
                <a:gd name="T33" fmla="*/ 2147483647 h 1066"/>
                <a:gd name="T34" fmla="*/ 604837500 w 284"/>
                <a:gd name="T35" fmla="*/ 2147483647 h 1066"/>
                <a:gd name="T36" fmla="*/ 589716563 w 284"/>
                <a:gd name="T37" fmla="*/ 2147483647 h 1066"/>
                <a:gd name="T38" fmla="*/ 569555313 w 284"/>
                <a:gd name="T39" fmla="*/ 2147483647 h 1066"/>
                <a:gd name="T40" fmla="*/ 544353750 w 284"/>
                <a:gd name="T41" fmla="*/ 2147483647 h 1066"/>
                <a:gd name="T42" fmla="*/ 514111875 w 284"/>
                <a:gd name="T43" fmla="*/ 2147483647 h 1066"/>
                <a:gd name="T44" fmla="*/ 478829688 w 284"/>
                <a:gd name="T45" fmla="*/ 2147483647 h 1066"/>
                <a:gd name="T46" fmla="*/ 438507188 w 284"/>
                <a:gd name="T47" fmla="*/ 2147483647 h 1066"/>
                <a:gd name="T48" fmla="*/ 388104063 w 284"/>
                <a:gd name="T49" fmla="*/ 2147483647 h 1066"/>
                <a:gd name="T50" fmla="*/ 332660625 w 284"/>
                <a:gd name="T51" fmla="*/ 2147483647 h 1066"/>
                <a:gd name="T52" fmla="*/ 267136563 w 284"/>
                <a:gd name="T53" fmla="*/ 2147483647 h 1066"/>
                <a:gd name="T54" fmla="*/ 80645000 w 284"/>
                <a:gd name="T55" fmla="*/ 2147483647 h 1066"/>
                <a:gd name="T56" fmla="*/ 80645000 w 284"/>
                <a:gd name="T57" fmla="*/ 211693125 h 1066"/>
                <a:gd name="T58" fmla="*/ 206652813 w 284"/>
                <a:gd name="T59" fmla="*/ 80645000 h 1066"/>
                <a:gd name="T60" fmla="*/ 635079375 w 284"/>
                <a:gd name="T61" fmla="*/ 80645000 h 10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4"/>
                <a:gd name="T94" fmla="*/ 0 h 1066"/>
                <a:gd name="T95" fmla="*/ 284 w 284"/>
                <a:gd name="T96" fmla="*/ 1066 h 10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4" h="1066">
                  <a:moveTo>
                    <a:pt x="0" y="70"/>
                  </a:moveTo>
                  <a:lnTo>
                    <a:pt x="0" y="1066"/>
                  </a:lnTo>
                  <a:lnTo>
                    <a:pt x="268" y="1066"/>
                  </a:lnTo>
                  <a:lnTo>
                    <a:pt x="274" y="1064"/>
                  </a:lnTo>
                  <a:lnTo>
                    <a:pt x="280" y="1060"/>
                  </a:lnTo>
                  <a:lnTo>
                    <a:pt x="282" y="1056"/>
                  </a:lnTo>
                  <a:lnTo>
                    <a:pt x="284" y="1048"/>
                  </a:lnTo>
                  <a:lnTo>
                    <a:pt x="284" y="0"/>
                  </a:lnTo>
                  <a:lnTo>
                    <a:pt x="68" y="0"/>
                  </a:lnTo>
                  <a:lnTo>
                    <a:pt x="0" y="70"/>
                  </a:lnTo>
                  <a:close/>
                  <a:moveTo>
                    <a:pt x="252" y="32"/>
                  </a:moveTo>
                  <a:lnTo>
                    <a:pt x="252" y="886"/>
                  </a:lnTo>
                  <a:lnTo>
                    <a:pt x="252" y="894"/>
                  </a:lnTo>
                  <a:lnTo>
                    <a:pt x="250" y="912"/>
                  </a:lnTo>
                  <a:lnTo>
                    <a:pt x="244" y="936"/>
                  </a:lnTo>
                  <a:lnTo>
                    <a:pt x="240" y="948"/>
                  </a:lnTo>
                  <a:lnTo>
                    <a:pt x="234" y="962"/>
                  </a:lnTo>
                  <a:lnTo>
                    <a:pt x="226" y="976"/>
                  </a:lnTo>
                  <a:lnTo>
                    <a:pt x="216" y="988"/>
                  </a:lnTo>
                  <a:lnTo>
                    <a:pt x="204" y="1000"/>
                  </a:lnTo>
                  <a:lnTo>
                    <a:pt x="190" y="1012"/>
                  </a:lnTo>
                  <a:lnTo>
                    <a:pt x="174" y="1020"/>
                  </a:lnTo>
                  <a:lnTo>
                    <a:pt x="154" y="1028"/>
                  </a:lnTo>
                  <a:lnTo>
                    <a:pt x="132" y="1032"/>
                  </a:lnTo>
                  <a:lnTo>
                    <a:pt x="106" y="1034"/>
                  </a:lnTo>
                  <a:lnTo>
                    <a:pt x="32" y="1034"/>
                  </a:lnTo>
                  <a:lnTo>
                    <a:pt x="32" y="84"/>
                  </a:lnTo>
                  <a:lnTo>
                    <a:pt x="82" y="32"/>
                  </a:lnTo>
                  <a:lnTo>
                    <a:pt x="25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grpSp>
      <p:grpSp>
        <p:nvGrpSpPr>
          <p:cNvPr id="396" name="Group 65">
            <a:extLst>
              <a:ext uri="{FF2B5EF4-FFF2-40B4-BE49-F238E27FC236}">
                <a16:creationId xmlns:a16="http://schemas.microsoft.com/office/drawing/2014/main" id="{CA14BB81-3E89-4620-B05D-450DD9A5E411}"/>
              </a:ext>
            </a:extLst>
          </p:cNvPr>
          <p:cNvGrpSpPr>
            <a:grpSpLocks/>
          </p:cNvGrpSpPr>
          <p:nvPr/>
        </p:nvGrpSpPr>
        <p:grpSpPr bwMode="auto">
          <a:xfrm>
            <a:off x="1242308" y="3048236"/>
            <a:ext cx="152326" cy="251386"/>
            <a:chOff x="2615580" y="332656"/>
            <a:chExt cx="1727200" cy="1692275"/>
          </a:xfrm>
        </p:grpSpPr>
        <p:sp>
          <p:nvSpPr>
            <p:cNvPr id="397" name="Freeform 16">
              <a:extLst>
                <a:ext uri="{FF2B5EF4-FFF2-40B4-BE49-F238E27FC236}">
                  <a16:creationId xmlns:a16="http://schemas.microsoft.com/office/drawing/2014/main" id="{A5A2F40D-47FF-4400-9C45-5955799E33C7}"/>
                </a:ext>
              </a:extLst>
            </p:cNvPr>
            <p:cNvSpPr>
              <a:spLocks/>
            </p:cNvSpPr>
            <p:nvPr/>
          </p:nvSpPr>
          <p:spPr bwMode="auto">
            <a:xfrm>
              <a:off x="3215655" y="1380406"/>
              <a:ext cx="50800" cy="336550"/>
            </a:xfrm>
            <a:custGeom>
              <a:avLst/>
              <a:gdLst>
                <a:gd name="T0" fmla="*/ 0 w 32"/>
                <a:gd name="T1" fmla="*/ 534273125 h 212"/>
                <a:gd name="T2" fmla="*/ 20161250 w 32"/>
                <a:gd name="T3" fmla="*/ 534273125 h 212"/>
                <a:gd name="T4" fmla="*/ 20161250 w 32"/>
                <a:gd name="T5" fmla="*/ 534273125 h 212"/>
                <a:gd name="T6" fmla="*/ 30241875 w 32"/>
                <a:gd name="T7" fmla="*/ 529232813 h 212"/>
                <a:gd name="T8" fmla="*/ 50403125 w 32"/>
                <a:gd name="T9" fmla="*/ 519152188 h 212"/>
                <a:gd name="T10" fmla="*/ 60483750 w 32"/>
                <a:gd name="T11" fmla="*/ 509071563 h 212"/>
                <a:gd name="T12" fmla="*/ 70564375 w 32"/>
                <a:gd name="T13" fmla="*/ 493950625 h 212"/>
                <a:gd name="T14" fmla="*/ 75604688 w 32"/>
                <a:gd name="T15" fmla="*/ 468749063 h 212"/>
                <a:gd name="T16" fmla="*/ 80645000 w 32"/>
                <a:gd name="T17" fmla="*/ 443547500 h 212"/>
                <a:gd name="T18" fmla="*/ 80645000 w 32"/>
                <a:gd name="T19" fmla="*/ 0 h 212"/>
                <a:gd name="T20" fmla="*/ 0 w 32"/>
                <a:gd name="T21" fmla="*/ 0 h 212"/>
                <a:gd name="T22" fmla="*/ 0 w 32"/>
                <a:gd name="T23" fmla="*/ 534273125 h 2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212"/>
                <a:gd name="T38" fmla="*/ 32 w 32"/>
                <a:gd name="T39" fmla="*/ 212 h 2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212">
                  <a:moveTo>
                    <a:pt x="0" y="212"/>
                  </a:moveTo>
                  <a:lnTo>
                    <a:pt x="8" y="212"/>
                  </a:lnTo>
                  <a:lnTo>
                    <a:pt x="12" y="210"/>
                  </a:lnTo>
                  <a:lnTo>
                    <a:pt x="20" y="206"/>
                  </a:lnTo>
                  <a:lnTo>
                    <a:pt x="24" y="202"/>
                  </a:lnTo>
                  <a:lnTo>
                    <a:pt x="28" y="196"/>
                  </a:lnTo>
                  <a:lnTo>
                    <a:pt x="30" y="186"/>
                  </a:lnTo>
                  <a:lnTo>
                    <a:pt x="32" y="176"/>
                  </a:lnTo>
                  <a:lnTo>
                    <a:pt x="32" y="0"/>
                  </a:lnTo>
                  <a:lnTo>
                    <a:pt x="0" y="0"/>
                  </a:lnTo>
                  <a:lnTo>
                    <a:pt x="0"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98" name="Freeform 17">
              <a:extLst>
                <a:ext uri="{FF2B5EF4-FFF2-40B4-BE49-F238E27FC236}">
                  <a16:creationId xmlns:a16="http://schemas.microsoft.com/office/drawing/2014/main" id="{92420086-B303-4265-A422-C6837CDD097E}"/>
                </a:ext>
              </a:extLst>
            </p:cNvPr>
            <p:cNvSpPr>
              <a:spLocks/>
            </p:cNvSpPr>
            <p:nvPr/>
          </p:nvSpPr>
          <p:spPr bwMode="auto">
            <a:xfrm>
              <a:off x="3260105" y="767631"/>
              <a:ext cx="57150" cy="50800"/>
            </a:xfrm>
            <a:custGeom>
              <a:avLst/>
              <a:gdLst>
                <a:gd name="T0" fmla="*/ 10080625 w 36"/>
                <a:gd name="T1" fmla="*/ 80645000 h 32"/>
                <a:gd name="T2" fmla="*/ 10080625 w 36"/>
                <a:gd name="T3" fmla="*/ 80645000 h 32"/>
                <a:gd name="T4" fmla="*/ 35282188 w 36"/>
                <a:gd name="T5" fmla="*/ 75604688 h 32"/>
                <a:gd name="T6" fmla="*/ 55443438 w 36"/>
                <a:gd name="T7" fmla="*/ 70564375 h 32"/>
                <a:gd name="T8" fmla="*/ 70564375 w 36"/>
                <a:gd name="T9" fmla="*/ 60483750 h 32"/>
                <a:gd name="T10" fmla="*/ 80645000 w 36"/>
                <a:gd name="T11" fmla="*/ 50403125 h 32"/>
                <a:gd name="T12" fmla="*/ 90725625 w 36"/>
                <a:gd name="T13" fmla="*/ 30241875 h 32"/>
                <a:gd name="T14" fmla="*/ 90725625 w 36"/>
                <a:gd name="T15" fmla="*/ 20161250 h 32"/>
                <a:gd name="T16" fmla="*/ 90725625 w 36"/>
                <a:gd name="T17" fmla="*/ 0 h 32"/>
                <a:gd name="T18" fmla="*/ 85685313 w 36"/>
                <a:gd name="T19" fmla="*/ 0 h 32"/>
                <a:gd name="T20" fmla="*/ 0 w 36"/>
                <a:gd name="T21" fmla="*/ 0 h 32"/>
                <a:gd name="T22" fmla="*/ 0 w 36"/>
                <a:gd name="T23" fmla="*/ 80645000 h 32"/>
                <a:gd name="T24" fmla="*/ 10080625 w 36"/>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2"/>
                <a:gd name="T41" fmla="*/ 36 w 3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2">
                  <a:moveTo>
                    <a:pt x="4" y="32"/>
                  </a:moveTo>
                  <a:lnTo>
                    <a:pt x="4" y="32"/>
                  </a:lnTo>
                  <a:lnTo>
                    <a:pt x="14" y="30"/>
                  </a:lnTo>
                  <a:lnTo>
                    <a:pt x="22" y="28"/>
                  </a:lnTo>
                  <a:lnTo>
                    <a:pt x="28" y="24"/>
                  </a:lnTo>
                  <a:lnTo>
                    <a:pt x="32" y="20"/>
                  </a:lnTo>
                  <a:lnTo>
                    <a:pt x="36" y="12"/>
                  </a:lnTo>
                  <a:lnTo>
                    <a:pt x="36" y="8"/>
                  </a:lnTo>
                  <a:lnTo>
                    <a:pt x="36" y="0"/>
                  </a:lnTo>
                  <a:lnTo>
                    <a:pt x="34" y="0"/>
                  </a:lnTo>
                  <a:lnTo>
                    <a:pt x="0" y="0"/>
                  </a:lnTo>
                  <a:lnTo>
                    <a:pt x="0" y="32"/>
                  </a:lnTo>
                  <a:lnTo>
                    <a:pt x="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399" name="Freeform 18">
              <a:extLst>
                <a:ext uri="{FF2B5EF4-FFF2-40B4-BE49-F238E27FC236}">
                  <a16:creationId xmlns:a16="http://schemas.microsoft.com/office/drawing/2014/main" id="{3675A38D-CB29-446E-B9B5-479FDD56FD50}"/>
                </a:ext>
              </a:extLst>
            </p:cNvPr>
            <p:cNvSpPr>
              <a:spLocks/>
            </p:cNvSpPr>
            <p:nvPr/>
          </p:nvSpPr>
          <p:spPr bwMode="auto">
            <a:xfrm>
              <a:off x="3161680" y="767631"/>
              <a:ext cx="57150" cy="50800"/>
            </a:xfrm>
            <a:custGeom>
              <a:avLst/>
              <a:gdLst>
                <a:gd name="T0" fmla="*/ 10080625 w 36"/>
                <a:gd name="T1" fmla="*/ 80645000 h 32"/>
                <a:gd name="T2" fmla="*/ 10080625 w 36"/>
                <a:gd name="T3" fmla="*/ 80645000 h 32"/>
                <a:gd name="T4" fmla="*/ 35282188 w 36"/>
                <a:gd name="T5" fmla="*/ 75604688 h 32"/>
                <a:gd name="T6" fmla="*/ 55443438 w 36"/>
                <a:gd name="T7" fmla="*/ 70564375 h 32"/>
                <a:gd name="T8" fmla="*/ 70564375 w 36"/>
                <a:gd name="T9" fmla="*/ 60483750 h 32"/>
                <a:gd name="T10" fmla="*/ 80645000 w 36"/>
                <a:gd name="T11" fmla="*/ 50403125 h 32"/>
                <a:gd name="T12" fmla="*/ 90725625 w 36"/>
                <a:gd name="T13" fmla="*/ 30241875 h 32"/>
                <a:gd name="T14" fmla="*/ 90725625 w 36"/>
                <a:gd name="T15" fmla="*/ 20161250 h 32"/>
                <a:gd name="T16" fmla="*/ 90725625 w 36"/>
                <a:gd name="T17" fmla="*/ 0 h 32"/>
                <a:gd name="T18" fmla="*/ 85685313 w 36"/>
                <a:gd name="T19" fmla="*/ 0 h 32"/>
                <a:gd name="T20" fmla="*/ 0 w 36"/>
                <a:gd name="T21" fmla="*/ 0 h 32"/>
                <a:gd name="T22" fmla="*/ 0 w 36"/>
                <a:gd name="T23" fmla="*/ 80645000 h 32"/>
                <a:gd name="T24" fmla="*/ 10080625 w 36"/>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2"/>
                <a:gd name="T41" fmla="*/ 36 w 3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2">
                  <a:moveTo>
                    <a:pt x="4" y="32"/>
                  </a:moveTo>
                  <a:lnTo>
                    <a:pt x="4" y="32"/>
                  </a:lnTo>
                  <a:lnTo>
                    <a:pt x="14" y="30"/>
                  </a:lnTo>
                  <a:lnTo>
                    <a:pt x="22" y="28"/>
                  </a:lnTo>
                  <a:lnTo>
                    <a:pt x="28" y="24"/>
                  </a:lnTo>
                  <a:lnTo>
                    <a:pt x="32" y="20"/>
                  </a:lnTo>
                  <a:lnTo>
                    <a:pt x="36" y="12"/>
                  </a:lnTo>
                  <a:lnTo>
                    <a:pt x="36" y="8"/>
                  </a:lnTo>
                  <a:lnTo>
                    <a:pt x="36" y="0"/>
                  </a:lnTo>
                  <a:lnTo>
                    <a:pt x="34" y="0"/>
                  </a:lnTo>
                  <a:lnTo>
                    <a:pt x="0" y="0"/>
                  </a:lnTo>
                  <a:lnTo>
                    <a:pt x="0" y="32"/>
                  </a:lnTo>
                  <a:lnTo>
                    <a:pt x="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400" name="Freeform 19">
              <a:extLst>
                <a:ext uri="{FF2B5EF4-FFF2-40B4-BE49-F238E27FC236}">
                  <a16:creationId xmlns:a16="http://schemas.microsoft.com/office/drawing/2014/main" id="{854C531E-8206-4E3A-80BF-2A1F46F7A014}"/>
                </a:ext>
              </a:extLst>
            </p:cNvPr>
            <p:cNvSpPr>
              <a:spLocks/>
            </p:cNvSpPr>
            <p:nvPr/>
          </p:nvSpPr>
          <p:spPr bwMode="auto">
            <a:xfrm>
              <a:off x="3260105" y="650156"/>
              <a:ext cx="57150" cy="50800"/>
            </a:xfrm>
            <a:custGeom>
              <a:avLst/>
              <a:gdLst>
                <a:gd name="T0" fmla="*/ 10080625 w 36"/>
                <a:gd name="T1" fmla="*/ 80645000 h 32"/>
                <a:gd name="T2" fmla="*/ 10080625 w 36"/>
                <a:gd name="T3" fmla="*/ 80645000 h 32"/>
                <a:gd name="T4" fmla="*/ 35282188 w 36"/>
                <a:gd name="T5" fmla="*/ 75604688 h 32"/>
                <a:gd name="T6" fmla="*/ 55443438 w 36"/>
                <a:gd name="T7" fmla="*/ 70564375 h 32"/>
                <a:gd name="T8" fmla="*/ 70564375 w 36"/>
                <a:gd name="T9" fmla="*/ 60483750 h 32"/>
                <a:gd name="T10" fmla="*/ 80645000 w 36"/>
                <a:gd name="T11" fmla="*/ 50403125 h 32"/>
                <a:gd name="T12" fmla="*/ 90725625 w 36"/>
                <a:gd name="T13" fmla="*/ 30241875 h 32"/>
                <a:gd name="T14" fmla="*/ 90725625 w 36"/>
                <a:gd name="T15" fmla="*/ 20161250 h 32"/>
                <a:gd name="T16" fmla="*/ 90725625 w 36"/>
                <a:gd name="T17" fmla="*/ 0 h 32"/>
                <a:gd name="T18" fmla="*/ 85685313 w 36"/>
                <a:gd name="T19" fmla="*/ 0 h 32"/>
                <a:gd name="T20" fmla="*/ 0 w 36"/>
                <a:gd name="T21" fmla="*/ 0 h 32"/>
                <a:gd name="T22" fmla="*/ 0 w 36"/>
                <a:gd name="T23" fmla="*/ 80645000 h 32"/>
                <a:gd name="T24" fmla="*/ 10080625 w 36"/>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2"/>
                <a:gd name="T41" fmla="*/ 36 w 3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2">
                  <a:moveTo>
                    <a:pt x="4" y="32"/>
                  </a:moveTo>
                  <a:lnTo>
                    <a:pt x="4" y="32"/>
                  </a:lnTo>
                  <a:lnTo>
                    <a:pt x="14" y="30"/>
                  </a:lnTo>
                  <a:lnTo>
                    <a:pt x="22" y="28"/>
                  </a:lnTo>
                  <a:lnTo>
                    <a:pt x="28" y="24"/>
                  </a:lnTo>
                  <a:lnTo>
                    <a:pt x="32" y="20"/>
                  </a:lnTo>
                  <a:lnTo>
                    <a:pt x="36" y="12"/>
                  </a:lnTo>
                  <a:lnTo>
                    <a:pt x="36" y="8"/>
                  </a:lnTo>
                  <a:lnTo>
                    <a:pt x="36" y="0"/>
                  </a:lnTo>
                  <a:lnTo>
                    <a:pt x="34" y="0"/>
                  </a:lnTo>
                  <a:lnTo>
                    <a:pt x="0" y="0"/>
                  </a:lnTo>
                  <a:lnTo>
                    <a:pt x="0" y="32"/>
                  </a:lnTo>
                  <a:lnTo>
                    <a:pt x="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401" name="Freeform 20">
              <a:extLst>
                <a:ext uri="{FF2B5EF4-FFF2-40B4-BE49-F238E27FC236}">
                  <a16:creationId xmlns:a16="http://schemas.microsoft.com/office/drawing/2014/main" id="{CB3056E9-7CEE-465B-BFC0-B11AFB158EA6}"/>
                </a:ext>
              </a:extLst>
            </p:cNvPr>
            <p:cNvSpPr>
              <a:spLocks/>
            </p:cNvSpPr>
            <p:nvPr/>
          </p:nvSpPr>
          <p:spPr bwMode="auto">
            <a:xfrm>
              <a:off x="3161680" y="650156"/>
              <a:ext cx="57150" cy="50800"/>
            </a:xfrm>
            <a:custGeom>
              <a:avLst/>
              <a:gdLst>
                <a:gd name="T0" fmla="*/ 10080625 w 36"/>
                <a:gd name="T1" fmla="*/ 80645000 h 32"/>
                <a:gd name="T2" fmla="*/ 10080625 w 36"/>
                <a:gd name="T3" fmla="*/ 80645000 h 32"/>
                <a:gd name="T4" fmla="*/ 35282188 w 36"/>
                <a:gd name="T5" fmla="*/ 75604688 h 32"/>
                <a:gd name="T6" fmla="*/ 55443438 w 36"/>
                <a:gd name="T7" fmla="*/ 70564375 h 32"/>
                <a:gd name="T8" fmla="*/ 70564375 w 36"/>
                <a:gd name="T9" fmla="*/ 60483750 h 32"/>
                <a:gd name="T10" fmla="*/ 80645000 w 36"/>
                <a:gd name="T11" fmla="*/ 50403125 h 32"/>
                <a:gd name="T12" fmla="*/ 90725625 w 36"/>
                <a:gd name="T13" fmla="*/ 30241875 h 32"/>
                <a:gd name="T14" fmla="*/ 90725625 w 36"/>
                <a:gd name="T15" fmla="*/ 20161250 h 32"/>
                <a:gd name="T16" fmla="*/ 90725625 w 36"/>
                <a:gd name="T17" fmla="*/ 0 h 32"/>
                <a:gd name="T18" fmla="*/ 85685313 w 36"/>
                <a:gd name="T19" fmla="*/ 0 h 32"/>
                <a:gd name="T20" fmla="*/ 0 w 36"/>
                <a:gd name="T21" fmla="*/ 0 h 32"/>
                <a:gd name="T22" fmla="*/ 0 w 36"/>
                <a:gd name="T23" fmla="*/ 80645000 h 32"/>
                <a:gd name="T24" fmla="*/ 10080625 w 36"/>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2"/>
                <a:gd name="T41" fmla="*/ 36 w 3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2">
                  <a:moveTo>
                    <a:pt x="4" y="32"/>
                  </a:moveTo>
                  <a:lnTo>
                    <a:pt x="4" y="32"/>
                  </a:lnTo>
                  <a:lnTo>
                    <a:pt x="14" y="30"/>
                  </a:lnTo>
                  <a:lnTo>
                    <a:pt x="22" y="28"/>
                  </a:lnTo>
                  <a:lnTo>
                    <a:pt x="28" y="24"/>
                  </a:lnTo>
                  <a:lnTo>
                    <a:pt x="32" y="20"/>
                  </a:lnTo>
                  <a:lnTo>
                    <a:pt x="36" y="12"/>
                  </a:lnTo>
                  <a:lnTo>
                    <a:pt x="36" y="8"/>
                  </a:lnTo>
                  <a:lnTo>
                    <a:pt x="36" y="0"/>
                  </a:lnTo>
                  <a:lnTo>
                    <a:pt x="34" y="0"/>
                  </a:lnTo>
                  <a:lnTo>
                    <a:pt x="0" y="0"/>
                  </a:lnTo>
                  <a:lnTo>
                    <a:pt x="0" y="32"/>
                  </a:lnTo>
                  <a:lnTo>
                    <a:pt x="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402" name="Freeform 21">
              <a:extLst>
                <a:ext uri="{FF2B5EF4-FFF2-40B4-BE49-F238E27FC236}">
                  <a16:creationId xmlns:a16="http://schemas.microsoft.com/office/drawing/2014/main" id="{A5ACE5AC-2C12-40CE-98A6-35B6C0CE3F9D}"/>
                </a:ext>
              </a:extLst>
            </p:cNvPr>
            <p:cNvSpPr>
              <a:spLocks/>
            </p:cNvSpPr>
            <p:nvPr/>
          </p:nvSpPr>
          <p:spPr bwMode="auto">
            <a:xfrm>
              <a:off x="3260105" y="532681"/>
              <a:ext cx="57150" cy="50800"/>
            </a:xfrm>
            <a:custGeom>
              <a:avLst/>
              <a:gdLst>
                <a:gd name="T0" fmla="*/ 10080625 w 36"/>
                <a:gd name="T1" fmla="*/ 80645000 h 32"/>
                <a:gd name="T2" fmla="*/ 10080625 w 36"/>
                <a:gd name="T3" fmla="*/ 80645000 h 32"/>
                <a:gd name="T4" fmla="*/ 35282188 w 36"/>
                <a:gd name="T5" fmla="*/ 75604688 h 32"/>
                <a:gd name="T6" fmla="*/ 55443438 w 36"/>
                <a:gd name="T7" fmla="*/ 70564375 h 32"/>
                <a:gd name="T8" fmla="*/ 70564375 w 36"/>
                <a:gd name="T9" fmla="*/ 60483750 h 32"/>
                <a:gd name="T10" fmla="*/ 80645000 w 36"/>
                <a:gd name="T11" fmla="*/ 50403125 h 32"/>
                <a:gd name="T12" fmla="*/ 90725625 w 36"/>
                <a:gd name="T13" fmla="*/ 30241875 h 32"/>
                <a:gd name="T14" fmla="*/ 90725625 w 36"/>
                <a:gd name="T15" fmla="*/ 20161250 h 32"/>
                <a:gd name="T16" fmla="*/ 90725625 w 36"/>
                <a:gd name="T17" fmla="*/ 0 h 32"/>
                <a:gd name="T18" fmla="*/ 85685313 w 36"/>
                <a:gd name="T19" fmla="*/ 0 h 32"/>
                <a:gd name="T20" fmla="*/ 0 w 36"/>
                <a:gd name="T21" fmla="*/ 0 h 32"/>
                <a:gd name="T22" fmla="*/ 0 w 36"/>
                <a:gd name="T23" fmla="*/ 80645000 h 32"/>
                <a:gd name="T24" fmla="*/ 10080625 w 36"/>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2"/>
                <a:gd name="T41" fmla="*/ 36 w 3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2">
                  <a:moveTo>
                    <a:pt x="4" y="32"/>
                  </a:moveTo>
                  <a:lnTo>
                    <a:pt x="4" y="32"/>
                  </a:lnTo>
                  <a:lnTo>
                    <a:pt x="14" y="30"/>
                  </a:lnTo>
                  <a:lnTo>
                    <a:pt x="22" y="28"/>
                  </a:lnTo>
                  <a:lnTo>
                    <a:pt x="28" y="24"/>
                  </a:lnTo>
                  <a:lnTo>
                    <a:pt x="32" y="20"/>
                  </a:lnTo>
                  <a:lnTo>
                    <a:pt x="36" y="12"/>
                  </a:lnTo>
                  <a:lnTo>
                    <a:pt x="36" y="8"/>
                  </a:lnTo>
                  <a:lnTo>
                    <a:pt x="36" y="0"/>
                  </a:lnTo>
                  <a:lnTo>
                    <a:pt x="34" y="0"/>
                  </a:lnTo>
                  <a:lnTo>
                    <a:pt x="0" y="0"/>
                  </a:lnTo>
                  <a:lnTo>
                    <a:pt x="0" y="32"/>
                  </a:lnTo>
                  <a:lnTo>
                    <a:pt x="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403" name="Freeform 22">
              <a:extLst>
                <a:ext uri="{FF2B5EF4-FFF2-40B4-BE49-F238E27FC236}">
                  <a16:creationId xmlns:a16="http://schemas.microsoft.com/office/drawing/2014/main" id="{3C0A3668-5C62-4EE4-87CE-12F3AF8BEC2C}"/>
                </a:ext>
              </a:extLst>
            </p:cNvPr>
            <p:cNvSpPr>
              <a:spLocks/>
            </p:cNvSpPr>
            <p:nvPr/>
          </p:nvSpPr>
          <p:spPr bwMode="auto">
            <a:xfrm>
              <a:off x="3161680" y="532681"/>
              <a:ext cx="57150" cy="50800"/>
            </a:xfrm>
            <a:custGeom>
              <a:avLst/>
              <a:gdLst>
                <a:gd name="T0" fmla="*/ 10080625 w 36"/>
                <a:gd name="T1" fmla="*/ 80645000 h 32"/>
                <a:gd name="T2" fmla="*/ 10080625 w 36"/>
                <a:gd name="T3" fmla="*/ 80645000 h 32"/>
                <a:gd name="T4" fmla="*/ 35282188 w 36"/>
                <a:gd name="T5" fmla="*/ 75604688 h 32"/>
                <a:gd name="T6" fmla="*/ 55443438 w 36"/>
                <a:gd name="T7" fmla="*/ 70564375 h 32"/>
                <a:gd name="T8" fmla="*/ 70564375 w 36"/>
                <a:gd name="T9" fmla="*/ 60483750 h 32"/>
                <a:gd name="T10" fmla="*/ 80645000 w 36"/>
                <a:gd name="T11" fmla="*/ 50403125 h 32"/>
                <a:gd name="T12" fmla="*/ 90725625 w 36"/>
                <a:gd name="T13" fmla="*/ 30241875 h 32"/>
                <a:gd name="T14" fmla="*/ 90725625 w 36"/>
                <a:gd name="T15" fmla="*/ 20161250 h 32"/>
                <a:gd name="T16" fmla="*/ 90725625 w 36"/>
                <a:gd name="T17" fmla="*/ 0 h 32"/>
                <a:gd name="T18" fmla="*/ 85685313 w 36"/>
                <a:gd name="T19" fmla="*/ 0 h 32"/>
                <a:gd name="T20" fmla="*/ 0 w 36"/>
                <a:gd name="T21" fmla="*/ 0 h 32"/>
                <a:gd name="T22" fmla="*/ 0 w 36"/>
                <a:gd name="T23" fmla="*/ 80645000 h 32"/>
                <a:gd name="T24" fmla="*/ 10080625 w 36"/>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2"/>
                <a:gd name="T41" fmla="*/ 36 w 3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2">
                  <a:moveTo>
                    <a:pt x="4" y="32"/>
                  </a:moveTo>
                  <a:lnTo>
                    <a:pt x="4" y="32"/>
                  </a:lnTo>
                  <a:lnTo>
                    <a:pt x="14" y="30"/>
                  </a:lnTo>
                  <a:lnTo>
                    <a:pt x="22" y="28"/>
                  </a:lnTo>
                  <a:lnTo>
                    <a:pt x="28" y="24"/>
                  </a:lnTo>
                  <a:lnTo>
                    <a:pt x="32" y="20"/>
                  </a:lnTo>
                  <a:lnTo>
                    <a:pt x="36" y="12"/>
                  </a:lnTo>
                  <a:lnTo>
                    <a:pt x="36" y="8"/>
                  </a:lnTo>
                  <a:lnTo>
                    <a:pt x="36" y="0"/>
                  </a:lnTo>
                  <a:lnTo>
                    <a:pt x="34" y="0"/>
                  </a:lnTo>
                  <a:lnTo>
                    <a:pt x="0" y="0"/>
                  </a:lnTo>
                  <a:lnTo>
                    <a:pt x="0" y="32"/>
                  </a:lnTo>
                  <a:lnTo>
                    <a:pt x="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404" name="Freeform 23">
              <a:extLst>
                <a:ext uri="{FF2B5EF4-FFF2-40B4-BE49-F238E27FC236}">
                  <a16:creationId xmlns:a16="http://schemas.microsoft.com/office/drawing/2014/main" id="{871FED15-23A4-43D0-ACEE-9DD1A0C9ABF3}"/>
                </a:ext>
              </a:extLst>
            </p:cNvPr>
            <p:cNvSpPr>
              <a:spLocks/>
            </p:cNvSpPr>
            <p:nvPr/>
          </p:nvSpPr>
          <p:spPr bwMode="auto">
            <a:xfrm>
              <a:off x="3691905" y="1380406"/>
              <a:ext cx="50800" cy="336550"/>
            </a:xfrm>
            <a:custGeom>
              <a:avLst/>
              <a:gdLst>
                <a:gd name="T0" fmla="*/ 0 w 32"/>
                <a:gd name="T1" fmla="*/ 534273125 h 212"/>
                <a:gd name="T2" fmla="*/ 20161250 w 32"/>
                <a:gd name="T3" fmla="*/ 534273125 h 212"/>
                <a:gd name="T4" fmla="*/ 20161250 w 32"/>
                <a:gd name="T5" fmla="*/ 534273125 h 212"/>
                <a:gd name="T6" fmla="*/ 30241875 w 32"/>
                <a:gd name="T7" fmla="*/ 529232813 h 212"/>
                <a:gd name="T8" fmla="*/ 50403125 w 32"/>
                <a:gd name="T9" fmla="*/ 519152188 h 212"/>
                <a:gd name="T10" fmla="*/ 60483750 w 32"/>
                <a:gd name="T11" fmla="*/ 509071563 h 212"/>
                <a:gd name="T12" fmla="*/ 70564375 w 32"/>
                <a:gd name="T13" fmla="*/ 493950625 h 212"/>
                <a:gd name="T14" fmla="*/ 80645000 w 32"/>
                <a:gd name="T15" fmla="*/ 468749063 h 212"/>
                <a:gd name="T16" fmla="*/ 80645000 w 32"/>
                <a:gd name="T17" fmla="*/ 443547500 h 212"/>
                <a:gd name="T18" fmla="*/ 80645000 w 32"/>
                <a:gd name="T19" fmla="*/ 0 h 212"/>
                <a:gd name="T20" fmla="*/ 0 w 32"/>
                <a:gd name="T21" fmla="*/ 0 h 212"/>
                <a:gd name="T22" fmla="*/ 0 w 32"/>
                <a:gd name="T23" fmla="*/ 534273125 h 2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212"/>
                <a:gd name="T38" fmla="*/ 32 w 32"/>
                <a:gd name="T39" fmla="*/ 212 h 2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212">
                  <a:moveTo>
                    <a:pt x="0" y="212"/>
                  </a:moveTo>
                  <a:lnTo>
                    <a:pt x="8" y="212"/>
                  </a:lnTo>
                  <a:lnTo>
                    <a:pt x="12" y="210"/>
                  </a:lnTo>
                  <a:lnTo>
                    <a:pt x="20" y="206"/>
                  </a:lnTo>
                  <a:lnTo>
                    <a:pt x="24" y="202"/>
                  </a:lnTo>
                  <a:lnTo>
                    <a:pt x="28" y="196"/>
                  </a:lnTo>
                  <a:lnTo>
                    <a:pt x="32" y="186"/>
                  </a:lnTo>
                  <a:lnTo>
                    <a:pt x="32" y="176"/>
                  </a:lnTo>
                  <a:lnTo>
                    <a:pt x="32" y="0"/>
                  </a:lnTo>
                  <a:lnTo>
                    <a:pt x="0" y="0"/>
                  </a:lnTo>
                  <a:lnTo>
                    <a:pt x="0"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405" name="Freeform 24">
              <a:extLst>
                <a:ext uri="{FF2B5EF4-FFF2-40B4-BE49-F238E27FC236}">
                  <a16:creationId xmlns:a16="http://schemas.microsoft.com/office/drawing/2014/main" id="{8B066258-DC52-4241-96E4-E3D0E9B57BC1}"/>
                </a:ext>
              </a:extLst>
            </p:cNvPr>
            <p:cNvSpPr>
              <a:spLocks/>
            </p:cNvSpPr>
            <p:nvPr/>
          </p:nvSpPr>
          <p:spPr bwMode="auto">
            <a:xfrm>
              <a:off x="3739530" y="767631"/>
              <a:ext cx="53975" cy="50800"/>
            </a:xfrm>
            <a:custGeom>
              <a:avLst/>
              <a:gdLst>
                <a:gd name="T0" fmla="*/ 5040313 w 34"/>
                <a:gd name="T1" fmla="*/ 80645000 h 32"/>
                <a:gd name="T2" fmla="*/ 5040313 w 34"/>
                <a:gd name="T3" fmla="*/ 80645000 h 32"/>
                <a:gd name="T4" fmla="*/ 30241875 w 34"/>
                <a:gd name="T5" fmla="*/ 75604688 h 32"/>
                <a:gd name="T6" fmla="*/ 50403125 w 34"/>
                <a:gd name="T7" fmla="*/ 70564375 h 32"/>
                <a:gd name="T8" fmla="*/ 65524063 w 34"/>
                <a:gd name="T9" fmla="*/ 60483750 h 32"/>
                <a:gd name="T10" fmla="*/ 75604688 w 34"/>
                <a:gd name="T11" fmla="*/ 50403125 h 32"/>
                <a:gd name="T12" fmla="*/ 85685313 w 34"/>
                <a:gd name="T13" fmla="*/ 30241875 h 32"/>
                <a:gd name="T14" fmla="*/ 85685313 w 34"/>
                <a:gd name="T15" fmla="*/ 20161250 h 32"/>
                <a:gd name="T16" fmla="*/ 85685313 w 34"/>
                <a:gd name="T17" fmla="*/ 0 h 32"/>
                <a:gd name="T18" fmla="*/ 80645000 w 34"/>
                <a:gd name="T19" fmla="*/ 0 h 32"/>
                <a:gd name="T20" fmla="*/ 0 w 34"/>
                <a:gd name="T21" fmla="*/ 0 h 32"/>
                <a:gd name="T22" fmla="*/ 0 w 34"/>
                <a:gd name="T23" fmla="*/ 80645000 h 32"/>
                <a:gd name="T24" fmla="*/ 5040313 w 34"/>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2" y="32"/>
                  </a:moveTo>
                  <a:lnTo>
                    <a:pt x="2" y="32"/>
                  </a:lnTo>
                  <a:lnTo>
                    <a:pt x="12" y="30"/>
                  </a:lnTo>
                  <a:lnTo>
                    <a:pt x="20" y="28"/>
                  </a:lnTo>
                  <a:lnTo>
                    <a:pt x="26" y="24"/>
                  </a:lnTo>
                  <a:lnTo>
                    <a:pt x="30" y="20"/>
                  </a:lnTo>
                  <a:lnTo>
                    <a:pt x="34" y="12"/>
                  </a:lnTo>
                  <a:lnTo>
                    <a:pt x="34" y="8"/>
                  </a:lnTo>
                  <a:lnTo>
                    <a:pt x="34" y="0"/>
                  </a:lnTo>
                  <a:lnTo>
                    <a:pt x="32" y="0"/>
                  </a:lnTo>
                  <a:lnTo>
                    <a:pt x="0" y="0"/>
                  </a:lnTo>
                  <a:lnTo>
                    <a:pt x="0" y="32"/>
                  </a:lnTo>
                  <a:lnTo>
                    <a:pt x="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406" name="Freeform 25">
              <a:extLst>
                <a:ext uri="{FF2B5EF4-FFF2-40B4-BE49-F238E27FC236}">
                  <a16:creationId xmlns:a16="http://schemas.microsoft.com/office/drawing/2014/main" id="{7F789F13-B5B4-4536-9CB5-D8DA95EBF22E}"/>
                </a:ext>
              </a:extLst>
            </p:cNvPr>
            <p:cNvSpPr>
              <a:spLocks/>
            </p:cNvSpPr>
            <p:nvPr/>
          </p:nvSpPr>
          <p:spPr bwMode="auto">
            <a:xfrm>
              <a:off x="3641105" y="767631"/>
              <a:ext cx="53975" cy="50800"/>
            </a:xfrm>
            <a:custGeom>
              <a:avLst/>
              <a:gdLst>
                <a:gd name="T0" fmla="*/ 5040313 w 34"/>
                <a:gd name="T1" fmla="*/ 80645000 h 32"/>
                <a:gd name="T2" fmla="*/ 5040313 w 34"/>
                <a:gd name="T3" fmla="*/ 80645000 h 32"/>
                <a:gd name="T4" fmla="*/ 30241875 w 34"/>
                <a:gd name="T5" fmla="*/ 75604688 h 32"/>
                <a:gd name="T6" fmla="*/ 50403125 w 34"/>
                <a:gd name="T7" fmla="*/ 70564375 h 32"/>
                <a:gd name="T8" fmla="*/ 65524063 w 34"/>
                <a:gd name="T9" fmla="*/ 60483750 h 32"/>
                <a:gd name="T10" fmla="*/ 75604688 w 34"/>
                <a:gd name="T11" fmla="*/ 50403125 h 32"/>
                <a:gd name="T12" fmla="*/ 85685313 w 34"/>
                <a:gd name="T13" fmla="*/ 30241875 h 32"/>
                <a:gd name="T14" fmla="*/ 85685313 w 34"/>
                <a:gd name="T15" fmla="*/ 20161250 h 32"/>
                <a:gd name="T16" fmla="*/ 85685313 w 34"/>
                <a:gd name="T17" fmla="*/ 0 h 32"/>
                <a:gd name="T18" fmla="*/ 80645000 w 34"/>
                <a:gd name="T19" fmla="*/ 0 h 32"/>
                <a:gd name="T20" fmla="*/ 0 w 34"/>
                <a:gd name="T21" fmla="*/ 0 h 32"/>
                <a:gd name="T22" fmla="*/ 0 w 34"/>
                <a:gd name="T23" fmla="*/ 80645000 h 32"/>
                <a:gd name="T24" fmla="*/ 5040313 w 34"/>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2" y="32"/>
                  </a:moveTo>
                  <a:lnTo>
                    <a:pt x="2" y="32"/>
                  </a:lnTo>
                  <a:lnTo>
                    <a:pt x="12" y="30"/>
                  </a:lnTo>
                  <a:lnTo>
                    <a:pt x="20" y="28"/>
                  </a:lnTo>
                  <a:lnTo>
                    <a:pt x="26" y="24"/>
                  </a:lnTo>
                  <a:lnTo>
                    <a:pt x="30" y="20"/>
                  </a:lnTo>
                  <a:lnTo>
                    <a:pt x="34" y="12"/>
                  </a:lnTo>
                  <a:lnTo>
                    <a:pt x="34" y="8"/>
                  </a:lnTo>
                  <a:lnTo>
                    <a:pt x="34" y="0"/>
                  </a:lnTo>
                  <a:lnTo>
                    <a:pt x="32" y="0"/>
                  </a:lnTo>
                  <a:lnTo>
                    <a:pt x="0" y="0"/>
                  </a:lnTo>
                  <a:lnTo>
                    <a:pt x="0" y="32"/>
                  </a:lnTo>
                  <a:lnTo>
                    <a:pt x="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407" name="Freeform 26">
              <a:extLst>
                <a:ext uri="{FF2B5EF4-FFF2-40B4-BE49-F238E27FC236}">
                  <a16:creationId xmlns:a16="http://schemas.microsoft.com/office/drawing/2014/main" id="{6623C771-D0E7-4C27-8447-42CBFEE6E357}"/>
                </a:ext>
              </a:extLst>
            </p:cNvPr>
            <p:cNvSpPr>
              <a:spLocks/>
            </p:cNvSpPr>
            <p:nvPr/>
          </p:nvSpPr>
          <p:spPr bwMode="auto">
            <a:xfrm>
              <a:off x="3739530" y="650156"/>
              <a:ext cx="53975" cy="50800"/>
            </a:xfrm>
            <a:custGeom>
              <a:avLst/>
              <a:gdLst>
                <a:gd name="T0" fmla="*/ 5040313 w 34"/>
                <a:gd name="T1" fmla="*/ 80645000 h 32"/>
                <a:gd name="T2" fmla="*/ 5040313 w 34"/>
                <a:gd name="T3" fmla="*/ 80645000 h 32"/>
                <a:gd name="T4" fmla="*/ 30241875 w 34"/>
                <a:gd name="T5" fmla="*/ 75604688 h 32"/>
                <a:gd name="T6" fmla="*/ 50403125 w 34"/>
                <a:gd name="T7" fmla="*/ 70564375 h 32"/>
                <a:gd name="T8" fmla="*/ 65524063 w 34"/>
                <a:gd name="T9" fmla="*/ 60483750 h 32"/>
                <a:gd name="T10" fmla="*/ 75604688 w 34"/>
                <a:gd name="T11" fmla="*/ 50403125 h 32"/>
                <a:gd name="T12" fmla="*/ 85685313 w 34"/>
                <a:gd name="T13" fmla="*/ 30241875 h 32"/>
                <a:gd name="T14" fmla="*/ 85685313 w 34"/>
                <a:gd name="T15" fmla="*/ 20161250 h 32"/>
                <a:gd name="T16" fmla="*/ 85685313 w 34"/>
                <a:gd name="T17" fmla="*/ 0 h 32"/>
                <a:gd name="T18" fmla="*/ 80645000 w 34"/>
                <a:gd name="T19" fmla="*/ 0 h 32"/>
                <a:gd name="T20" fmla="*/ 0 w 34"/>
                <a:gd name="T21" fmla="*/ 0 h 32"/>
                <a:gd name="T22" fmla="*/ 0 w 34"/>
                <a:gd name="T23" fmla="*/ 80645000 h 32"/>
                <a:gd name="T24" fmla="*/ 5040313 w 34"/>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2" y="32"/>
                  </a:moveTo>
                  <a:lnTo>
                    <a:pt x="2" y="32"/>
                  </a:lnTo>
                  <a:lnTo>
                    <a:pt x="12" y="30"/>
                  </a:lnTo>
                  <a:lnTo>
                    <a:pt x="20" y="28"/>
                  </a:lnTo>
                  <a:lnTo>
                    <a:pt x="26" y="24"/>
                  </a:lnTo>
                  <a:lnTo>
                    <a:pt x="30" y="20"/>
                  </a:lnTo>
                  <a:lnTo>
                    <a:pt x="34" y="12"/>
                  </a:lnTo>
                  <a:lnTo>
                    <a:pt x="34" y="8"/>
                  </a:lnTo>
                  <a:lnTo>
                    <a:pt x="34" y="0"/>
                  </a:lnTo>
                  <a:lnTo>
                    <a:pt x="32" y="0"/>
                  </a:lnTo>
                  <a:lnTo>
                    <a:pt x="0" y="0"/>
                  </a:lnTo>
                  <a:lnTo>
                    <a:pt x="0" y="32"/>
                  </a:lnTo>
                  <a:lnTo>
                    <a:pt x="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408" name="Freeform 27">
              <a:extLst>
                <a:ext uri="{FF2B5EF4-FFF2-40B4-BE49-F238E27FC236}">
                  <a16:creationId xmlns:a16="http://schemas.microsoft.com/office/drawing/2014/main" id="{477FAE25-D6E3-43F0-8916-83822B2EDB1D}"/>
                </a:ext>
              </a:extLst>
            </p:cNvPr>
            <p:cNvSpPr>
              <a:spLocks/>
            </p:cNvSpPr>
            <p:nvPr/>
          </p:nvSpPr>
          <p:spPr bwMode="auto">
            <a:xfrm>
              <a:off x="3641105" y="650156"/>
              <a:ext cx="53975" cy="50800"/>
            </a:xfrm>
            <a:custGeom>
              <a:avLst/>
              <a:gdLst>
                <a:gd name="T0" fmla="*/ 5040313 w 34"/>
                <a:gd name="T1" fmla="*/ 80645000 h 32"/>
                <a:gd name="T2" fmla="*/ 5040313 w 34"/>
                <a:gd name="T3" fmla="*/ 80645000 h 32"/>
                <a:gd name="T4" fmla="*/ 30241875 w 34"/>
                <a:gd name="T5" fmla="*/ 75604688 h 32"/>
                <a:gd name="T6" fmla="*/ 50403125 w 34"/>
                <a:gd name="T7" fmla="*/ 70564375 h 32"/>
                <a:gd name="T8" fmla="*/ 65524063 w 34"/>
                <a:gd name="T9" fmla="*/ 60483750 h 32"/>
                <a:gd name="T10" fmla="*/ 75604688 w 34"/>
                <a:gd name="T11" fmla="*/ 50403125 h 32"/>
                <a:gd name="T12" fmla="*/ 85685313 w 34"/>
                <a:gd name="T13" fmla="*/ 30241875 h 32"/>
                <a:gd name="T14" fmla="*/ 85685313 w 34"/>
                <a:gd name="T15" fmla="*/ 20161250 h 32"/>
                <a:gd name="T16" fmla="*/ 85685313 w 34"/>
                <a:gd name="T17" fmla="*/ 0 h 32"/>
                <a:gd name="T18" fmla="*/ 80645000 w 34"/>
                <a:gd name="T19" fmla="*/ 0 h 32"/>
                <a:gd name="T20" fmla="*/ 0 w 34"/>
                <a:gd name="T21" fmla="*/ 0 h 32"/>
                <a:gd name="T22" fmla="*/ 0 w 34"/>
                <a:gd name="T23" fmla="*/ 80645000 h 32"/>
                <a:gd name="T24" fmla="*/ 5040313 w 34"/>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2" y="32"/>
                  </a:moveTo>
                  <a:lnTo>
                    <a:pt x="2" y="32"/>
                  </a:lnTo>
                  <a:lnTo>
                    <a:pt x="12" y="30"/>
                  </a:lnTo>
                  <a:lnTo>
                    <a:pt x="20" y="28"/>
                  </a:lnTo>
                  <a:lnTo>
                    <a:pt x="26" y="24"/>
                  </a:lnTo>
                  <a:lnTo>
                    <a:pt x="30" y="20"/>
                  </a:lnTo>
                  <a:lnTo>
                    <a:pt x="34" y="12"/>
                  </a:lnTo>
                  <a:lnTo>
                    <a:pt x="34" y="8"/>
                  </a:lnTo>
                  <a:lnTo>
                    <a:pt x="34" y="0"/>
                  </a:lnTo>
                  <a:lnTo>
                    <a:pt x="32" y="0"/>
                  </a:lnTo>
                  <a:lnTo>
                    <a:pt x="0" y="0"/>
                  </a:lnTo>
                  <a:lnTo>
                    <a:pt x="0" y="32"/>
                  </a:lnTo>
                  <a:lnTo>
                    <a:pt x="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409" name="Freeform 28">
              <a:extLst>
                <a:ext uri="{FF2B5EF4-FFF2-40B4-BE49-F238E27FC236}">
                  <a16:creationId xmlns:a16="http://schemas.microsoft.com/office/drawing/2014/main" id="{E34BFF60-5EC2-4D34-879C-B576923B29DE}"/>
                </a:ext>
              </a:extLst>
            </p:cNvPr>
            <p:cNvSpPr>
              <a:spLocks/>
            </p:cNvSpPr>
            <p:nvPr/>
          </p:nvSpPr>
          <p:spPr bwMode="auto">
            <a:xfrm>
              <a:off x="3739530" y="532681"/>
              <a:ext cx="53975" cy="50800"/>
            </a:xfrm>
            <a:custGeom>
              <a:avLst/>
              <a:gdLst>
                <a:gd name="T0" fmla="*/ 5040313 w 34"/>
                <a:gd name="T1" fmla="*/ 80645000 h 32"/>
                <a:gd name="T2" fmla="*/ 5040313 w 34"/>
                <a:gd name="T3" fmla="*/ 80645000 h 32"/>
                <a:gd name="T4" fmla="*/ 30241875 w 34"/>
                <a:gd name="T5" fmla="*/ 75604688 h 32"/>
                <a:gd name="T6" fmla="*/ 50403125 w 34"/>
                <a:gd name="T7" fmla="*/ 70564375 h 32"/>
                <a:gd name="T8" fmla="*/ 65524063 w 34"/>
                <a:gd name="T9" fmla="*/ 60483750 h 32"/>
                <a:gd name="T10" fmla="*/ 75604688 w 34"/>
                <a:gd name="T11" fmla="*/ 50403125 h 32"/>
                <a:gd name="T12" fmla="*/ 85685313 w 34"/>
                <a:gd name="T13" fmla="*/ 30241875 h 32"/>
                <a:gd name="T14" fmla="*/ 85685313 w 34"/>
                <a:gd name="T15" fmla="*/ 20161250 h 32"/>
                <a:gd name="T16" fmla="*/ 85685313 w 34"/>
                <a:gd name="T17" fmla="*/ 0 h 32"/>
                <a:gd name="T18" fmla="*/ 80645000 w 34"/>
                <a:gd name="T19" fmla="*/ 0 h 32"/>
                <a:gd name="T20" fmla="*/ 0 w 34"/>
                <a:gd name="T21" fmla="*/ 0 h 32"/>
                <a:gd name="T22" fmla="*/ 0 w 34"/>
                <a:gd name="T23" fmla="*/ 80645000 h 32"/>
                <a:gd name="T24" fmla="*/ 5040313 w 34"/>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2" y="32"/>
                  </a:moveTo>
                  <a:lnTo>
                    <a:pt x="2" y="32"/>
                  </a:lnTo>
                  <a:lnTo>
                    <a:pt x="12" y="30"/>
                  </a:lnTo>
                  <a:lnTo>
                    <a:pt x="20" y="28"/>
                  </a:lnTo>
                  <a:lnTo>
                    <a:pt x="26" y="24"/>
                  </a:lnTo>
                  <a:lnTo>
                    <a:pt x="30" y="20"/>
                  </a:lnTo>
                  <a:lnTo>
                    <a:pt x="34" y="12"/>
                  </a:lnTo>
                  <a:lnTo>
                    <a:pt x="34" y="8"/>
                  </a:lnTo>
                  <a:lnTo>
                    <a:pt x="34" y="0"/>
                  </a:lnTo>
                  <a:lnTo>
                    <a:pt x="32" y="0"/>
                  </a:lnTo>
                  <a:lnTo>
                    <a:pt x="0" y="0"/>
                  </a:lnTo>
                  <a:lnTo>
                    <a:pt x="0" y="32"/>
                  </a:lnTo>
                  <a:lnTo>
                    <a:pt x="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410" name="Freeform 29">
              <a:extLst>
                <a:ext uri="{FF2B5EF4-FFF2-40B4-BE49-F238E27FC236}">
                  <a16:creationId xmlns:a16="http://schemas.microsoft.com/office/drawing/2014/main" id="{6BC54F8A-1541-4A9F-A24C-A735A41E6514}"/>
                </a:ext>
              </a:extLst>
            </p:cNvPr>
            <p:cNvSpPr>
              <a:spLocks/>
            </p:cNvSpPr>
            <p:nvPr/>
          </p:nvSpPr>
          <p:spPr bwMode="auto">
            <a:xfrm>
              <a:off x="3641105" y="532681"/>
              <a:ext cx="53975" cy="50800"/>
            </a:xfrm>
            <a:custGeom>
              <a:avLst/>
              <a:gdLst>
                <a:gd name="T0" fmla="*/ 5040313 w 34"/>
                <a:gd name="T1" fmla="*/ 80645000 h 32"/>
                <a:gd name="T2" fmla="*/ 5040313 w 34"/>
                <a:gd name="T3" fmla="*/ 80645000 h 32"/>
                <a:gd name="T4" fmla="*/ 30241875 w 34"/>
                <a:gd name="T5" fmla="*/ 75604688 h 32"/>
                <a:gd name="T6" fmla="*/ 50403125 w 34"/>
                <a:gd name="T7" fmla="*/ 70564375 h 32"/>
                <a:gd name="T8" fmla="*/ 65524063 w 34"/>
                <a:gd name="T9" fmla="*/ 60483750 h 32"/>
                <a:gd name="T10" fmla="*/ 75604688 w 34"/>
                <a:gd name="T11" fmla="*/ 50403125 h 32"/>
                <a:gd name="T12" fmla="*/ 85685313 w 34"/>
                <a:gd name="T13" fmla="*/ 30241875 h 32"/>
                <a:gd name="T14" fmla="*/ 85685313 w 34"/>
                <a:gd name="T15" fmla="*/ 20161250 h 32"/>
                <a:gd name="T16" fmla="*/ 85685313 w 34"/>
                <a:gd name="T17" fmla="*/ 0 h 32"/>
                <a:gd name="T18" fmla="*/ 80645000 w 34"/>
                <a:gd name="T19" fmla="*/ 0 h 32"/>
                <a:gd name="T20" fmla="*/ 0 w 34"/>
                <a:gd name="T21" fmla="*/ 0 h 32"/>
                <a:gd name="T22" fmla="*/ 0 w 34"/>
                <a:gd name="T23" fmla="*/ 80645000 h 32"/>
                <a:gd name="T24" fmla="*/ 5040313 w 34"/>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2" y="32"/>
                  </a:moveTo>
                  <a:lnTo>
                    <a:pt x="2" y="32"/>
                  </a:lnTo>
                  <a:lnTo>
                    <a:pt x="12" y="30"/>
                  </a:lnTo>
                  <a:lnTo>
                    <a:pt x="20" y="28"/>
                  </a:lnTo>
                  <a:lnTo>
                    <a:pt x="26" y="24"/>
                  </a:lnTo>
                  <a:lnTo>
                    <a:pt x="30" y="20"/>
                  </a:lnTo>
                  <a:lnTo>
                    <a:pt x="34" y="12"/>
                  </a:lnTo>
                  <a:lnTo>
                    <a:pt x="34" y="8"/>
                  </a:lnTo>
                  <a:lnTo>
                    <a:pt x="34" y="0"/>
                  </a:lnTo>
                  <a:lnTo>
                    <a:pt x="32" y="0"/>
                  </a:lnTo>
                  <a:lnTo>
                    <a:pt x="0" y="0"/>
                  </a:lnTo>
                  <a:lnTo>
                    <a:pt x="0" y="32"/>
                  </a:lnTo>
                  <a:lnTo>
                    <a:pt x="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411" name="Freeform 30">
              <a:extLst>
                <a:ext uri="{FF2B5EF4-FFF2-40B4-BE49-F238E27FC236}">
                  <a16:creationId xmlns:a16="http://schemas.microsoft.com/office/drawing/2014/main" id="{35B7CC0D-F7EE-4A8F-B921-4F764CCFBDB5}"/>
                </a:ext>
              </a:extLst>
            </p:cNvPr>
            <p:cNvSpPr>
              <a:spLocks noEditPoints="1"/>
            </p:cNvSpPr>
            <p:nvPr/>
          </p:nvSpPr>
          <p:spPr bwMode="auto">
            <a:xfrm>
              <a:off x="2615580" y="1094656"/>
              <a:ext cx="374650" cy="930275"/>
            </a:xfrm>
            <a:custGeom>
              <a:avLst/>
              <a:gdLst>
                <a:gd name="T0" fmla="*/ 514111875 w 236"/>
                <a:gd name="T1" fmla="*/ 0 h 586"/>
                <a:gd name="T2" fmla="*/ 493950625 w 236"/>
                <a:gd name="T3" fmla="*/ 0 h 586"/>
                <a:gd name="T4" fmla="*/ 493950625 w 236"/>
                <a:gd name="T5" fmla="*/ 0 h 586"/>
                <a:gd name="T6" fmla="*/ 463708750 w 236"/>
                <a:gd name="T7" fmla="*/ 5040313 h 586"/>
                <a:gd name="T8" fmla="*/ 443547500 w 236"/>
                <a:gd name="T9" fmla="*/ 20161250 h 586"/>
                <a:gd name="T10" fmla="*/ 428426563 w 236"/>
                <a:gd name="T11" fmla="*/ 40322500 h 586"/>
                <a:gd name="T12" fmla="*/ 418345938 w 236"/>
                <a:gd name="T13" fmla="*/ 65524063 h 586"/>
                <a:gd name="T14" fmla="*/ 418345938 w 236"/>
                <a:gd name="T15" fmla="*/ 65524063 h 586"/>
                <a:gd name="T16" fmla="*/ 398184688 w 236"/>
                <a:gd name="T17" fmla="*/ 166330313 h 586"/>
                <a:gd name="T18" fmla="*/ 378023438 w 236"/>
                <a:gd name="T19" fmla="*/ 267136563 h 586"/>
                <a:gd name="T20" fmla="*/ 347781563 w 236"/>
                <a:gd name="T21" fmla="*/ 362902500 h 586"/>
                <a:gd name="T22" fmla="*/ 317539688 w 236"/>
                <a:gd name="T23" fmla="*/ 453628125 h 586"/>
                <a:gd name="T24" fmla="*/ 257055938 w 236"/>
                <a:gd name="T25" fmla="*/ 630039063 h 586"/>
                <a:gd name="T26" fmla="*/ 191531875 w 236"/>
                <a:gd name="T27" fmla="*/ 781248438 h 586"/>
                <a:gd name="T28" fmla="*/ 131048125 w 236"/>
                <a:gd name="T29" fmla="*/ 902215938 h 586"/>
                <a:gd name="T30" fmla="*/ 80645000 w 236"/>
                <a:gd name="T31" fmla="*/ 997981875 h 586"/>
                <a:gd name="T32" fmla="*/ 35282188 w 236"/>
                <a:gd name="T33" fmla="*/ 1083667188 h 586"/>
                <a:gd name="T34" fmla="*/ 30241875 w 236"/>
                <a:gd name="T35" fmla="*/ 1088707500 h 586"/>
                <a:gd name="T36" fmla="*/ 30241875 w 236"/>
                <a:gd name="T37" fmla="*/ 1088707500 h 586"/>
                <a:gd name="T38" fmla="*/ 15120938 w 236"/>
                <a:gd name="T39" fmla="*/ 1118949375 h 586"/>
                <a:gd name="T40" fmla="*/ 5040313 w 236"/>
                <a:gd name="T41" fmla="*/ 1149191250 h 586"/>
                <a:gd name="T42" fmla="*/ 0 w 236"/>
                <a:gd name="T43" fmla="*/ 1189513750 h 586"/>
                <a:gd name="T44" fmla="*/ 0 w 236"/>
                <a:gd name="T45" fmla="*/ 1345763438 h 586"/>
                <a:gd name="T46" fmla="*/ 0 w 236"/>
                <a:gd name="T47" fmla="*/ 1345763438 h 586"/>
                <a:gd name="T48" fmla="*/ 0 w 236"/>
                <a:gd name="T49" fmla="*/ 1345763438 h 586"/>
                <a:gd name="T50" fmla="*/ 5040313 w 236"/>
                <a:gd name="T51" fmla="*/ 1365924688 h 586"/>
                <a:gd name="T52" fmla="*/ 10080625 w 236"/>
                <a:gd name="T53" fmla="*/ 1386085938 h 586"/>
                <a:gd name="T54" fmla="*/ 20161250 w 236"/>
                <a:gd name="T55" fmla="*/ 1406247188 h 586"/>
                <a:gd name="T56" fmla="*/ 35282188 w 236"/>
                <a:gd name="T57" fmla="*/ 1426408438 h 586"/>
                <a:gd name="T58" fmla="*/ 60483750 w 236"/>
                <a:gd name="T59" fmla="*/ 1446569688 h 586"/>
                <a:gd name="T60" fmla="*/ 85685313 w 236"/>
                <a:gd name="T61" fmla="*/ 1461690625 h 586"/>
                <a:gd name="T62" fmla="*/ 120967500 w 236"/>
                <a:gd name="T63" fmla="*/ 1471771250 h 586"/>
                <a:gd name="T64" fmla="*/ 161290000 w 236"/>
                <a:gd name="T65" fmla="*/ 1476811563 h 586"/>
                <a:gd name="T66" fmla="*/ 514111875 w 236"/>
                <a:gd name="T67" fmla="*/ 1476811563 h 586"/>
                <a:gd name="T68" fmla="*/ 544353750 w 236"/>
                <a:gd name="T69" fmla="*/ 1476811563 h 586"/>
                <a:gd name="T70" fmla="*/ 594756875 w 236"/>
                <a:gd name="T71" fmla="*/ 1476811563 h 586"/>
                <a:gd name="T72" fmla="*/ 594756875 w 236"/>
                <a:gd name="T73" fmla="*/ 115927188 h 586"/>
                <a:gd name="T74" fmla="*/ 514111875 w 236"/>
                <a:gd name="T75" fmla="*/ 115927188 h 586"/>
                <a:gd name="T76" fmla="*/ 514111875 w 236"/>
                <a:gd name="T77" fmla="*/ 0 h 586"/>
                <a:gd name="T78" fmla="*/ 514111875 w 236"/>
                <a:gd name="T79" fmla="*/ 1396166563 h 586"/>
                <a:gd name="T80" fmla="*/ 161290000 w 236"/>
                <a:gd name="T81" fmla="*/ 1396166563 h 586"/>
                <a:gd name="T82" fmla="*/ 161290000 w 236"/>
                <a:gd name="T83" fmla="*/ 1396166563 h 586"/>
                <a:gd name="T84" fmla="*/ 136088438 w 236"/>
                <a:gd name="T85" fmla="*/ 1391126250 h 586"/>
                <a:gd name="T86" fmla="*/ 120967500 w 236"/>
                <a:gd name="T87" fmla="*/ 1386085938 h 586"/>
                <a:gd name="T88" fmla="*/ 105846563 w 236"/>
                <a:gd name="T89" fmla="*/ 1381045625 h 586"/>
                <a:gd name="T90" fmla="*/ 95765938 w 236"/>
                <a:gd name="T91" fmla="*/ 1370965000 h 586"/>
                <a:gd name="T92" fmla="*/ 85685313 w 236"/>
                <a:gd name="T93" fmla="*/ 1355844063 h 586"/>
                <a:gd name="T94" fmla="*/ 80645000 w 236"/>
                <a:gd name="T95" fmla="*/ 1340723125 h 586"/>
                <a:gd name="T96" fmla="*/ 80645000 w 236"/>
                <a:gd name="T97" fmla="*/ 1189513750 h 586"/>
                <a:gd name="T98" fmla="*/ 80645000 w 236"/>
                <a:gd name="T99" fmla="*/ 1189513750 h 586"/>
                <a:gd name="T100" fmla="*/ 85685313 w 236"/>
                <a:gd name="T101" fmla="*/ 1169352500 h 586"/>
                <a:gd name="T102" fmla="*/ 90725625 w 236"/>
                <a:gd name="T103" fmla="*/ 1154231563 h 586"/>
                <a:gd name="T104" fmla="*/ 100806250 w 236"/>
                <a:gd name="T105" fmla="*/ 1129030000 h 586"/>
                <a:gd name="T106" fmla="*/ 100806250 w 236"/>
                <a:gd name="T107" fmla="*/ 1129030000 h 586"/>
                <a:gd name="T108" fmla="*/ 151209375 w 236"/>
                <a:gd name="T109" fmla="*/ 1043344688 h 586"/>
                <a:gd name="T110" fmla="*/ 196572188 w 236"/>
                <a:gd name="T111" fmla="*/ 957659375 h 586"/>
                <a:gd name="T112" fmla="*/ 252015625 w 236"/>
                <a:gd name="T113" fmla="*/ 841732188 h 586"/>
                <a:gd name="T114" fmla="*/ 307459063 w 236"/>
                <a:gd name="T115" fmla="*/ 710684063 h 586"/>
                <a:gd name="T116" fmla="*/ 367942813 w 236"/>
                <a:gd name="T117" fmla="*/ 554434375 h 586"/>
                <a:gd name="T118" fmla="*/ 423386250 w 236"/>
                <a:gd name="T119" fmla="*/ 383063750 h 586"/>
                <a:gd name="T120" fmla="*/ 473789375 w 236"/>
                <a:gd name="T121" fmla="*/ 201612500 h 586"/>
                <a:gd name="T122" fmla="*/ 514111875 w 236"/>
                <a:gd name="T123" fmla="*/ 201612500 h 586"/>
                <a:gd name="T124" fmla="*/ 514111875 w 236"/>
                <a:gd name="T125" fmla="*/ 1396166563 h 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
                <a:gd name="T190" fmla="*/ 0 h 586"/>
                <a:gd name="T191" fmla="*/ 236 w 236"/>
                <a:gd name="T192" fmla="*/ 586 h 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 h="586">
                  <a:moveTo>
                    <a:pt x="204" y="0"/>
                  </a:moveTo>
                  <a:lnTo>
                    <a:pt x="196" y="0"/>
                  </a:lnTo>
                  <a:lnTo>
                    <a:pt x="184" y="2"/>
                  </a:lnTo>
                  <a:lnTo>
                    <a:pt x="176" y="8"/>
                  </a:lnTo>
                  <a:lnTo>
                    <a:pt x="170" y="16"/>
                  </a:lnTo>
                  <a:lnTo>
                    <a:pt x="166" y="26"/>
                  </a:lnTo>
                  <a:lnTo>
                    <a:pt x="158" y="66"/>
                  </a:lnTo>
                  <a:lnTo>
                    <a:pt x="150" y="106"/>
                  </a:lnTo>
                  <a:lnTo>
                    <a:pt x="138" y="144"/>
                  </a:lnTo>
                  <a:lnTo>
                    <a:pt x="126" y="180"/>
                  </a:lnTo>
                  <a:lnTo>
                    <a:pt x="102" y="250"/>
                  </a:lnTo>
                  <a:lnTo>
                    <a:pt x="76" y="310"/>
                  </a:lnTo>
                  <a:lnTo>
                    <a:pt x="52" y="358"/>
                  </a:lnTo>
                  <a:lnTo>
                    <a:pt x="32" y="396"/>
                  </a:lnTo>
                  <a:lnTo>
                    <a:pt x="14" y="430"/>
                  </a:lnTo>
                  <a:lnTo>
                    <a:pt x="12" y="432"/>
                  </a:lnTo>
                  <a:lnTo>
                    <a:pt x="6" y="444"/>
                  </a:lnTo>
                  <a:lnTo>
                    <a:pt x="2" y="456"/>
                  </a:lnTo>
                  <a:lnTo>
                    <a:pt x="0" y="472"/>
                  </a:lnTo>
                  <a:lnTo>
                    <a:pt x="0" y="534"/>
                  </a:lnTo>
                  <a:lnTo>
                    <a:pt x="2" y="542"/>
                  </a:lnTo>
                  <a:lnTo>
                    <a:pt x="4" y="550"/>
                  </a:lnTo>
                  <a:lnTo>
                    <a:pt x="8" y="558"/>
                  </a:lnTo>
                  <a:lnTo>
                    <a:pt x="14" y="566"/>
                  </a:lnTo>
                  <a:lnTo>
                    <a:pt x="24" y="574"/>
                  </a:lnTo>
                  <a:lnTo>
                    <a:pt x="34" y="580"/>
                  </a:lnTo>
                  <a:lnTo>
                    <a:pt x="48" y="584"/>
                  </a:lnTo>
                  <a:lnTo>
                    <a:pt x="64" y="586"/>
                  </a:lnTo>
                  <a:lnTo>
                    <a:pt x="204" y="586"/>
                  </a:lnTo>
                  <a:lnTo>
                    <a:pt x="216" y="586"/>
                  </a:lnTo>
                  <a:lnTo>
                    <a:pt x="236" y="586"/>
                  </a:lnTo>
                  <a:lnTo>
                    <a:pt x="236" y="46"/>
                  </a:lnTo>
                  <a:lnTo>
                    <a:pt x="204" y="46"/>
                  </a:lnTo>
                  <a:lnTo>
                    <a:pt x="204" y="0"/>
                  </a:lnTo>
                  <a:close/>
                  <a:moveTo>
                    <a:pt x="204" y="554"/>
                  </a:moveTo>
                  <a:lnTo>
                    <a:pt x="64" y="554"/>
                  </a:lnTo>
                  <a:lnTo>
                    <a:pt x="54" y="552"/>
                  </a:lnTo>
                  <a:lnTo>
                    <a:pt x="48" y="550"/>
                  </a:lnTo>
                  <a:lnTo>
                    <a:pt x="42" y="548"/>
                  </a:lnTo>
                  <a:lnTo>
                    <a:pt x="38" y="544"/>
                  </a:lnTo>
                  <a:lnTo>
                    <a:pt x="34" y="538"/>
                  </a:lnTo>
                  <a:lnTo>
                    <a:pt x="32" y="532"/>
                  </a:lnTo>
                  <a:lnTo>
                    <a:pt x="32" y="472"/>
                  </a:lnTo>
                  <a:lnTo>
                    <a:pt x="34" y="464"/>
                  </a:lnTo>
                  <a:lnTo>
                    <a:pt x="36" y="458"/>
                  </a:lnTo>
                  <a:lnTo>
                    <a:pt x="40" y="448"/>
                  </a:lnTo>
                  <a:lnTo>
                    <a:pt x="60" y="414"/>
                  </a:lnTo>
                  <a:lnTo>
                    <a:pt x="78" y="380"/>
                  </a:lnTo>
                  <a:lnTo>
                    <a:pt x="100" y="334"/>
                  </a:lnTo>
                  <a:lnTo>
                    <a:pt x="122" y="282"/>
                  </a:lnTo>
                  <a:lnTo>
                    <a:pt x="146" y="220"/>
                  </a:lnTo>
                  <a:lnTo>
                    <a:pt x="168" y="152"/>
                  </a:lnTo>
                  <a:lnTo>
                    <a:pt x="188" y="80"/>
                  </a:lnTo>
                  <a:lnTo>
                    <a:pt x="204" y="80"/>
                  </a:lnTo>
                  <a:lnTo>
                    <a:pt x="204" y="5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412" name="Freeform 31">
              <a:extLst>
                <a:ext uri="{FF2B5EF4-FFF2-40B4-BE49-F238E27FC236}">
                  <a16:creationId xmlns:a16="http://schemas.microsoft.com/office/drawing/2014/main" id="{0AD817F6-CAEC-4F7E-B40F-C1961017B8EB}"/>
                </a:ext>
              </a:extLst>
            </p:cNvPr>
            <p:cNvSpPr>
              <a:spLocks noEditPoints="1"/>
            </p:cNvSpPr>
            <p:nvPr/>
          </p:nvSpPr>
          <p:spPr bwMode="auto">
            <a:xfrm>
              <a:off x="3968130" y="1094656"/>
              <a:ext cx="374650" cy="930275"/>
            </a:xfrm>
            <a:custGeom>
              <a:avLst/>
              <a:gdLst>
                <a:gd name="T0" fmla="*/ 594756875 w 236"/>
                <a:gd name="T1" fmla="*/ 1189513750 h 586"/>
                <a:gd name="T2" fmla="*/ 579635938 w 236"/>
                <a:gd name="T3" fmla="*/ 1118949375 h 586"/>
                <a:gd name="T4" fmla="*/ 559474688 w 236"/>
                <a:gd name="T5" fmla="*/ 1083667188 h 586"/>
                <a:gd name="T6" fmla="*/ 509071563 w 236"/>
                <a:gd name="T7" fmla="*/ 997981875 h 586"/>
                <a:gd name="T8" fmla="*/ 403225000 w 236"/>
                <a:gd name="T9" fmla="*/ 781248438 h 586"/>
                <a:gd name="T10" fmla="*/ 272176875 w 236"/>
                <a:gd name="T11" fmla="*/ 453628125 h 586"/>
                <a:gd name="T12" fmla="*/ 216733438 w 236"/>
                <a:gd name="T13" fmla="*/ 267136563 h 586"/>
                <a:gd name="T14" fmla="*/ 176410938 w 236"/>
                <a:gd name="T15" fmla="*/ 65524063 h 586"/>
                <a:gd name="T16" fmla="*/ 166330313 w 236"/>
                <a:gd name="T17" fmla="*/ 40322500 h 586"/>
                <a:gd name="T18" fmla="*/ 131048125 w 236"/>
                <a:gd name="T19" fmla="*/ 5040313 h 586"/>
                <a:gd name="T20" fmla="*/ 80645000 w 236"/>
                <a:gd name="T21" fmla="*/ 0 h 586"/>
                <a:gd name="T22" fmla="*/ 0 w 236"/>
                <a:gd name="T23" fmla="*/ 115927188 h 586"/>
                <a:gd name="T24" fmla="*/ 50403125 w 236"/>
                <a:gd name="T25" fmla="*/ 1476811563 h 586"/>
                <a:gd name="T26" fmla="*/ 433466875 w 236"/>
                <a:gd name="T27" fmla="*/ 1476811563 h 586"/>
                <a:gd name="T28" fmla="*/ 473789375 w 236"/>
                <a:gd name="T29" fmla="*/ 1471771250 h 586"/>
                <a:gd name="T30" fmla="*/ 534273125 w 236"/>
                <a:gd name="T31" fmla="*/ 1446569688 h 586"/>
                <a:gd name="T32" fmla="*/ 574595625 w 236"/>
                <a:gd name="T33" fmla="*/ 1406247188 h 586"/>
                <a:gd name="T34" fmla="*/ 589716563 w 236"/>
                <a:gd name="T35" fmla="*/ 1365924688 h 586"/>
                <a:gd name="T36" fmla="*/ 594756875 w 236"/>
                <a:gd name="T37" fmla="*/ 1345763438 h 586"/>
                <a:gd name="T38" fmla="*/ 433466875 w 236"/>
                <a:gd name="T39" fmla="*/ 1396166563 h 586"/>
                <a:gd name="T40" fmla="*/ 80645000 w 236"/>
                <a:gd name="T41" fmla="*/ 201612500 h 586"/>
                <a:gd name="T42" fmla="*/ 120967500 w 236"/>
                <a:gd name="T43" fmla="*/ 201612500 h 586"/>
                <a:gd name="T44" fmla="*/ 226814063 w 236"/>
                <a:gd name="T45" fmla="*/ 554434375 h 586"/>
                <a:gd name="T46" fmla="*/ 342741250 w 236"/>
                <a:gd name="T47" fmla="*/ 841732188 h 586"/>
                <a:gd name="T48" fmla="*/ 443547500 w 236"/>
                <a:gd name="T49" fmla="*/ 1043344688 h 586"/>
                <a:gd name="T50" fmla="*/ 493950625 w 236"/>
                <a:gd name="T51" fmla="*/ 1129030000 h 586"/>
                <a:gd name="T52" fmla="*/ 509071563 w 236"/>
                <a:gd name="T53" fmla="*/ 1169352500 h 586"/>
                <a:gd name="T54" fmla="*/ 514111875 w 236"/>
                <a:gd name="T55" fmla="*/ 1340723125 h 586"/>
                <a:gd name="T56" fmla="*/ 509071563 w 236"/>
                <a:gd name="T57" fmla="*/ 1355844063 h 586"/>
                <a:gd name="T58" fmla="*/ 488910313 w 236"/>
                <a:gd name="T59" fmla="*/ 1381045625 h 586"/>
                <a:gd name="T60" fmla="*/ 453628125 w 236"/>
                <a:gd name="T61" fmla="*/ 1391126250 h 586"/>
                <a:gd name="T62" fmla="*/ 433466875 w 236"/>
                <a:gd name="T63" fmla="*/ 1396166563 h 5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6"/>
                <a:gd name="T97" fmla="*/ 0 h 586"/>
                <a:gd name="T98" fmla="*/ 236 w 236"/>
                <a:gd name="T99" fmla="*/ 586 h 5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6" h="586">
                  <a:moveTo>
                    <a:pt x="236" y="472"/>
                  </a:moveTo>
                  <a:lnTo>
                    <a:pt x="236" y="472"/>
                  </a:lnTo>
                  <a:lnTo>
                    <a:pt x="234" y="456"/>
                  </a:lnTo>
                  <a:lnTo>
                    <a:pt x="230" y="444"/>
                  </a:lnTo>
                  <a:lnTo>
                    <a:pt x="222" y="432"/>
                  </a:lnTo>
                  <a:lnTo>
                    <a:pt x="222" y="430"/>
                  </a:lnTo>
                  <a:lnTo>
                    <a:pt x="202" y="396"/>
                  </a:lnTo>
                  <a:lnTo>
                    <a:pt x="182" y="358"/>
                  </a:lnTo>
                  <a:lnTo>
                    <a:pt x="160" y="310"/>
                  </a:lnTo>
                  <a:lnTo>
                    <a:pt x="134" y="250"/>
                  </a:lnTo>
                  <a:lnTo>
                    <a:pt x="108" y="180"/>
                  </a:lnTo>
                  <a:lnTo>
                    <a:pt x="96" y="144"/>
                  </a:lnTo>
                  <a:lnTo>
                    <a:pt x="86" y="106"/>
                  </a:lnTo>
                  <a:lnTo>
                    <a:pt x="78" y="66"/>
                  </a:lnTo>
                  <a:lnTo>
                    <a:pt x="70" y="26"/>
                  </a:lnTo>
                  <a:lnTo>
                    <a:pt x="66" y="16"/>
                  </a:lnTo>
                  <a:lnTo>
                    <a:pt x="60" y="8"/>
                  </a:lnTo>
                  <a:lnTo>
                    <a:pt x="52" y="2"/>
                  </a:lnTo>
                  <a:lnTo>
                    <a:pt x="40" y="0"/>
                  </a:lnTo>
                  <a:lnTo>
                    <a:pt x="32" y="0"/>
                  </a:lnTo>
                  <a:lnTo>
                    <a:pt x="32" y="46"/>
                  </a:lnTo>
                  <a:lnTo>
                    <a:pt x="0" y="46"/>
                  </a:lnTo>
                  <a:lnTo>
                    <a:pt x="0" y="586"/>
                  </a:lnTo>
                  <a:lnTo>
                    <a:pt x="20" y="586"/>
                  </a:lnTo>
                  <a:lnTo>
                    <a:pt x="32" y="586"/>
                  </a:lnTo>
                  <a:lnTo>
                    <a:pt x="172" y="586"/>
                  </a:lnTo>
                  <a:lnTo>
                    <a:pt x="188" y="584"/>
                  </a:lnTo>
                  <a:lnTo>
                    <a:pt x="202" y="580"/>
                  </a:lnTo>
                  <a:lnTo>
                    <a:pt x="212" y="574"/>
                  </a:lnTo>
                  <a:lnTo>
                    <a:pt x="220" y="566"/>
                  </a:lnTo>
                  <a:lnTo>
                    <a:pt x="228" y="558"/>
                  </a:lnTo>
                  <a:lnTo>
                    <a:pt x="232" y="550"/>
                  </a:lnTo>
                  <a:lnTo>
                    <a:pt x="234" y="542"/>
                  </a:lnTo>
                  <a:lnTo>
                    <a:pt x="236" y="534"/>
                  </a:lnTo>
                  <a:lnTo>
                    <a:pt x="236" y="472"/>
                  </a:lnTo>
                  <a:close/>
                  <a:moveTo>
                    <a:pt x="172" y="554"/>
                  </a:moveTo>
                  <a:lnTo>
                    <a:pt x="32" y="554"/>
                  </a:lnTo>
                  <a:lnTo>
                    <a:pt x="32" y="80"/>
                  </a:lnTo>
                  <a:lnTo>
                    <a:pt x="48" y="80"/>
                  </a:lnTo>
                  <a:lnTo>
                    <a:pt x="68" y="152"/>
                  </a:lnTo>
                  <a:lnTo>
                    <a:pt x="90" y="220"/>
                  </a:lnTo>
                  <a:lnTo>
                    <a:pt x="112" y="282"/>
                  </a:lnTo>
                  <a:lnTo>
                    <a:pt x="136" y="334"/>
                  </a:lnTo>
                  <a:lnTo>
                    <a:pt x="158" y="380"/>
                  </a:lnTo>
                  <a:lnTo>
                    <a:pt x="176" y="414"/>
                  </a:lnTo>
                  <a:lnTo>
                    <a:pt x="196" y="448"/>
                  </a:lnTo>
                  <a:lnTo>
                    <a:pt x="200" y="458"/>
                  </a:lnTo>
                  <a:lnTo>
                    <a:pt x="202" y="464"/>
                  </a:lnTo>
                  <a:lnTo>
                    <a:pt x="204" y="472"/>
                  </a:lnTo>
                  <a:lnTo>
                    <a:pt x="204" y="532"/>
                  </a:lnTo>
                  <a:lnTo>
                    <a:pt x="202" y="538"/>
                  </a:lnTo>
                  <a:lnTo>
                    <a:pt x="198" y="544"/>
                  </a:lnTo>
                  <a:lnTo>
                    <a:pt x="194" y="548"/>
                  </a:lnTo>
                  <a:lnTo>
                    <a:pt x="188" y="550"/>
                  </a:lnTo>
                  <a:lnTo>
                    <a:pt x="180" y="552"/>
                  </a:lnTo>
                  <a:lnTo>
                    <a:pt x="172" y="5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413" name="Freeform 32">
              <a:extLst>
                <a:ext uri="{FF2B5EF4-FFF2-40B4-BE49-F238E27FC236}">
                  <a16:creationId xmlns:a16="http://schemas.microsoft.com/office/drawing/2014/main" id="{A7D057F9-8462-44FD-A230-54C78F53EFF9}"/>
                </a:ext>
              </a:extLst>
            </p:cNvPr>
            <p:cNvSpPr>
              <a:spLocks noEditPoints="1"/>
            </p:cNvSpPr>
            <p:nvPr/>
          </p:nvSpPr>
          <p:spPr bwMode="auto">
            <a:xfrm>
              <a:off x="3015630" y="332656"/>
              <a:ext cx="450850" cy="1692275"/>
            </a:xfrm>
            <a:custGeom>
              <a:avLst/>
              <a:gdLst>
                <a:gd name="T0" fmla="*/ 0 w 284"/>
                <a:gd name="T1" fmla="*/ 176410938 h 1066"/>
                <a:gd name="T2" fmla="*/ 0 w 284"/>
                <a:gd name="T3" fmla="*/ 2147483647 h 1066"/>
                <a:gd name="T4" fmla="*/ 675401875 w 284"/>
                <a:gd name="T5" fmla="*/ 2147483647 h 1066"/>
                <a:gd name="T6" fmla="*/ 675401875 w 284"/>
                <a:gd name="T7" fmla="*/ 2147483647 h 1066"/>
                <a:gd name="T8" fmla="*/ 690522813 w 284"/>
                <a:gd name="T9" fmla="*/ 2147483647 h 1066"/>
                <a:gd name="T10" fmla="*/ 705643750 w 284"/>
                <a:gd name="T11" fmla="*/ 2147483647 h 1066"/>
                <a:gd name="T12" fmla="*/ 710684063 w 284"/>
                <a:gd name="T13" fmla="*/ 2147483647 h 1066"/>
                <a:gd name="T14" fmla="*/ 715724375 w 284"/>
                <a:gd name="T15" fmla="*/ 2147483647 h 1066"/>
                <a:gd name="T16" fmla="*/ 715724375 w 284"/>
                <a:gd name="T17" fmla="*/ 0 h 1066"/>
                <a:gd name="T18" fmla="*/ 171370625 w 284"/>
                <a:gd name="T19" fmla="*/ 0 h 1066"/>
                <a:gd name="T20" fmla="*/ 0 w 284"/>
                <a:gd name="T21" fmla="*/ 176410938 h 1066"/>
                <a:gd name="T22" fmla="*/ 635079375 w 284"/>
                <a:gd name="T23" fmla="*/ 80645000 h 1066"/>
                <a:gd name="T24" fmla="*/ 635079375 w 284"/>
                <a:gd name="T25" fmla="*/ 2147483647 h 1066"/>
                <a:gd name="T26" fmla="*/ 635079375 w 284"/>
                <a:gd name="T27" fmla="*/ 2147483647 h 1066"/>
                <a:gd name="T28" fmla="*/ 635079375 w 284"/>
                <a:gd name="T29" fmla="*/ 2147483647 h 1066"/>
                <a:gd name="T30" fmla="*/ 630039063 w 284"/>
                <a:gd name="T31" fmla="*/ 2147483647 h 1066"/>
                <a:gd name="T32" fmla="*/ 614918125 w 284"/>
                <a:gd name="T33" fmla="*/ 2147483647 h 1066"/>
                <a:gd name="T34" fmla="*/ 599797188 w 284"/>
                <a:gd name="T35" fmla="*/ 2147483647 h 1066"/>
                <a:gd name="T36" fmla="*/ 584676250 w 284"/>
                <a:gd name="T37" fmla="*/ 2147483647 h 1066"/>
                <a:gd name="T38" fmla="*/ 564515000 w 284"/>
                <a:gd name="T39" fmla="*/ 2147483647 h 1066"/>
                <a:gd name="T40" fmla="*/ 544353750 w 284"/>
                <a:gd name="T41" fmla="*/ 2147483647 h 1066"/>
                <a:gd name="T42" fmla="*/ 514111875 w 284"/>
                <a:gd name="T43" fmla="*/ 2147483647 h 1066"/>
                <a:gd name="T44" fmla="*/ 478829688 w 284"/>
                <a:gd name="T45" fmla="*/ 2147483647 h 1066"/>
                <a:gd name="T46" fmla="*/ 433466875 w 284"/>
                <a:gd name="T47" fmla="*/ 2147483647 h 1066"/>
                <a:gd name="T48" fmla="*/ 388104063 w 284"/>
                <a:gd name="T49" fmla="*/ 2147483647 h 1066"/>
                <a:gd name="T50" fmla="*/ 332660625 w 284"/>
                <a:gd name="T51" fmla="*/ 2147483647 h 1066"/>
                <a:gd name="T52" fmla="*/ 267136563 w 284"/>
                <a:gd name="T53" fmla="*/ 2147483647 h 1066"/>
                <a:gd name="T54" fmla="*/ 80645000 w 284"/>
                <a:gd name="T55" fmla="*/ 2147483647 h 1066"/>
                <a:gd name="T56" fmla="*/ 80645000 w 284"/>
                <a:gd name="T57" fmla="*/ 211693125 h 1066"/>
                <a:gd name="T58" fmla="*/ 206652813 w 284"/>
                <a:gd name="T59" fmla="*/ 80645000 h 1066"/>
                <a:gd name="T60" fmla="*/ 635079375 w 284"/>
                <a:gd name="T61" fmla="*/ 80645000 h 10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4"/>
                <a:gd name="T94" fmla="*/ 0 h 1066"/>
                <a:gd name="T95" fmla="*/ 284 w 284"/>
                <a:gd name="T96" fmla="*/ 1066 h 10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4" h="1066">
                  <a:moveTo>
                    <a:pt x="0" y="70"/>
                  </a:moveTo>
                  <a:lnTo>
                    <a:pt x="0" y="1066"/>
                  </a:lnTo>
                  <a:lnTo>
                    <a:pt x="268" y="1066"/>
                  </a:lnTo>
                  <a:lnTo>
                    <a:pt x="274" y="1064"/>
                  </a:lnTo>
                  <a:lnTo>
                    <a:pt x="280" y="1060"/>
                  </a:lnTo>
                  <a:lnTo>
                    <a:pt x="282" y="1056"/>
                  </a:lnTo>
                  <a:lnTo>
                    <a:pt x="284" y="1048"/>
                  </a:lnTo>
                  <a:lnTo>
                    <a:pt x="284" y="0"/>
                  </a:lnTo>
                  <a:lnTo>
                    <a:pt x="68" y="0"/>
                  </a:lnTo>
                  <a:lnTo>
                    <a:pt x="0" y="70"/>
                  </a:lnTo>
                  <a:close/>
                  <a:moveTo>
                    <a:pt x="252" y="32"/>
                  </a:moveTo>
                  <a:lnTo>
                    <a:pt x="252" y="886"/>
                  </a:lnTo>
                  <a:lnTo>
                    <a:pt x="252" y="894"/>
                  </a:lnTo>
                  <a:lnTo>
                    <a:pt x="250" y="912"/>
                  </a:lnTo>
                  <a:lnTo>
                    <a:pt x="244" y="936"/>
                  </a:lnTo>
                  <a:lnTo>
                    <a:pt x="238" y="948"/>
                  </a:lnTo>
                  <a:lnTo>
                    <a:pt x="232" y="962"/>
                  </a:lnTo>
                  <a:lnTo>
                    <a:pt x="224" y="976"/>
                  </a:lnTo>
                  <a:lnTo>
                    <a:pt x="216" y="988"/>
                  </a:lnTo>
                  <a:lnTo>
                    <a:pt x="204" y="1000"/>
                  </a:lnTo>
                  <a:lnTo>
                    <a:pt x="190" y="1012"/>
                  </a:lnTo>
                  <a:lnTo>
                    <a:pt x="172" y="1020"/>
                  </a:lnTo>
                  <a:lnTo>
                    <a:pt x="154" y="1028"/>
                  </a:lnTo>
                  <a:lnTo>
                    <a:pt x="132" y="1032"/>
                  </a:lnTo>
                  <a:lnTo>
                    <a:pt x="106" y="1034"/>
                  </a:lnTo>
                  <a:lnTo>
                    <a:pt x="32" y="1034"/>
                  </a:lnTo>
                  <a:lnTo>
                    <a:pt x="32" y="84"/>
                  </a:lnTo>
                  <a:lnTo>
                    <a:pt x="82" y="32"/>
                  </a:lnTo>
                  <a:lnTo>
                    <a:pt x="25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414" name="Freeform 33">
              <a:extLst>
                <a:ext uri="{FF2B5EF4-FFF2-40B4-BE49-F238E27FC236}">
                  <a16:creationId xmlns:a16="http://schemas.microsoft.com/office/drawing/2014/main" id="{338F6947-89EC-4222-B2C5-57D3086945DB}"/>
                </a:ext>
              </a:extLst>
            </p:cNvPr>
            <p:cNvSpPr>
              <a:spLocks noEditPoints="1"/>
            </p:cNvSpPr>
            <p:nvPr/>
          </p:nvSpPr>
          <p:spPr bwMode="auto">
            <a:xfrm>
              <a:off x="3491880" y="332656"/>
              <a:ext cx="450850" cy="1692275"/>
            </a:xfrm>
            <a:custGeom>
              <a:avLst/>
              <a:gdLst>
                <a:gd name="T0" fmla="*/ 0 w 284"/>
                <a:gd name="T1" fmla="*/ 176410938 h 1066"/>
                <a:gd name="T2" fmla="*/ 0 w 284"/>
                <a:gd name="T3" fmla="*/ 2147483647 h 1066"/>
                <a:gd name="T4" fmla="*/ 675401875 w 284"/>
                <a:gd name="T5" fmla="*/ 2147483647 h 1066"/>
                <a:gd name="T6" fmla="*/ 675401875 w 284"/>
                <a:gd name="T7" fmla="*/ 2147483647 h 1066"/>
                <a:gd name="T8" fmla="*/ 690522813 w 284"/>
                <a:gd name="T9" fmla="*/ 2147483647 h 1066"/>
                <a:gd name="T10" fmla="*/ 705643750 w 284"/>
                <a:gd name="T11" fmla="*/ 2147483647 h 1066"/>
                <a:gd name="T12" fmla="*/ 710684063 w 284"/>
                <a:gd name="T13" fmla="*/ 2147483647 h 1066"/>
                <a:gd name="T14" fmla="*/ 715724375 w 284"/>
                <a:gd name="T15" fmla="*/ 2147483647 h 1066"/>
                <a:gd name="T16" fmla="*/ 715724375 w 284"/>
                <a:gd name="T17" fmla="*/ 0 h 1066"/>
                <a:gd name="T18" fmla="*/ 171370625 w 284"/>
                <a:gd name="T19" fmla="*/ 0 h 1066"/>
                <a:gd name="T20" fmla="*/ 0 w 284"/>
                <a:gd name="T21" fmla="*/ 176410938 h 1066"/>
                <a:gd name="T22" fmla="*/ 635079375 w 284"/>
                <a:gd name="T23" fmla="*/ 80645000 h 1066"/>
                <a:gd name="T24" fmla="*/ 635079375 w 284"/>
                <a:gd name="T25" fmla="*/ 2147483647 h 1066"/>
                <a:gd name="T26" fmla="*/ 635079375 w 284"/>
                <a:gd name="T27" fmla="*/ 2147483647 h 1066"/>
                <a:gd name="T28" fmla="*/ 635079375 w 284"/>
                <a:gd name="T29" fmla="*/ 2147483647 h 1066"/>
                <a:gd name="T30" fmla="*/ 630039063 w 284"/>
                <a:gd name="T31" fmla="*/ 2147483647 h 1066"/>
                <a:gd name="T32" fmla="*/ 614918125 w 284"/>
                <a:gd name="T33" fmla="*/ 2147483647 h 1066"/>
                <a:gd name="T34" fmla="*/ 604837500 w 284"/>
                <a:gd name="T35" fmla="*/ 2147483647 h 1066"/>
                <a:gd name="T36" fmla="*/ 589716563 w 284"/>
                <a:gd name="T37" fmla="*/ 2147483647 h 1066"/>
                <a:gd name="T38" fmla="*/ 569555313 w 284"/>
                <a:gd name="T39" fmla="*/ 2147483647 h 1066"/>
                <a:gd name="T40" fmla="*/ 544353750 w 284"/>
                <a:gd name="T41" fmla="*/ 2147483647 h 1066"/>
                <a:gd name="T42" fmla="*/ 514111875 w 284"/>
                <a:gd name="T43" fmla="*/ 2147483647 h 1066"/>
                <a:gd name="T44" fmla="*/ 478829688 w 284"/>
                <a:gd name="T45" fmla="*/ 2147483647 h 1066"/>
                <a:gd name="T46" fmla="*/ 438507188 w 284"/>
                <a:gd name="T47" fmla="*/ 2147483647 h 1066"/>
                <a:gd name="T48" fmla="*/ 388104063 w 284"/>
                <a:gd name="T49" fmla="*/ 2147483647 h 1066"/>
                <a:gd name="T50" fmla="*/ 332660625 w 284"/>
                <a:gd name="T51" fmla="*/ 2147483647 h 1066"/>
                <a:gd name="T52" fmla="*/ 267136563 w 284"/>
                <a:gd name="T53" fmla="*/ 2147483647 h 1066"/>
                <a:gd name="T54" fmla="*/ 80645000 w 284"/>
                <a:gd name="T55" fmla="*/ 2147483647 h 1066"/>
                <a:gd name="T56" fmla="*/ 80645000 w 284"/>
                <a:gd name="T57" fmla="*/ 211693125 h 1066"/>
                <a:gd name="T58" fmla="*/ 206652813 w 284"/>
                <a:gd name="T59" fmla="*/ 80645000 h 1066"/>
                <a:gd name="T60" fmla="*/ 635079375 w 284"/>
                <a:gd name="T61" fmla="*/ 80645000 h 10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4"/>
                <a:gd name="T94" fmla="*/ 0 h 1066"/>
                <a:gd name="T95" fmla="*/ 284 w 284"/>
                <a:gd name="T96" fmla="*/ 1066 h 10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4" h="1066">
                  <a:moveTo>
                    <a:pt x="0" y="70"/>
                  </a:moveTo>
                  <a:lnTo>
                    <a:pt x="0" y="1066"/>
                  </a:lnTo>
                  <a:lnTo>
                    <a:pt x="268" y="1066"/>
                  </a:lnTo>
                  <a:lnTo>
                    <a:pt x="274" y="1064"/>
                  </a:lnTo>
                  <a:lnTo>
                    <a:pt x="280" y="1060"/>
                  </a:lnTo>
                  <a:lnTo>
                    <a:pt x="282" y="1056"/>
                  </a:lnTo>
                  <a:lnTo>
                    <a:pt x="284" y="1048"/>
                  </a:lnTo>
                  <a:lnTo>
                    <a:pt x="284" y="0"/>
                  </a:lnTo>
                  <a:lnTo>
                    <a:pt x="68" y="0"/>
                  </a:lnTo>
                  <a:lnTo>
                    <a:pt x="0" y="70"/>
                  </a:lnTo>
                  <a:close/>
                  <a:moveTo>
                    <a:pt x="252" y="32"/>
                  </a:moveTo>
                  <a:lnTo>
                    <a:pt x="252" y="886"/>
                  </a:lnTo>
                  <a:lnTo>
                    <a:pt x="252" y="894"/>
                  </a:lnTo>
                  <a:lnTo>
                    <a:pt x="250" y="912"/>
                  </a:lnTo>
                  <a:lnTo>
                    <a:pt x="244" y="936"/>
                  </a:lnTo>
                  <a:lnTo>
                    <a:pt x="240" y="948"/>
                  </a:lnTo>
                  <a:lnTo>
                    <a:pt x="234" y="962"/>
                  </a:lnTo>
                  <a:lnTo>
                    <a:pt x="226" y="976"/>
                  </a:lnTo>
                  <a:lnTo>
                    <a:pt x="216" y="988"/>
                  </a:lnTo>
                  <a:lnTo>
                    <a:pt x="204" y="1000"/>
                  </a:lnTo>
                  <a:lnTo>
                    <a:pt x="190" y="1012"/>
                  </a:lnTo>
                  <a:lnTo>
                    <a:pt x="174" y="1020"/>
                  </a:lnTo>
                  <a:lnTo>
                    <a:pt x="154" y="1028"/>
                  </a:lnTo>
                  <a:lnTo>
                    <a:pt x="132" y="1032"/>
                  </a:lnTo>
                  <a:lnTo>
                    <a:pt x="106" y="1034"/>
                  </a:lnTo>
                  <a:lnTo>
                    <a:pt x="32" y="1034"/>
                  </a:lnTo>
                  <a:lnTo>
                    <a:pt x="32" y="84"/>
                  </a:lnTo>
                  <a:lnTo>
                    <a:pt x="82" y="32"/>
                  </a:lnTo>
                  <a:lnTo>
                    <a:pt x="25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grpSp>
      <p:sp>
        <p:nvSpPr>
          <p:cNvPr id="415" name="TextBox 414">
            <a:extLst>
              <a:ext uri="{FF2B5EF4-FFF2-40B4-BE49-F238E27FC236}">
                <a16:creationId xmlns:a16="http://schemas.microsoft.com/office/drawing/2014/main" id="{9434F8CA-E912-4F86-A5D6-8CE0031D1552}"/>
              </a:ext>
            </a:extLst>
          </p:cNvPr>
          <p:cNvSpPr txBox="1"/>
          <p:nvPr/>
        </p:nvSpPr>
        <p:spPr>
          <a:xfrm>
            <a:off x="1032982" y="4624669"/>
            <a:ext cx="574196" cy="239720"/>
          </a:xfrm>
          <a:prstGeom prst="rect">
            <a:avLst/>
          </a:prstGeom>
          <a:noFill/>
        </p:spPr>
        <p:txBody>
          <a:bodyPr wrap="none" rtlCol="0">
            <a:spAutoFit/>
          </a:bodyPr>
          <a:lstStyle/>
          <a:p>
            <a:pPr algn="ctr"/>
            <a:r>
              <a:rPr lang="en-US" altLang="ko-KR" sz="800" dirty="0">
                <a:latin typeface="Arial" panose="020B0604020202020204" pitchFamily="34" charset="0"/>
                <a:cs typeface="Arial" panose="020B0604020202020204" pitchFamily="34" charset="0"/>
              </a:rPr>
              <a:t>UCP100</a:t>
            </a:r>
            <a:endParaRPr lang="ko-KR" altLang="en-US" sz="800" dirty="0">
              <a:latin typeface="Arial" panose="020B0604020202020204" pitchFamily="34" charset="0"/>
              <a:cs typeface="Arial" panose="020B0604020202020204" pitchFamily="34" charset="0"/>
            </a:endParaRPr>
          </a:p>
        </p:txBody>
      </p:sp>
      <p:sp>
        <p:nvSpPr>
          <p:cNvPr id="416" name="TextBox 415">
            <a:extLst>
              <a:ext uri="{FF2B5EF4-FFF2-40B4-BE49-F238E27FC236}">
                <a16:creationId xmlns:a16="http://schemas.microsoft.com/office/drawing/2014/main" id="{41281D96-7BA5-4862-9070-CCFB961D10C7}"/>
              </a:ext>
            </a:extLst>
          </p:cNvPr>
          <p:cNvSpPr txBox="1"/>
          <p:nvPr/>
        </p:nvSpPr>
        <p:spPr>
          <a:xfrm>
            <a:off x="1004125" y="3261182"/>
            <a:ext cx="631904" cy="239720"/>
          </a:xfrm>
          <a:prstGeom prst="rect">
            <a:avLst/>
          </a:prstGeom>
          <a:noFill/>
        </p:spPr>
        <p:txBody>
          <a:bodyPr wrap="none" rtlCol="0">
            <a:spAutoFit/>
          </a:bodyPr>
          <a:lstStyle/>
          <a:p>
            <a:pPr algn="ctr"/>
            <a:r>
              <a:rPr lang="en-US" altLang="ko-KR" sz="800" dirty="0">
                <a:latin typeface="Arial" panose="020B0604020202020204" pitchFamily="34" charset="0"/>
                <a:cs typeface="Arial" panose="020B0604020202020204" pitchFamily="34" charset="0"/>
              </a:rPr>
              <a:t>UCP2400</a:t>
            </a:r>
            <a:endParaRPr lang="ko-KR" altLang="en-US" sz="800" dirty="0">
              <a:latin typeface="Arial" panose="020B0604020202020204" pitchFamily="34" charset="0"/>
              <a:cs typeface="Arial" panose="020B0604020202020204" pitchFamily="34" charset="0"/>
            </a:endParaRPr>
          </a:p>
        </p:txBody>
      </p:sp>
      <p:sp>
        <p:nvSpPr>
          <p:cNvPr id="417" name="TextBox 416">
            <a:extLst>
              <a:ext uri="{FF2B5EF4-FFF2-40B4-BE49-F238E27FC236}">
                <a16:creationId xmlns:a16="http://schemas.microsoft.com/office/drawing/2014/main" id="{6E285D5C-6C4E-4A4F-A3A4-5860A388368E}"/>
              </a:ext>
            </a:extLst>
          </p:cNvPr>
          <p:cNvSpPr txBox="1"/>
          <p:nvPr/>
        </p:nvSpPr>
        <p:spPr>
          <a:xfrm>
            <a:off x="532562" y="5173578"/>
            <a:ext cx="853119" cy="273965"/>
          </a:xfrm>
          <a:prstGeom prst="rect">
            <a:avLst/>
          </a:prstGeom>
          <a:noFill/>
        </p:spPr>
        <p:txBody>
          <a:bodyPr wrap="none" rtlCol="0">
            <a:spAutoFit/>
          </a:bodyPr>
          <a:lstStyle/>
          <a:p>
            <a:pPr algn="ctr"/>
            <a:r>
              <a:rPr lang="en-US" altLang="ko-KR" sz="1000" dirty="0">
                <a:latin typeface="Arial" panose="020B0604020202020204" pitchFamily="34" charset="0"/>
                <a:cs typeface="Arial" panose="020B0604020202020204" pitchFamily="34" charset="0"/>
              </a:rPr>
              <a:t>On-premise</a:t>
            </a:r>
            <a:endParaRPr lang="ko-KR" altLang="en-US" sz="1000" dirty="0">
              <a:latin typeface="Arial" panose="020B0604020202020204" pitchFamily="34" charset="0"/>
              <a:cs typeface="Arial" panose="020B0604020202020204" pitchFamily="34" charset="0"/>
            </a:endParaRPr>
          </a:p>
        </p:txBody>
      </p:sp>
      <p:sp>
        <p:nvSpPr>
          <p:cNvPr id="418" name="TextBox 417">
            <a:extLst>
              <a:ext uri="{FF2B5EF4-FFF2-40B4-BE49-F238E27FC236}">
                <a16:creationId xmlns:a16="http://schemas.microsoft.com/office/drawing/2014/main" id="{4C7A5216-540E-4D5C-BA04-2A19A88843D5}"/>
              </a:ext>
            </a:extLst>
          </p:cNvPr>
          <p:cNvSpPr txBox="1"/>
          <p:nvPr/>
        </p:nvSpPr>
        <p:spPr>
          <a:xfrm>
            <a:off x="1506265" y="5180306"/>
            <a:ext cx="546946" cy="273965"/>
          </a:xfrm>
          <a:prstGeom prst="rect">
            <a:avLst/>
          </a:prstGeom>
          <a:noFill/>
        </p:spPr>
        <p:txBody>
          <a:bodyPr wrap="none" rtlCol="0">
            <a:spAutoFit/>
          </a:bodyPr>
          <a:lstStyle/>
          <a:p>
            <a:pPr algn="ctr"/>
            <a:r>
              <a:rPr lang="en-US" altLang="ko-KR" sz="1000" dirty="0">
                <a:latin typeface="Arial" panose="020B0604020202020204" pitchFamily="34" charset="0"/>
                <a:cs typeface="Arial" panose="020B0604020202020204" pitchFamily="34" charset="0"/>
              </a:rPr>
              <a:t>Virtual</a:t>
            </a:r>
            <a:endParaRPr lang="ko-KR" altLang="en-US" sz="1000" dirty="0">
              <a:latin typeface="Arial" panose="020B0604020202020204" pitchFamily="34" charset="0"/>
              <a:cs typeface="Arial" panose="020B0604020202020204" pitchFamily="34" charset="0"/>
            </a:endParaRPr>
          </a:p>
        </p:txBody>
      </p:sp>
      <p:sp>
        <p:nvSpPr>
          <p:cNvPr id="419" name="Rectangle 418">
            <a:extLst>
              <a:ext uri="{FF2B5EF4-FFF2-40B4-BE49-F238E27FC236}">
                <a16:creationId xmlns:a16="http://schemas.microsoft.com/office/drawing/2014/main" id="{D490B45E-38DD-43BC-B547-FB8FC6B71953}"/>
              </a:ext>
            </a:extLst>
          </p:cNvPr>
          <p:cNvSpPr/>
          <p:nvPr/>
        </p:nvSpPr>
        <p:spPr bwMode="auto">
          <a:xfrm>
            <a:off x="2269599" y="3673588"/>
            <a:ext cx="3397683" cy="1889039"/>
          </a:xfrm>
          <a:prstGeom prst="rect">
            <a:avLst/>
          </a:prstGeom>
          <a:solidFill>
            <a:schemeClr val="bg1">
              <a:lumMod val="85000"/>
            </a:schemeClr>
          </a:solidFill>
          <a:ln w="9525">
            <a:solidFill>
              <a:schemeClr val="bg1"/>
            </a:solidFill>
            <a:headEnd type="none" w="med" len="med"/>
            <a:tailEnd type="none" w="med" len="med"/>
          </a:ln>
          <a:effectLst/>
        </p:spPr>
        <p:style>
          <a:lnRef idx="2">
            <a:schemeClr val="accent2"/>
          </a:lnRef>
          <a:fillRef idx="1">
            <a:schemeClr val="lt1"/>
          </a:fillRef>
          <a:effectRef idx="0">
            <a:schemeClr val="accent2"/>
          </a:effectRef>
          <a:fontRef idx="minor">
            <a:schemeClr val="dk1"/>
          </a:fontRef>
        </p:style>
        <p:txBody>
          <a:bodyPr vert="horz" wrap="square" lIns="30375" tIns="19289" rIns="30375" bIns="19289" numCol="1" rtlCol="0" anchor="t" anchorCtr="0" compatLnSpc="1">
            <a:prstTxWarp prst="textNoShape">
              <a:avLst/>
            </a:prstTxWarp>
          </a:bodyPr>
          <a:lstStyle/>
          <a:p>
            <a:pPr defTabSz="385743">
              <a:spcBef>
                <a:spcPct val="50000"/>
              </a:spcBef>
              <a:defRPr/>
            </a:pPr>
            <a:r>
              <a:rPr lang="en-US" sz="800" b="1" kern="0" dirty="0">
                <a:solidFill>
                  <a:schemeClr val="tx1"/>
                </a:solidFill>
                <a:latin typeface="Arial" panose="020B0604020202020204" pitchFamily="34" charset="0"/>
                <a:cs typeface="Arial" panose="020B0604020202020204" pitchFamily="34" charset="0"/>
              </a:rPr>
              <a:t>Call Server</a:t>
            </a:r>
          </a:p>
        </p:txBody>
      </p:sp>
      <p:sp>
        <p:nvSpPr>
          <p:cNvPr id="420" name="Rectangle 419">
            <a:extLst>
              <a:ext uri="{FF2B5EF4-FFF2-40B4-BE49-F238E27FC236}">
                <a16:creationId xmlns:a16="http://schemas.microsoft.com/office/drawing/2014/main" id="{9ACD4592-2303-4A46-AB58-590F9F7D4D6B}"/>
              </a:ext>
            </a:extLst>
          </p:cNvPr>
          <p:cNvSpPr/>
          <p:nvPr/>
        </p:nvSpPr>
        <p:spPr bwMode="auto">
          <a:xfrm>
            <a:off x="4499792" y="3760037"/>
            <a:ext cx="1124525" cy="1747118"/>
          </a:xfrm>
          <a:prstGeom prst="rect">
            <a:avLst/>
          </a:prstGeom>
          <a:solidFill>
            <a:schemeClr val="accent6">
              <a:lumMod val="25000"/>
              <a:lumOff val="75000"/>
            </a:schemeClr>
          </a:solidFill>
          <a:ln>
            <a:noFill/>
            <a:headEnd type="none" w="med" len="med"/>
            <a:tailEnd type="none" w="med" len="med"/>
          </a:ln>
          <a:effectLst/>
        </p:spPr>
        <p:txBody>
          <a:bodyPr vert="horz" wrap="square" lIns="0" tIns="16910" rIns="0" bIns="16910" numCol="1" rtlCol="0" anchor="t" anchorCtr="0" compatLnSpc="1">
            <a:prstTxWarp prst="textNoShape">
              <a:avLst/>
            </a:prstTxWarp>
          </a:bodyPr>
          <a:lstStyle/>
          <a:p>
            <a:pPr algn="ctr" defTabSz="338182"/>
            <a:endParaRPr lang="en-US" sz="700" b="1" kern="0" dirty="0">
              <a:solidFill>
                <a:sysClr val="windowText" lastClr="000000"/>
              </a:solidFill>
              <a:latin typeface="Arial" panose="020B0604020202020204" pitchFamily="34" charset="0"/>
              <a:cs typeface="Arial" panose="020B0604020202020204" pitchFamily="34" charset="0"/>
            </a:endParaRPr>
          </a:p>
        </p:txBody>
      </p:sp>
      <p:sp>
        <p:nvSpPr>
          <p:cNvPr id="421" name="Rectangle 420">
            <a:extLst>
              <a:ext uri="{FF2B5EF4-FFF2-40B4-BE49-F238E27FC236}">
                <a16:creationId xmlns:a16="http://schemas.microsoft.com/office/drawing/2014/main" id="{07491B2B-F853-4912-981A-0142F31165FF}"/>
              </a:ext>
            </a:extLst>
          </p:cNvPr>
          <p:cNvSpPr/>
          <p:nvPr/>
        </p:nvSpPr>
        <p:spPr bwMode="auto">
          <a:xfrm>
            <a:off x="8112247" y="2253686"/>
            <a:ext cx="796548" cy="3357931"/>
          </a:xfrm>
          <a:prstGeom prst="rect">
            <a:avLst/>
          </a:prstGeom>
          <a:solidFill>
            <a:schemeClr val="accent6">
              <a:lumMod val="75000"/>
              <a:lumOff val="25000"/>
            </a:schemeClr>
          </a:solidFill>
          <a:ln>
            <a:noFill/>
            <a:headEnd type="none" w="med" len="med"/>
            <a:tailEnd type="none" w="med" len="med"/>
          </a:ln>
          <a:effectLst/>
        </p:spPr>
        <p:style>
          <a:lnRef idx="2">
            <a:schemeClr val="accent2"/>
          </a:lnRef>
          <a:fillRef idx="1">
            <a:schemeClr val="lt1"/>
          </a:fillRef>
          <a:effectRef idx="0">
            <a:schemeClr val="accent2"/>
          </a:effectRef>
          <a:fontRef idx="minor">
            <a:schemeClr val="dk1"/>
          </a:fontRef>
        </p:style>
        <p:txBody>
          <a:bodyPr vert="horz" wrap="none" lIns="30375" tIns="19289" rIns="30375" bIns="19289" numCol="1" rtlCol="0" anchor="t" anchorCtr="0" compatLnSpc="1">
            <a:prstTxWarp prst="textNoShape">
              <a:avLst/>
            </a:prstTxWarp>
          </a:bodyPr>
          <a:lstStyle/>
          <a:p>
            <a:pPr algn="ctr" defTabSz="385743">
              <a:spcBef>
                <a:spcPct val="50000"/>
              </a:spcBef>
            </a:pPr>
            <a:r>
              <a:rPr lang="en-US" sz="800" b="1" kern="0" dirty="0">
                <a:solidFill>
                  <a:schemeClr val="bg1"/>
                </a:solidFill>
                <a:latin typeface="Arial" panose="020B0604020202020204" pitchFamily="34" charset="0"/>
                <a:cs typeface="Arial" panose="020B0604020202020204" pitchFamily="34" charset="0"/>
              </a:rPr>
              <a:t>SWA licenses</a:t>
            </a:r>
          </a:p>
        </p:txBody>
      </p:sp>
      <p:sp>
        <p:nvSpPr>
          <p:cNvPr id="422" name="Plus 10">
            <a:extLst>
              <a:ext uri="{FF2B5EF4-FFF2-40B4-BE49-F238E27FC236}">
                <a16:creationId xmlns:a16="http://schemas.microsoft.com/office/drawing/2014/main" id="{8EF91EB7-ACDB-4D1E-AEC0-FD0317EB0C35}"/>
              </a:ext>
            </a:extLst>
          </p:cNvPr>
          <p:cNvSpPr/>
          <p:nvPr/>
        </p:nvSpPr>
        <p:spPr bwMode="auto">
          <a:xfrm>
            <a:off x="4751335" y="3449896"/>
            <a:ext cx="160059" cy="199842"/>
          </a:xfrm>
          <a:prstGeom prst="mathPlus">
            <a:avLst>
              <a:gd name="adj1" fmla="val 29588"/>
            </a:avLst>
          </a:prstGeom>
          <a:gradFill rotWithShape="1">
            <a:gsLst>
              <a:gs pos="0">
                <a:srgbClr val="F08A00">
                  <a:shade val="51000"/>
                  <a:satMod val="130000"/>
                </a:srgbClr>
              </a:gs>
              <a:gs pos="80000">
                <a:srgbClr val="F08A00">
                  <a:shade val="93000"/>
                  <a:satMod val="130000"/>
                </a:srgbClr>
              </a:gs>
              <a:gs pos="100000">
                <a:srgbClr val="F08A00">
                  <a:shade val="94000"/>
                  <a:satMod val="135000"/>
                </a:srgbClr>
              </a:gs>
            </a:gsLst>
            <a:lin ang="16200000" scaled="0"/>
          </a:gradFill>
          <a:ln>
            <a:noFill/>
            <a:headEnd type="none" w="med" len="med"/>
            <a:tailEnd type="none" w="med" len="med"/>
          </a:ln>
          <a:effectLst/>
        </p:spPr>
        <p:txBody>
          <a:bodyPr vert="horz" wrap="none" lIns="30375" tIns="19289" rIns="30375" bIns="19289" numCol="1" rtlCol="0" anchor="t" anchorCtr="0" compatLnSpc="1">
            <a:prstTxWarp prst="textNoShape">
              <a:avLst/>
            </a:prstTxWarp>
          </a:bodyPr>
          <a:lstStyle/>
          <a:p>
            <a:pPr defTabSz="385743">
              <a:spcBef>
                <a:spcPct val="50000"/>
              </a:spcBef>
              <a:defRPr/>
            </a:pPr>
            <a:endParaRPr lang="en-US" sz="700" kern="0" dirty="0">
              <a:solidFill>
                <a:sysClr val="windowText" lastClr="000000"/>
              </a:solidFill>
              <a:latin typeface="Arial" panose="020B0604020202020204" pitchFamily="34" charset="0"/>
              <a:cs typeface="Arial" panose="020B0604020202020204" pitchFamily="34" charset="0"/>
            </a:endParaRPr>
          </a:p>
        </p:txBody>
      </p:sp>
      <p:sp>
        <p:nvSpPr>
          <p:cNvPr id="423" name="Rectangle 422">
            <a:extLst>
              <a:ext uri="{FF2B5EF4-FFF2-40B4-BE49-F238E27FC236}">
                <a16:creationId xmlns:a16="http://schemas.microsoft.com/office/drawing/2014/main" id="{0EE8CC5F-88C7-455E-A6D7-C58201143871}"/>
              </a:ext>
            </a:extLst>
          </p:cNvPr>
          <p:cNvSpPr/>
          <p:nvPr/>
        </p:nvSpPr>
        <p:spPr bwMode="auto">
          <a:xfrm>
            <a:off x="8139051" y="2451563"/>
            <a:ext cx="728596" cy="1408389"/>
          </a:xfrm>
          <a:prstGeom prst="rect">
            <a:avLst/>
          </a:prstGeom>
          <a:solidFill>
            <a:schemeClr val="accent6">
              <a:lumMod val="25000"/>
              <a:lumOff val="75000"/>
            </a:schemeClr>
          </a:solidFill>
          <a:ln>
            <a:noFill/>
            <a:headEnd type="none" w="med" len="med"/>
            <a:tailEnd type="none" w="med" len="med"/>
          </a:ln>
          <a:effectLst/>
        </p:spPr>
        <p:txBody>
          <a:bodyPr vert="horz" wrap="square" lIns="38576" tIns="19289" rIns="15188" bIns="19289" numCol="1" rtlCol="0" anchor="t" anchorCtr="0" compatLnSpc="1">
            <a:prstTxWarp prst="textNoShape">
              <a:avLst/>
            </a:prstTxWarp>
          </a:bodyPr>
          <a:lstStyle/>
          <a:p>
            <a:pPr defTabSz="385743">
              <a:defRPr/>
            </a:pPr>
            <a:r>
              <a:rPr lang="en-US" sz="700" b="1" kern="0" dirty="0">
                <a:solidFill>
                  <a:sysClr val="windowText" lastClr="000000"/>
                </a:solidFill>
                <a:latin typeface="Arial" panose="020B0604020202020204" pitchFamily="34" charset="0"/>
                <a:cs typeface="Arial" panose="020B0604020202020204" pitchFamily="34" charset="0"/>
              </a:rPr>
              <a:t>eMG/UCP</a:t>
            </a:r>
          </a:p>
          <a:p>
            <a:pPr defTabSz="385743">
              <a:defRPr/>
            </a:pPr>
            <a:endParaRPr lang="en-US" sz="600" kern="0" dirty="0">
              <a:solidFill>
                <a:sysClr val="windowText" lastClr="000000"/>
              </a:solidFill>
              <a:latin typeface="Arial" panose="020B0604020202020204" pitchFamily="34" charset="0"/>
              <a:cs typeface="Arial" panose="020B0604020202020204" pitchFamily="34" charset="0"/>
            </a:endParaRPr>
          </a:p>
          <a:p>
            <a:pPr marL="38173" indent="-38173" defTabSz="385743">
              <a:buFont typeface="Arial" panose="020B0604020202020204" pitchFamily="34" charset="0"/>
              <a:buChar char="•"/>
              <a:defRPr/>
            </a:pPr>
            <a:r>
              <a:rPr lang="en-US" sz="600" kern="0" dirty="0">
                <a:solidFill>
                  <a:sysClr val="windowText" lastClr="000000"/>
                </a:solidFill>
                <a:latin typeface="Arial" panose="020B0604020202020204" pitchFamily="34" charset="0"/>
                <a:cs typeface="Arial" panose="020B0604020202020204" pitchFamily="34" charset="0"/>
              </a:rPr>
              <a:t>MNTD</a:t>
            </a:r>
          </a:p>
          <a:p>
            <a:pPr marL="38173" indent="-38173" defTabSz="385743">
              <a:buFont typeface="Arial" panose="020B0604020202020204" pitchFamily="34" charset="0"/>
              <a:buChar char="•"/>
              <a:defRPr/>
            </a:pPr>
            <a:endParaRPr lang="en-US" sz="600" kern="0" dirty="0">
              <a:solidFill>
                <a:sysClr val="windowText" lastClr="000000"/>
              </a:solidFill>
              <a:latin typeface="Arial" panose="020B0604020202020204" pitchFamily="34" charset="0"/>
              <a:cs typeface="Arial" panose="020B0604020202020204" pitchFamily="34" charset="0"/>
            </a:endParaRPr>
          </a:p>
          <a:p>
            <a:pPr marL="38173" indent="-38173" defTabSz="385743">
              <a:buFont typeface="Arial" panose="020B0604020202020204" pitchFamily="34" charset="0"/>
              <a:buChar char="•"/>
              <a:defRPr/>
            </a:pPr>
            <a:r>
              <a:rPr lang="en-US" sz="600" kern="0" dirty="0">
                <a:solidFill>
                  <a:sysClr val="windowText" lastClr="000000"/>
                </a:solidFill>
                <a:latin typeface="Arial" panose="020B0604020202020204" pitchFamily="34" charset="0"/>
                <a:cs typeface="Arial" panose="020B0604020202020204" pitchFamily="34" charset="0"/>
              </a:rPr>
              <a:t>MNTD2/3/4/5/6</a:t>
            </a:r>
          </a:p>
          <a:p>
            <a:pPr marL="38173" indent="-38173" defTabSz="385743">
              <a:buFont typeface="Arial" panose="020B0604020202020204" pitchFamily="34" charset="0"/>
              <a:buChar char="•"/>
              <a:defRPr/>
            </a:pPr>
            <a:r>
              <a:rPr lang="en-US" sz="600" kern="0" dirty="0">
                <a:solidFill>
                  <a:sysClr val="windowText" lastClr="000000"/>
                </a:solidFill>
                <a:latin typeface="Arial" panose="020B0604020202020204" pitchFamily="34" charset="0"/>
                <a:cs typeface="Arial" panose="020B0604020202020204" pitchFamily="34" charset="0"/>
              </a:rPr>
              <a:t>MNT1/2/3/4/5</a:t>
            </a:r>
          </a:p>
          <a:p>
            <a:pPr marL="38173" indent="-38173" defTabSz="385743">
              <a:buFont typeface="Arial" panose="020B0604020202020204" pitchFamily="34" charset="0"/>
              <a:buChar char="•"/>
              <a:defRPr/>
            </a:pPr>
            <a:r>
              <a:rPr lang="en-US" sz="600" kern="0" dirty="0">
                <a:solidFill>
                  <a:sysClr val="windowText" lastClr="000000"/>
                </a:solidFill>
                <a:latin typeface="Arial" panose="020B0604020202020204" pitchFamily="34" charset="0"/>
                <a:cs typeface="Arial" panose="020B0604020202020204" pitchFamily="34" charset="0"/>
              </a:rPr>
              <a:t>MNTU1/2/3</a:t>
            </a:r>
          </a:p>
        </p:txBody>
      </p:sp>
      <p:sp>
        <p:nvSpPr>
          <p:cNvPr id="424" name="Rectangle 423">
            <a:extLst>
              <a:ext uri="{FF2B5EF4-FFF2-40B4-BE49-F238E27FC236}">
                <a16:creationId xmlns:a16="http://schemas.microsoft.com/office/drawing/2014/main" id="{4F0677F1-4436-4B33-9737-9393737FB079}"/>
              </a:ext>
            </a:extLst>
          </p:cNvPr>
          <p:cNvSpPr/>
          <p:nvPr/>
        </p:nvSpPr>
        <p:spPr bwMode="auto">
          <a:xfrm>
            <a:off x="2287798" y="2253693"/>
            <a:ext cx="3131585" cy="1175307"/>
          </a:xfrm>
          <a:prstGeom prst="rect">
            <a:avLst/>
          </a:prstGeom>
          <a:solidFill>
            <a:schemeClr val="accent6">
              <a:lumMod val="75000"/>
              <a:lumOff val="25000"/>
            </a:schemeClr>
          </a:solidFill>
          <a:ln>
            <a:noFill/>
            <a:headEnd type="none" w="med" len="med"/>
            <a:tailEnd type="none" w="med" len="med"/>
          </a:ln>
          <a:effectLst/>
        </p:spPr>
        <p:style>
          <a:lnRef idx="2">
            <a:schemeClr val="accent2"/>
          </a:lnRef>
          <a:fillRef idx="1">
            <a:schemeClr val="lt1"/>
          </a:fillRef>
          <a:effectRef idx="0">
            <a:schemeClr val="accent2"/>
          </a:effectRef>
          <a:fontRef idx="minor">
            <a:schemeClr val="dk1"/>
          </a:fontRef>
        </p:style>
        <p:txBody>
          <a:bodyPr vert="horz" wrap="square" lIns="30375" tIns="19289" rIns="30375" bIns="19289" numCol="1" rtlCol="0" anchor="t" anchorCtr="0" compatLnSpc="1">
            <a:prstTxWarp prst="textNoShape">
              <a:avLst/>
            </a:prstTxWarp>
          </a:bodyPr>
          <a:lstStyle/>
          <a:p>
            <a:pPr defTabSz="385743">
              <a:spcBef>
                <a:spcPct val="50000"/>
              </a:spcBef>
            </a:pPr>
            <a:r>
              <a:rPr lang="en-US" sz="800" b="1" kern="0" dirty="0">
                <a:solidFill>
                  <a:schemeClr val="bg1"/>
                </a:solidFill>
                <a:latin typeface="Arial" panose="020B0604020202020204" pitchFamily="34" charset="0"/>
                <a:cs typeface="Arial" panose="020B0604020202020204" pitchFamily="34" charset="0"/>
              </a:rPr>
              <a:t>System Port License (SPL)</a:t>
            </a:r>
          </a:p>
        </p:txBody>
      </p:sp>
      <p:sp>
        <p:nvSpPr>
          <p:cNvPr id="425" name="Rectangle 424">
            <a:extLst>
              <a:ext uri="{FF2B5EF4-FFF2-40B4-BE49-F238E27FC236}">
                <a16:creationId xmlns:a16="http://schemas.microsoft.com/office/drawing/2014/main" id="{42B6A991-E04A-4F0F-B46B-4B68F7A47D18}"/>
              </a:ext>
            </a:extLst>
          </p:cNvPr>
          <p:cNvSpPr/>
          <p:nvPr/>
        </p:nvSpPr>
        <p:spPr bwMode="auto">
          <a:xfrm>
            <a:off x="5441834" y="2253689"/>
            <a:ext cx="859882" cy="1180714"/>
          </a:xfrm>
          <a:prstGeom prst="rect">
            <a:avLst/>
          </a:prstGeom>
          <a:solidFill>
            <a:schemeClr val="accent6">
              <a:lumMod val="75000"/>
              <a:lumOff val="25000"/>
            </a:schemeClr>
          </a:solidFill>
          <a:ln>
            <a:noFill/>
            <a:headEnd type="none" w="med" len="med"/>
            <a:tailEnd type="none" w="med" len="med"/>
          </a:ln>
          <a:effectLst/>
        </p:spPr>
        <p:style>
          <a:lnRef idx="2">
            <a:schemeClr val="accent2"/>
          </a:lnRef>
          <a:fillRef idx="1">
            <a:schemeClr val="lt1"/>
          </a:fillRef>
          <a:effectRef idx="0">
            <a:schemeClr val="accent2"/>
          </a:effectRef>
          <a:fontRef idx="minor">
            <a:schemeClr val="dk1"/>
          </a:fontRef>
        </p:style>
        <p:txBody>
          <a:bodyPr vert="horz" wrap="square" lIns="30375" tIns="19289" rIns="30375" bIns="19289" numCol="1" rtlCol="0" anchor="t" anchorCtr="0" compatLnSpc="1">
            <a:prstTxWarp prst="textNoShape">
              <a:avLst/>
            </a:prstTxWarp>
          </a:bodyPr>
          <a:lstStyle/>
          <a:p>
            <a:pPr defTabSz="385743">
              <a:spcBef>
                <a:spcPct val="50000"/>
              </a:spcBef>
            </a:pPr>
            <a:r>
              <a:rPr lang="en-US" sz="800" b="1" kern="0" dirty="0">
                <a:solidFill>
                  <a:schemeClr val="bg1"/>
                </a:solidFill>
                <a:latin typeface="Arial" panose="020B0604020202020204" pitchFamily="34" charset="0"/>
                <a:cs typeface="Arial" panose="020B0604020202020204" pitchFamily="34" charset="0"/>
              </a:rPr>
              <a:t>IP Extension</a:t>
            </a:r>
          </a:p>
        </p:txBody>
      </p:sp>
      <p:sp>
        <p:nvSpPr>
          <p:cNvPr id="426" name="Rectangle 425">
            <a:extLst>
              <a:ext uri="{FF2B5EF4-FFF2-40B4-BE49-F238E27FC236}">
                <a16:creationId xmlns:a16="http://schemas.microsoft.com/office/drawing/2014/main" id="{13B4DDD0-1AF8-488F-BDDB-82AC4872725A}"/>
              </a:ext>
            </a:extLst>
          </p:cNvPr>
          <p:cNvSpPr/>
          <p:nvPr/>
        </p:nvSpPr>
        <p:spPr bwMode="auto">
          <a:xfrm>
            <a:off x="5470011" y="2451559"/>
            <a:ext cx="387672" cy="965458"/>
          </a:xfrm>
          <a:prstGeom prst="rect">
            <a:avLst/>
          </a:prstGeom>
          <a:solidFill>
            <a:schemeClr val="accent6">
              <a:lumMod val="25000"/>
              <a:lumOff val="75000"/>
            </a:schemeClr>
          </a:solidFill>
          <a:ln>
            <a:noFill/>
            <a:headEnd type="none" w="med" len="med"/>
            <a:tailEnd type="none" w="med" len="med"/>
          </a:ln>
          <a:effectLst/>
        </p:spPr>
        <p:txBody>
          <a:bodyPr vert="horz" wrap="square" lIns="0" tIns="19289" rIns="0" bIns="19289" numCol="1" rtlCol="0" anchor="t" anchorCtr="0" compatLnSpc="1">
            <a:prstTxWarp prst="textNoShape">
              <a:avLst/>
            </a:prstTxWarp>
          </a:bodyPr>
          <a:lstStyle/>
          <a:p>
            <a:pPr algn="ctr" defTabSz="385743">
              <a:defRPr/>
            </a:pPr>
            <a:r>
              <a:rPr lang="en-US" sz="700" b="1" kern="0" dirty="0">
                <a:solidFill>
                  <a:sysClr val="windowText" lastClr="000000"/>
                </a:solidFill>
                <a:latin typeface="Arial" panose="020B0604020202020204" pitchFamily="34" charset="0"/>
                <a:cs typeface="Arial" panose="020B0604020202020204" pitchFamily="34" charset="0"/>
              </a:rPr>
              <a:t>IPEXT</a:t>
            </a:r>
          </a:p>
          <a:p>
            <a:pPr algn="ctr" defTabSz="385743">
              <a:defRPr/>
            </a:pPr>
            <a:endParaRPr lang="en-US" sz="500" b="1" kern="0" dirty="0">
              <a:solidFill>
                <a:sysClr val="windowText" lastClr="000000"/>
              </a:solidFill>
              <a:latin typeface="Arial" panose="020B0604020202020204" pitchFamily="34" charset="0"/>
              <a:cs typeface="Arial" panose="020B0604020202020204" pitchFamily="34" charset="0"/>
            </a:endParaRPr>
          </a:p>
          <a:p>
            <a:pPr algn="ctr" defTabSz="385743">
              <a:defRPr/>
            </a:pPr>
            <a:r>
              <a:rPr lang="en-US" sz="700" b="1" kern="0" dirty="0">
                <a:solidFill>
                  <a:sysClr val="windowText" lastClr="000000"/>
                </a:solidFill>
                <a:latin typeface="Arial" panose="020B0604020202020204" pitchFamily="34" charset="0"/>
                <a:cs typeface="Arial" panose="020B0604020202020204" pitchFamily="34" charset="0"/>
              </a:rPr>
              <a:t>(ELG </a:t>
            </a:r>
          </a:p>
          <a:p>
            <a:pPr algn="ctr" defTabSz="385743">
              <a:defRPr/>
            </a:pPr>
            <a:r>
              <a:rPr lang="en-US" sz="700" b="1" kern="0" dirty="0">
                <a:solidFill>
                  <a:sysClr val="windowText" lastClr="000000"/>
                </a:solidFill>
                <a:latin typeface="Arial" panose="020B0604020202020204" pitchFamily="34" charset="0"/>
                <a:cs typeface="Arial" panose="020B0604020202020204" pitchFamily="34" charset="0"/>
              </a:rPr>
              <a:t>IP/SIP Phones)</a:t>
            </a:r>
          </a:p>
        </p:txBody>
      </p:sp>
      <p:sp>
        <p:nvSpPr>
          <p:cNvPr id="427" name="Rectangle 426">
            <a:extLst>
              <a:ext uri="{FF2B5EF4-FFF2-40B4-BE49-F238E27FC236}">
                <a16:creationId xmlns:a16="http://schemas.microsoft.com/office/drawing/2014/main" id="{68EC18CD-C5F0-4E4E-80BE-ACA23DEEB531}"/>
              </a:ext>
            </a:extLst>
          </p:cNvPr>
          <p:cNvSpPr/>
          <p:nvPr/>
        </p:nvSpPr>
        <p:spPr bwMode="auto">
          <a:xfrm>
            <a:off x="5880130" y="2451559"/>
            <a:ext cx="390738" cy="965458"/>
          </a:xfrm>
          <a:prstGeom prst="rect">
            <a:avLst/>
          </a:prstGeom>
          <a:solidFill>
            <a:schemeClr val="accent6">
              <a:lumMod val="25000"/>
              <a:lumOff val="75000"/>
            </a:schemeClr>
          </a:solidFill>
          <a:ln>
            <a:noFill/>
            <a:headEnd type="none" w="med" len="med"/>
            <a:tailEnd type="none" w="med" len="med"/>
          </a:ln>
          <a:effectLst/>
        </p:spPr>
        <p:txBody>
          <a:bodyPr vert="horz" wrap="square" lIns="0" tIns="19289" rIns="0" bIns="19289" numCol="1" rtlCol="0" anchor="t" anchorCtr="0" compatLnSpc="1">
            <a:prstTxWarp prst="textNoShape">
              <a:avLst/>
            </a:prstTxWarp>
          </a:bodyPr>
          <a:lstStyle/>
          <a:p>
            <a:pPr algn="ctr" defTabSz="385743">
              <a:defRPr/>
            </a:pPr>
            <a:r>
              <a:rPr lang="en-US" sz="700" b="1" kern="0" dirty="0">
                <a:solidFill>
                  <a:sysClr val="windowText" lastClr="000000"/>
                </a:solidFill>
                <a:latin typeface="Arial" panose="020B0604020202020204" pitchFamily="34" charset="0"/>
                <a:cs typeface="Arial" panose="020B0604020202020204" pitchFamily="34" charset="0"/>
              </a:rPr>
              <a:t>3SIPEXT</a:t>
            </a:r>
          </a:p>
          <a:p>
            <a:pPr algn="ctr" defTabSz="385743">
              <a:defRPr/>
            </a:pPr>
            <a:endParaRPr lang="en-US" sz="500" kern="0" dirty="0">
              <a:solidFill>
                <a:sysClr val="windowText" lastClr="000000"/>
              </a:solidFill>
              <a:latin typeface="Arial" panose="020B0604020202020204" pitchFamily="34" charset="0"/>
              <a:cs typeface="Arial" panose="020B0604020202020204" pitchFamily="34" charset="0"/>
            </a:endParaRPr>
          </a:p>
          <a:p>
            <a:pPr algn="ctr" defTabSz="385743">
              <a:defRPr/>
            </a:pPr>
            <a:r>
              <a:rPr lang="en-US" sz="700" b="1" kern="0" dirty="0">
                <a:solidFill>
                  <a:sysClr val="windowText" lastClr="000000"/>
                </a:solidFill>
                <a:latin typeface="Arial" panose="020B0604020202020204" pitchFamily="34" charset="0"/>
                <a:cs typeface="Arial" panose="020B0604020202020204" pitchFamily="34" charset="0"/>
              </a:rPr>
              <a:t>(3</a:t>
            </a:r>
            <a:r>
              <a:rPr lang="en-US" sz="700" b="1" kern="0" baseline="30000" dirty="0">
                <a:solidFill>
                  <a:sysClr val="windowText" lastClr="000000"/>
                </a:solidFill>
                <a:latin typeface="Arial" panose="020B0604020202020204" pitchFamily="34" charset="0"/>
                <a:cs typeface="Arial" panose="020B0604020202020204" pitchFamily="34" charset="0"/>
              </a:rPr>
              <a:t>rd</a:t>
            </a:r>
            <a:r>
              <a:rPr lang="en-US" sz="700" b="1" kern="0" dirty="0">
                <a:solidFill>
                  <a:sysClr val="windowText" lastClr="000000"/>
                </a:solidFill>
                <a:latin typeface="Arial" panose="020B0604020202020204" pitchFamily="34" charset="0"/>
                <a:cs typeface="Arial" panose="020B0604020202020204" pitchFamily="34" charset="0"/>
              </a:rPr>
              <a:t> party </a:t>
            </a:r>
          </a:p>
          <a:p>
            <a:pPr algn="ctr" defTabSz="385743">
              <a:defRPr/>
            </a:pPr>
            <a:r>
              <a:rPr lang="en-US" sz="700" b="1" kern="0" dirty="0">
                <a:solidFill>
                  <a:sysClr val="windowText" lastClr="000000"/>
                </a:solidFill>
                <a:latin typeface="Arial" panose="020B0604020202020204" pitchFamily="34" charset="0"/>
                <a:cs typeface="Arial" panose="020B0604020202020204" pitchFamily="34" charset="0"/>
              </a:rPr>
              <a:t>SIP Phones)</a:t>
            </a:r>
            <a:endParaRPr lang="en-US" sz="700" b="1" kern="0" baseline="30000" dirty="0">
              <a:solidFill>
                <a:sysClr val="windowText" lastClr="000000"/>
              </a:solidFill>
              <a:latin typeface="Arial" panose="020B0604020202020204" pitchFamily="34" charset="0"/>
              <a:cs typeface="Arial" panose="020B0604020202020204" pitchFamily="34" charset="0"/>
            </a:endParaRPr>
          </a:p>
        </p:txBody>
      </p:sp>
      <p:sp>
        <p:nvSpPr>
          <p:cNvPr id="428" name="Rectangle 427">
            <a:extLst>
              <a:ext uri="{FF2B5EF4-FFF2-40B4-BE49-F238E27FC236}">
                <a16:creationId xmlns:a16="http://schemas.microsoft.com/office/drawing/2014/main" id="{A93BD56E-1E0F-447A-9B0E-E818FBE60088}"/>
              </a:ext>
            </a:extLst>
          </p:cNvPr>
          <p:cNvSpPr/>
          <p:nvPr/>
        </p:nvSpPr>
        <p:spPr bwMode="auto">
          <a:xfrm>
            <a:off x="5667283" y="3682314"/>
            <a:ext cx="636512" cy="1880313"/>
          </a:xfrm>
          <a:prstGeom prst="rect">
            <a:avLst/>
          </a:prstGeom>
          <a:solidFill>
            <a:schemeClr val="bg1">
              <a:lumMod val="85000"/>
            </a:schemeClr>
          </a:solidFill>
          <a:ln w="9525">
            <a:solidFill>
              <a:schemeClr val="bg1"/>
            </a:solidFill>
            <a:headEnd type="none" w="med" len="med"/>
            <a:tailEnd type="none" w="med" len="med"/>
          </a:ln>
          <a:effectLst/>
        </p:spPr>
        <p:style>
          <a:lnRef idx="2">
            <a:schemeClr val="accent2"/>
          </a:lnRef>
          <a:fillRef idx="1">
            <a:schemeClr val="lt1"/>
          </a:fillRef>
          <a:effectRef idx="0">
            <a:schemeClr val="accent2"/>
          </a:effectRef>
          <a:fontRef idx="minor">
            <a:schemeClr val="dk1"/>
          </a:fontRef>
        </p:style>
        <p:txBody>
          <a:bodyPr vert="horz" wrap="none" lIns="30375" tIns="19289" rIns="30375" bIns="19289" numCol="1" rtlCol="0" anchor="t" anchorCtr="0" compatLnSpc="1">
            <a:prstTxWarp prst="textNoShape">
              <a:avLst/>
            </a:prstTxWarp>
          </a:bodyPr>
          <a:lstStyle/>
          <a:p>
            <a:pPr algn="ctr" defTabSz="385743">
              <a:spcBef>
                <a:spcPct val="50000"/>
              </a:spcBef>
            </a:pPr>
            <a:r>
              <a:rPr lang="en-US" sz="700" b="1" kern="0" dirty="0">
                <a:solidFill>
                  <a:schemeClr val="tx1"/>
                </a:solidFill>
                <a:latin typeface="Arial" panose="020B0604020202020204" pitchFamily="34" charset="0"/>
                <a:cs typeface="Arial" panose="020B0604020202020204" pitchFamily="34" charset="0"/>
              </a:rPr>
              <a:t>G/W &amp; </a:t>
            </a:r>
          </a:p>
          <a:p>
            <a:pPr algn="ctr" defTabSz="385743">
              <a:spcBef>
                <a:spcPct val="50000"/>
              </a:spcBef>
            </a:pPr>
            <a:r>
              <a:rPr lang="en-US" sz="700" b="1" kern="0" dirty="0">
                <a:solidFill>
                  <a:schemeClr val="tx1"/>
                </a:solidFill>
                <a:latin typeface="Arial" panose="020B0604020202020204" pitchFamily="34" charset="0"/>
                <a:cs typeface="Arial" panose="020B0604020202020204" pitchFamily="34" charset="0"/>
              </a:rPr>
              <a:t>Accessory</a:t>
            </a:r>
          </a:p>
          <a:p>
            <a:pPr marL="96437" indent="-96437" defTabSz="385743">
              <a:spcBef>
                <a:spcPct val="50000"/>
              </a:spcBef>
              <a:buFont typeface="Arial" panose="020B0604020202020204" pitchFamily="34" charset="0"/>
              <a:buChar char="•"/>
            </a:pPr>
            <a:endParaRPr lang="en-US" sz="700" b="1" kern="0" dirty="0">
              <a:solidFill>
                <a:schemeClr val="tx1"/>
              </a:solidFill>
              <a:latin typeface="Arial" panose="020B0604020202020204" pitchFamily="34" charset="0"/>
              <a:cs typeface="Arial" panose="020B0604020202020204" pitchFamily="34" charset="0"/>
            </a:endParaRPr>
          </a:p>
          <a:p>
            <a:pPr marL="51790" indent="-51790" defTabSz="385743">
              <a:spcBef>
                <a:spcPct val="50000"/>
              </a:spcBef>
              <a:buFont typeface="Arial" panose="020B0604020202020204" pitchFamily="34" charset="0"/>
              <a:buChar char="•"/>
            </a:pPr>
            <a:r>
              <a:rPr lang="en-US" sz="700" b="1" kern="0" dirty="0">
                <a:solidFill>
                  <a:schemeClr val="tx1"/>
                </a:solidFill>
                <a:latin typeface="Arial" panose="020B0604020202020204" pitchFamily="34" charset="0"/>
                <a:cs typeface="Arial" panose="020B0604020202020204" pitchFamily="34" charset="0"/>
              </a:rPr>
              <a:t>CO/BRI/PRI</a:t>
            </a:r>
          </a:p>
          <a:p>
            <a:pPr marL="51790" indent="-51790" defTabSz="385743">
              <a:spcBef>
                <a:spcPct val="50000"/>
              </a:spcBef>
              <a:buFont typeface="Arial" panose="020B0604020202020204" pitchFamily="34" charset="0"/>
              <a:buChar char="•"/>
            </a:pPr>
            <a:r>
              <a:rPr lang="en-US" sz="700" b="1" kern="0" dirty="0">
                <a:solidFill>
                  <a:schemeClr val="tx1"/>
                </a:solidFill>
                <a:latin typeface="Arial" panose="020B0604020202020204" pitchFamily="34" charset="0"/>
                <a:cs typeface="Arial" panose="020B0604020202020204" pitchFamily="34" charset="0"/>
              </a:rPr>
              <a:t>SLT/DKTU/ </a:t>
            </a:r>
          </a:p>
          <a:p>
            <a:pPr defTabSz="385743">
              <a:spcBef>
                <a:spcPct val="50000"/>
              </a:spcBef>
            </a:pPr>
            <a:r>
              <a:rPr lang="en-US" sz="700" b="1" kern="0" dirty="0">
                <a:solidFill>
                  <a:schemeClr val="tx1"/>
                </a:solidFill>
                <a:latin typeface="Arial" panose="020B0604020202020204" pitchFamily="34" charset="0"/>
                <a:cs typeface="Arial" panose="020B0604020202020204" pitchFamily="34" charset="0"/>
              </a:rPr>
              <a:t>   DECT</a:t>
            </a:r>
          </a:p>
          <a:p>
            <a:pPr marL="51790" indent="-51790" defTabSz="385743">
              <a:spcBef>
                <a:spcPct val="50000"/>
              </a:spcBef>
              <a:buFont typeface="Arial" panose="020B0604020202020204" pitchFamily="34" charset="0"/>
              <a:buChar char="•"/>
            </a:pPr>
            <a:r>
              <a:rPr lang="en-US" sz="700" b="1" kern="0" dirty="0">
                <a:solidFill>
                  <a:schemeClr val="tx1"/>
                </a:solidFill>
                <a:latin typeface="Arial" panose="020B0604020202020204" pitchFamily="34" charset="0"/>
                <a:cs typeface="Arial" panose="020B0604020202020204" pitchFamily="34" charset="0"/>
              </a:rPr>
              <a:t>Voicemail</a:t>
            </a:r>
          </a:p>
          <a:p>
            <a:pPr marL="51790" indent="-51790" defTabSz="385743">
              <a:spcBef>
                <a:spcPct val="50000"/>
              </a:spcBef>
              <a:buFont typeface="Arial" panose="020B0604020202020204" pitchFamily="34" charset="0"/>
              <a:buChar char="•"/>
            </a:pPr>
            <a:r>
              <a:rPr lang="en-US" sz="700" b="1" kern="0" dirty="0">
                <a:solidFill>
                  <a:schemeClr val="tx1"/>
                </a:solidFill>
                <a:latin typeface="Arial" panose="020B0604020202020204" pitchFamily="34" charset="0"/>
                <a:cs typeface="Arial" panose="020B0604020202020204" pitchFamily="34" charset="0"/>
              </a:rPr>
              <a:t>Conference</a:t>
            </a:r>
          </a:p>
          <a:p>
            <a:pPr marL="51790" indent="-51790" defTabSz="385743">
              <a:spcBef>
                <a:spcPct val="50000"/>
              </a:spcBef>
              <a:buFont typeface="Arial" panose="020B0604020202020204" pitchFamily="34" charset="0"/>
              <a:buChar char="•"/>
            </a:pPr>
            <a:r>
              <a:rPr lang="en-US" sz="700" b="1" kern="0" dirty="0">
                <a:solidFill>
                  <a:schemeClr val="tx1"/>
                </a:solidFill>
                <a:latin typeface="Arial" panose="020B0604020202020204" pitchFamily="34" charset="0"/>
                <a:cs typeface="Arial" panose="020B0604020202020204" pitchFamily="34" charset="0"/>
              </a:rPr>
              <a:t>Cabinet</a:t>
            </a:r>
          </a:p>
        </p:txBody>
      </p:sp>
      <p:grpSp>
        <p:nvGrpSpPr>
          <p:cNvPr id="429" name="Group 428">
            <a:extLst>
              <a:ext uri="{FF2B5EF4-FFF2-40B4-BE49-F238E27FC236}">
                <a16:creationId xmlns:a16="http://schemas.microsoft.com/office/drawing/2014/main" id="{7B03D0B6-4887-4B0C-B81A-05BDA8A01203}"/>
              </a:ext>
            </a:extLst>
          </p:cNvPr>
          <p:cNvGrpSpPr/>
          <p:nvPr/>
        </p:nvGrpSpPr>
        <p:grpSpPr>
          <a:xfrm>
            <a:off x="2350207" y="2451559"/>
            <a:ext cx="3033077" cy="965503"/>
            <a:chOff x="-616994" y="1254010"/>
            <a:chExt cx="4762202" cy="1464853"/>
          </a:xfrm>
        </p:grpSpPr>
        <p:sp>
          <p:nvSpPr>
            <p:cNvPr id="430" name="Rectangle 429">
              <a:extLst>
                <a:ext uri="{FF2B5EF4-FFF2-40B4-BE49-F238E27FC236}">
                  <a16:creationId xmlns:a16="http://schemas.microsoft.com/office/drawing/2014/main" id="{4FECC60F-F0D0-4503-BAF7-09C188FCC389}"/>
                </a:ext>
              </a:extLst>
            </p:cNvPr>
            <p:cNvSpPr/>
            <p:nvPr/>
          </p:nvSpPr>
          <p:spPr bwMode="auto">
            <a:xfrm>
              <a:off x="314467" y="1254011"/>
              <a:ext cx="897530" cy="1464851"/>
            </a:xfrm>
            <a:prstGeom prst="rect">
              <a:avLst/>
            </a:prstGeom>
            <a:solidFill>
              <a:schemeClr val="accent6">
                <a:lumMod val="25000"/>
                <a:lumOff val="75000"/>
              </a:schemeClr>
            </a:solidFill>
            <a:ln>
              <a:noFill/>
              <a:headEnd type="none" w="med" len="med"/>
              <a:tailEnd type="none" w="med" len="med"/>
            </a:ln>
            <a:effectLst/>
          </p:spPr>
          <p:txBody>
            <a:bodyPr vert="horz" wrap="square" lIns="0" tIns="16910" rIns="0" bIns="16910" numCol="1" rtlCol="0" anchor="t" anchorCtr="0" compatLnSpc="1">
              <a:prstTxWarp prst="textNoShape">
                <a:avLst/>
              </a:prstTxWarp>
            </a:bodyPr>
            <a:lstStyle/>
            <a:p>
              <a:pPr algn="ctr" defTabSz="338182"/>
              <a:r>
                <a:rPr lang="en-US" sz="700" b="1" kern="0" dirty="0">
                  <a:solidFill>
                    <a:sysClr val="windowText" lastClr="000000"/>
                  </a:solidFill>
                  <a:latin typeface="Arial" panose="020B0604020202020204" pitchFamily="34" charset="0"/>
                  <a:cs typeface="Arial" panose="020B0604020202020204" pitchFamily="34" charset="0"/>
                </a:rPr>
                <a:t>UCP100</a:t>
              </a:r>
              <a:endParaRPr lang="en-US" altLang="ko-KR" sz="700" b="1" kern="0" dirty="0">
                <a:solidFill>
                  <a:sysClr val="windowText" lastClr="000000"/>
                </a:solidFill>
                <a:latin typeface="Arial" panose="020B0604020202020204" pitchFamily="34" charset="0"/>
                <a:cs typeface="Arial" panose="020B0604020202020204" pitchFamily="34" charset="0"/>
              </a:endParaRPr>
            </a:p>
            <a:p>
              <a:pPr marL="63410" indent="-31118" defTabSz="338182">
                <a:buFont typeface="Arial" panose="020B0604020202020204" pitchFamily="34" charset="0"/>
                <a:buChar char="•"/>
              </a:pPr>
              <a:r>
                <a:rPr lang="en-US" sz="700" b="1" kern="0" dirty="0">
                  <a:solidFill>
                    <a:sysClr val="windowText" lastClr="000000"/>
                  </a:solidFill>
                  <a:latin typeface="Arial" panose="020B0604020202020204" pitchFamily="34" charset="0"/>
                  <a:cs typeface="Arial" panose="020B0604020202020204" pitchFamily="34" charset="0"/>
                </a:rPr>
                <a:t>10port</a:t>
              </a:r>
            </a:p>
            <a:p>
              <a:pPr marL="63410" indent="-31118" defTabSz="338182">
                <a:buFont typeface="Arial" panose="020B0604020202020204" pitchFamily="34" charset="0"/>
                <a:buChar char="•"/>
              </a:pPr>
              <a:r>
                <a:rPr lang="en-US" altLang="ko-KR" sz="700" b="1" kern="0" dirty="0">
                  <a:solidFill>
                    <a:sysClr val="windowText" lastClr="000000"/>
                  </a:solidFill>
                  <a:latin typeface="Arial" panose="020B0604020202020204" pitchFamily="34" charset="0"/>
                  <a:cs typeface="Arial" panose="020B0604020202020204" pitchFamily="34" charset="0"/>
                </a:rPr>
                <a:t>50port</a:t>
              </a:r>
              <a:endParaRPr lang="en-US" sz="700" b="1" kern="0" dirty="0">
                <a:solidFill>
                  <a:sysClr val="windowText" lastClr="000000"/>
                </a:solidFill>
                <a:latin typeface="Arial" panose="020B0604020202020204" pitchFamily="34" charset="0"/>
                <a:cs typeface="Arial" panose="020B0604020202020204" pitchFamily="34" charset="0"/>
              </a:endParaRPr>
            </a:p>
          </p:txBody>
        </p:sp>
        <p:sp>
          <p:nvSpPr>
            <p:cNvPr id="431" name="Rectangle 430">
              <a:extLst>
                <a:ext uri="{FF2B5EF4-FFF2-40B4-BE49-F238E27FC236}">
                  <a16:creationId xmlns:a16="http://schemas.microsoft.com/office/drawing/2014/main" id="{CDD4EE9A-4BAC-4DC6-8F3B-F06E366E8805}"/>
                </a:ext>
              </a:extLst>
            </p:cNvPr>
            <p:cNvSpPr/>
            <p:nvPr/>
          </p:nvSpPr>
          <p:spPr bwMode="auto">
            <a:xfrm>
              <a:off x="1239411" y="1254011"/>
              <a:ext cx="897530" cy="1464850"/>
            </a:xfrm>
            <a:prstGeom prst="rect">
              <a:avLst/>
            </a:prstGeom>
            <a:solidFill>
              <a:schemeClr val="accent6">
                <a:lumMod val="25000"/>
                <a:lumOff val="75000"/>
              </a:schemeClr>
            </a:solidFill>
            <a:ln>
              <a:noFill/>
              <a:headEnd type="none" w="med" len="med"/>
              <a:tailEnd type="none" w="med" len="med"/>
            </a:ln>
            <a:effectLst/>
          </p:spPr>
          <p:txBody>
            <a:bodyPr vert="horz" wrap="square" lIns="0" tIns="16910" rIns="0" bIns="16910" numCol="1" rtlCol="0" anchor="t" anchorCtr="0" compatLnSpc="1">
              <a:prstTxWarp prst="textNoShape">
                <a:avLst/>
              </a:prstTxWarp>
            </a:bodyPr>
            <a:lstStyle/>
            <a:p>
              <a:pPr algn="ctr" defTabSz="338182"/>
              <a:r>
                <a:rPr lang="en-US" sz="700" b="1" kern="0" dirty="0">
                  <a:solidFill>
                    <a:sysClr val="windowText" lastClr="000000"/>
                  </a:solidFill>
                  <a:latin typeface="Arial" panose="020B0604020202020204" pitchFamily="34" charset="0"/>
                  <a:cs typeface="Arial" panose="020B0604020202020204" pitchFamily="34" charset="0"/>
                </a:rPr>
                <a:t>UCP600</a:t>
              </a:r>
              <a:endParaRPr lang="en-US" altLang="ko-KR" sz="700" b="1" kern="0" dirty="0">
                <a:solidFill>
                  <a:sysClr val="windowText" lastClr="000000"/>
                </a:solidFill>
                <a:latin typeface="Arial" panose="020B0604020202020204" pitchFamily="34" charset="0"/>
                <a:cs typeface="Arial" panose="020B0604020202020204" pitchFamily="34" charset="0"/>
              </a:endParaRPr>
            </a:p>
            <a:p>
              <a:pPr marL="63410" indent="-31118" defTabSz="338182">
                <a:buFont typeface="Arial" panose="020B0604020202020204" pitchFamily="34" charset="0"/>
                <a:buChar char="•"/>
              </a:pPr>
              <a:r>
                <a:rPr lang="en-US" sz="700" b="1" kern="0" dirty="0">
                  <a:solidFill>
                    <a:sysClr val="windowText" lastClr="000000"/>
                  </a:solidFill>
                  <a:latin typeface="Arial" panose="020B0604020202020204" pitchFamily="34" charset="0"/>
                  <a:cs typeface="Arial" panose="020B0604020202020204" pitchFamily="34" charset="0"/>
                </a:rPr>
                <a:t>10port</a:t>
              </a:r>
            </a:p>
            <a:p>
              <a:pPr marL="63410" indent="-31118" defTabSz="338182">
                <a:buFont typeface="Arial" panose="020B0604020202020204" pitchFamily="34" charset="0"/>
                <a:buChar char="•"/>
              </a:pPr>
              <a:r>
                <a:rPr lang="en-US" altLang="ko-KR" sz="700" b="1" kern="0" dirty="0">
                  <a:solidFill>
                    <a:sysClr val="windowText" lastClr="000000"/>
                  </a:solidFill>
                  <a:latin typeface="Arial" panose="020B0604020202020204" pitchFamily="34" charset="0"/>
                  <a:cs typeface="Arial" panose="020B0604020202020204" pitchFamily="34" charset="0"/>
                </a:rPr>
                <a:t>50port</a:t>
              </a:r>
            </a:p>
            <a:p>
              <a:pPr marL="63410" indent="-31118" defTabSz="338182">
                <a:buFont typeface="Arial" panose="020B0604020202020204" pitchFamily="34" charset="0"/>
                <a:buChar char="•"/>
              </a:pPr>
              <a:r>
                <a:rPr lang="en-US" altLang="ko-KR" sz="700" b="1" kern="0" dirty="0">
                  <a:solidFill>
                    <a:sysClr val="windowText" lastClr="000000"/>
                  </a:solidFill>
                  <a:latin typeface="Arial" panose="020B0604020202020204" pitchFamily="34" charset="0"/>
                  <a:cs typeface="Arial" panose="020B0604020202020204" pitchFamily="34" charset="0"/>
                </a:rPr>
                <a:t>100port</a:t>
              </a:r>
            </a:p>
            <a:p>
              <a:pPr marL="63410" indent="-31118" defTabSz="338182">
                <a:buFont typeface="Arial" panose="020B0604020202020204" pitchFamily="34" charset="0"/>
                <a:buChar char="•"/>
              </a:pPr>
              <a:r>
                <a:rPr lang="en-US" altLang="ko-KR" sz="700" b="1" kern="0" dirty="0">
                  <a:solidFill>
                    <a:sysClr val="windowText" lastClr="000000"/>
                  </a:solidFill>
                  <a:latin typeface="Arial" panose="020B0604020202020204" pitchFamily="34" charset="0"/>
                  <a:cs typeface="Arial" panose="020B0604020202020204" pitchFamily="34" charset="0"/>
                </a:rPr>
                <a:t>200port</a:t>
              </a:r>
            </a:p>
            <a:p>
              <a:pPr marL="63410" indent="-31118" defTabSz="338182">
                <a:buFont typeface="Arial" panose="020B0604020202020204" pitchFamily="34" charset="0"/>
                <a:buChar char="•"/>
              </a:pPr>
              <a:r>
                <a:rPr lang="en-US" altLang="ko-KR" sz="700" b="1" kern="0" dirty="0">
                  <a:solidFill>
                    <a:sysClr val="windowText" lastClr="000000"/>
                  </a:solidFill>
                  <a:latin typeface="Arial" panose="020B0604020202020204" pitchFamily="34" charset="0"/>
                  <a:cs typeface="Arial" panose="020B0604020202020204" pitchFamily="34" charset="0"/>
                </a:rPr>
                <a:t>500port</a:t>
              </a:r>
              <a:endParaRPr lang="en-US" sz="700" b="1" kern="0" dirty="0">
                <a:solidFill>
                  <a:sysClr val="windowText" lastClr="000000"/>
                </a:solidFill>
                <a:latin typeface="Arial" panose="020B0604020202020204" pitchFamily="34" charset="0"/>
                <a:cs typeface="Arial" panose="020B0604020202020204" pitchFamily="34" charset="0"/>
              </a:endParaRPr>
            </a:p>
          </p:txBody>
        </p:sp>
        <p:sp>
          <p:nvSpPr>
            <p:cNvPr id="432" name="Rectangle 431">
              <a:extLst>
                <a:ext uri="{FF2B5EF4-FFF2-40B4-BE49-F238E27FC236}">
                  <a16:creationId xmlns:a16="http://schemas.microsoft.com/office/drawing/2014/main" id="{50B8222A-EFF3-45EA-B5BD-1CFBCC8CC36A}"/>
                </a:ext>
              </a:extLst>
            </p:cNvPr>
            <p:cNvSpPr/>
            <p:nvPr/>
          </p:nvSpPr>
          <p:spPr bwMode="auto">
            <a:xfrm>
              <a:off x="2155798" y="1254839"/>
              <a:ext cx="897530" cy="1463957"/>
            </a:xfrm>
            <a:prstGeom prst="rect">
              <a:avLst/>
            </a:prstGeom>
            <a:solidFill>
              <a:schemeClr val="accent6">
                <a:lumMod val="25000"/>
                <a:lumOff val="75000"/>
              </a:schemeClr>
            </a:solidFill>
            <a:ln>
              <a:noFill/>
              <a:headEnd type="none" w="med" len="med"/>
              <a:tailEnd type="none" w="med" len="med"/>
            </a:ln>
            <a:effectLst/>
          </p:spPr>
          <p:txBody>
            <a:bodyPr vert="horz" wrap="square" lIns="0" tIns="16910" rIns="0" bIns="16910" numCol="1" rtlCol="0" anchor="t" anchorCtr="0" compatLnSpc="1">
              <a:prstTxWarp prst="textNoShape">
                <a:avLst/>
              </a:prstTxWarp>
            </a:bodyPr>
            <a:lstStyle/>
            <a:p>
              <a:pPr algn="ctr" defTabSz="338182"/>
              <a:r>
                <a:rPr lang="en-US" sz="700" b="1" kern="0" dirty="0">
                  <a:solidFill>
                    <a:sysClr val="windowText" lastClr="000000"/>
                  </a:solidFill>
                  <a:latin typeface="Arial" panose="020B0604020202020204" pitchFamily="34" charset="0"/>
                  <a:cs typeface="Arial" panose="020B0604020202020204" pitchFamily="34" charset="0"/>
                </a:rPr>
                <a:t>UCP2400</a:t>
              </a:r>
              <a:endParaRPr lang="en-US" altLang="ko-KR" sz="700" b="1" kern="0" dirty="0">
                <a:solidFill>
                  <a:sysClr val="windowText" lastClr="000000"/>
                </a:solidFill>
                <a:latin typeface="Arial" panose="020B0604020202020204" pitchFamily="34" charset="0"/>
                <a:cs typeface="Arial" panose="020B0604020202020204" pitchFamily="34" charset="0"/>
              </a:endParaRPr>
            </a:p>
            <a:p>
              <a:pPr marL="63410" indent="-31118" defTabSz="338182">
                <a:buFont typeface="Arial" panose="020B0604020202020204" pitchFamily="34" charset="0"/>
                <a:buChar char="•"/>
              </a:pPr>
              <a:r>
                <a:rPr lang="en-US" altLang="ko-KR" sz="700" b="1" kern="0" dirty="0">
                  <a:solidFill>
                    <a:sysClr val="windowText" lastClr="000000"/>
                  </a:solidFill>
                  <a:latin typeface="Arial" panose="020B0604020202020204" pitchFamily="34" charset="0"/>
                  <a:cs typeface="Arial" panose="020B0604020202020204" pitchFamily="34" charset="0"/>
                </a:rPr>
                <a:t>10port</a:t>
              </a:r>
            </a:p>
            <a:p>
              <a:pPr marL="63410" indent="-31118" defTabSz="338182">
                <a:buFont typeface="Arial" panose="020B0604020202020204" pitchFamily="34" charset="0"/>
                <a:buChar char="•"/>
              </a:pPr>
              <a:r>
                <a:rPr lang="en-US" altLang="ko-KR" sz="700" b="1" kern="0" dirty="0">
                  <a:solidFill>
                    <a:sysClr val="windowText" lastClr="000000"/>
                  </a:solidFill>
                  <a:latin typeface="Arial" panose="020B0604020202020204" pitchFamily="34" charset="0"/>
                  <a:cs typeface="Arial" panose="020B0604020202020204" pitchFamily="34" charset="0"/>
                </a:rPr>
                <a:t>50port</a:t>
              </a:r>
            </a:p>
            <a:p>
              <a:pPr marL="63410" indent="-31118" defTabSz="338182">
                <a:buFont typeface="Arial" panose="020B0604020202020204" pitchFamily="34" charset="0"/>
                <a:buChar char="•"/>
              </a:pPr>
              <a:r>
                <a:rPr lang="en-US" altLang="ko-KR" sz="700" b="1" kern="0" dirty="0">
                  <a:solidFill>
                    <a:sysClr val="windowText" lastClr="000000"/>
                  </a:solidFill>
                  <a:latin typeface="Arial" panose="020B0604020202020204" pitchFamily="34" charset="0"/>
                  <a:cs typeface="Arial" panose="020B0604020202020204" pitchFamily="34" charset="0"/>
                </a:rPr>
                <a:t>100port</a:t>
              </a:r>
            </a:p>
            <a:p>
              <a:pPr marL="63410" indent="-31118" defTabSz="338182">
                <a:buFont typeface="Arial" panose="020B0604020202020204" pitchFamily="34" charset="0"/>
                <a:buChar char="•"/>
              </a:pPr>
              <a:r>
                <a:rPr lang="en-US" altLang="ko-KR" sz="700" b="1" kern="0" dirty="0">
                  <a:solidFill>
                    <a:sysClr val="windowText" lastClr="000000"/>
                  </a:solidFill>
                  <a:latin typeface="Arial" panose="020B0604020202020204" pitchFamily="34" charset="0"/>
                  <a:cs typeface="Arial" panose="020B0604020202020204" pitchFamily="34" charset="0"/>
                </a:rPr>
                <a:t>200port</a:t>
              </a:r>
            </a:p>
            <a:p>
              <a:pPr marL="63410" indent="-31118" defTabSz="338182">
                <a:buFont typeface="Arial" panose="020B0604020202020204" pitchFamily="34" charset="0"/>
                <a:buChar char="•"/>
              </a:pPr>
              <a:r>
                <a:rPr lang="en-US" altLang="ko-KR" sz="700" b="1" kern="0" dirty="0">
                  <a:solidFill>
                    <a:sysClr val="windowText" lastClr="000000"/>
                  </a:solidFill>
                  <a:latin typeface="Arial" panose="020B0604020202020204" pitchFamily="34" charset="0"/>
                  <a:cs typeface="Arial" panose="020B0604020202020204" pitchFamily="34" charset="0"/>
                </a:rPr>
                <a:t>500port</a:t>
              </a:r>
            </a:p>
            <a:p>
              <a:pPr marL="63410" indent="-31118" defTabSz="338182">
                <a:buFont typeface="Arial" panose="020B0604020202020204" pitchFamily="34" charset="0"/>
                <a:buChar char="•"/>
              </a:pPr>
              <a:r>
                <a:rPr lang="en-US" altLang="ko-KR" sz="700" b="1" kern="0" dirty="0">
                  <a:solidFill>
                    <a:sysClr val="windowText" lastClr="000000"/>
                  </a:solidFill>
                  <a:latin typeface="Arial" panose="020B0604020202020204" pitchFamily="34" charset="0"/>
                  <a:cs typeface="Arial" panose="020B0604020202020204" pitchFamily="34" charset="0"/>
                </a:rPr>
                <a:t>1,800port</a:t>
              </a:r>
            </a:p>
          </p:txBody>
        </p:sp>
        <p:sp>
          <p:nvSpPr>
            <p:cNvPr id="433" name="Rectangle 432">
              <a:extLst>
                <a:ext uri="{FF2B5EF4-FFF2-40B4-BE49-F238E27FC236}">
                  <a16:creationId xmlns:a16="http://schemas.microsoft.com/office/drawing/2014/main" id="{E0F3DB5B-C9B2-4BD5-9A63-95A75654FA7D}"/>
                </a:ext>
              </a:extLst>
            </p:cNvPr>
            <p:cNvSpPr/>
            <p:nvPr/>
          </p:nvSpPr>
          <p:spPr bwMode="auto">
            <a:xfrm>
              <a:off x="3078549" y="1254012"/>
              <a:ext cx="1066659" cy="1464851"/>
            </a:xfrm>
            <a:prstGeom prst="rect">
              <a:avLst/>
            </a:prstGeom>
            <a:solidFill>
              <a:schemeClr val="accent6">
                <a:lumMod val="25000"/>
                <a:lumOff val="75000"/>
              </a:schemeClr>
            </a:solidFill>
            <a:ln>
              <a:noFill/>
              <a:headEnd type="none" w="med" len="med"/>
              <a:tailEnd type="none" w="med" len="med"/>
            </a:ln>
            <a:effectLst/>
          </p:spPr>
          <p:txBody>
            <a:bodyPr vert="horz" wrap="square" lIns="0" tIns="16910" rIns="0" bIns="16910" numCol="1" rtlCol="0" anchor="t" anchorCtr="0" compatLnSpc="1">
              <a:prstTxWarp prst="textNoShape">
                <a:avLst/>
              </a:prstTxWarp>
            </a:bodyPr>
            <a:lstStyle/>
            <a:p>
              <a:pPr algn="ctr" defTabSz="338182"/>
              <a:r>
                <a:rPr lang="en-US" sz="700" b="1" kern="0" dirty="0">
                  <a:latin typeface="Arial" panose="020B0604020202020204" pitchFamily="34" charset="0"/>
                  <a:cs typeface="Arial" panose="020B0604020202020204" pitchFamily="34" charset="0"/>
                </a:rPr>
                <a:t>vUCP</a:t>
              </a:r>
              <a:endParaRPr lang="en-US" altLang="ko-KR" sz="700" b="1" kern="0" dirty="0">
                <a:latin typeface="Arial" panose="020B0604020202020204" pitchFamily="34" charset="0"/>
                <a:cs typeface="Arial" panose="020B0604020202020204" pitchFamily="34" charset="0"/>
              </a:endParaRPr>
            </a:p>
            <a:p>
              <a:pPr marL="63410" indent="-31118" defTabSz="338182">
                <a:buFont typeface="Arial" panose="020B0604020202020204" pitchFamily="34" charset="0"/>
                <a:buChar char="•"/>
              </a:pPr>
              <a:r>
                <a:rPr lang="en-US" altLang="ko-KR" sz="700" b="1" kern="0" dirty="0">
                  <a:latin typeface="Arial" panose="020B0604020202020204" pitchFamily="34" charset="0"/>
                  <a:cs typeface="Arial" panose="020B0604020202020204" pitchFamily="34" charset="0"/>
                </a:rPr>
                <a:t>10port</a:t>
              </a:r>
            </a:p>
            <a:p>
              <a:pPr marL="63410" indent="-31118" defTabSz="338182">
                <a:buFont typeface="Arial" panose="020B0604020202020204" pitchFamily="34" charset="0"/>
                <a:buChar char="•"/>
              </a:pPr>
              <a:r>
                <a:rPr lang="en-US" altLang="ko-KR" sz="700" b="1" kern="0" dirty="0">
                  <a:latin typeface="Arial" panose="020B0604020202020204" pitchFamily="34" charset="0"/>
                  <a:cs typeface="Arial" panose="020B0604020202020204" pitchFamily="34" charset="0"/>
                </a:rPr>
                <a:t>50port</a:t>
              </a:r>
            </a:p>
            <a:p>
              <a:pPr marL="63410" indent="-31118" defTabSz="338182">
                <a:buFont typeface="Arial" panose="020B0604020202020204" pitchFamily="34" charset="0"/>
                <a:buChar char="•"/>
              </a:pPr>
              <a:r>
                <a:rPr lang="en-US" altLang="ko-KR" sz="700" b="1" kern="0" dirty="0">
                  <a:latin typeface="Arial" panose="020B0604020202020204" pitchFamily="34" charset="0"/>
                  <a:cs typeface="Arial" panose="020B0604020202020204" pitchFamily="34" charset="0"/>
                </a:rPr>
                <a:t>100port</a:t>
              </a:r>
            </a:p>
            <a:p>
              <a:pPr marL="63410" indent="-31118" defTabSz="338182">
                <a:buFont typeface="Arial" panose="020B0604020202020204" pitchFamily="34" charset="0"/>
                <a:buChar char="•"/>
              </a:pPr>
              <a:r>
                <a:rPr lang="en-US" altLang="ko-KR" sz="700" b="1" kern="0" dirty="0">
                  <a:latin typeface="Arial" panose="020B0604020202020204" pitchFamily="34" charset="0"/>
                  <a:cs typeface="Arial" panose="020B0604020202020204" pitchFamily="34" charset="0"/>
                </a:rPr>
                <a:t>200port</a:t>
              </a:r>
            </a:p>
            <a:p>
              <a:pPr marL="63410" indent="-31118" defTabSz="338182">
                <a:buFont typeface="Arial" panose="020B0604020202020204" pitchFamily="34" charset="0"/>
                <a:buChar char="•"/>
              </a:pPr>
              <a:r>
                <a:rPr lang="en-US" altLang="ko-KR" sz="700" b="1" kern="0" dirty="0">
                  <a:latin typeface="Arial" panose="020B0604020202020204" pitchFamily="34" charset="0"/>
                  <a:cs typeface="Arial" panose="020B0604020202020204" pitchFamily="34" charset="0"/>
                </a:rPr>
                <a:t>500port</a:t>
              </a:r>
            </a:p>
            <a:p>
              <a:pPr marL="63410" indent="-31118" defTabSz="338182">
                <a:buFont typeface="Arial" panose="020B0604020202020204" pitchFamily="34" charset="0"/>
                <a:buChar char="•"/>
              </a:pPr>
              <a:r>
                <a:rPr lang="en-US" altLang="ko-KR" sz="700" b="1" kern="0" dirty="0">
                  <a:latin typeface="Arial" panose="020B0604020202020204" pitchFamily="34" charset="0"/>
                  <a:cs typeface="Arial" panose="020B0604020202020204" pitchFamily="34" charset="0"/>
                </a:rPr>
                <a:t>2,200port</a:t>
              </a:r>
            </a:p>
          </p:txBody>
        </p:sp>
        <p:sp>
          <p:nvSpPr>
            <p:cNvPr id="434" name="Rectangle 433">
              <a:extLst>
                <a:ext uri="{FF2B5EF4-FFF2-40B4-BE49-F238E27FC236}">
                  <a16:creationId xmlns:a16="http://schemas.microsoft.com/office/drawing/2014/main" id="{E41F0A07-0298-4C7A-8675-A1ADB9555975}"/>
                </a:ext>
              </a:extLst>
            </p:cNvPr>
            <p:cNvSpPr/>
            <p:nvPr/>
          </p:nvSpPr>
          <p:spPr bwMode="auto">
            <a:xfrm>
              <a:off x="-616994" y="1254010"/>
              <a:ext cx="897530" cy="1464849"/>
            </a:xfrm>
            <a:prstGeom prst="rect">
              <a:avLst/>
            </a:prstGeom>
            <a:solidFill>
              <a:schemeClr val="accent6">
                <a:lumMod val="25000"/>
                <a:lumOff val="75000"/>
              </a:schemeClr>
            </a:solidFill>
            <a:ln>
              <a:noFill/>
              <a:headEnd type="none" w="med" len="med"/>
              <a:tailEnd type="none" w="med" len="med"/>
            </a:ln>
            <a:effectLst/>
          </p:spPr>
          <p:txBody>
            <a:bodyPr vert="horz" wrap="square" lIns="0" tIns="16910" rIns="0" bIns="16910" numCol="1" rtlCol="0" anchor="t" anchorCtr="0" compatLnSpc="1">
              <a:prstTxWarp prst="textNoShape">
                <a:avLst/>
              </a:prstTxWarp>
            </a:bodyPr>
            <a:lstStyle/>
            <a:p>
              <a:pPr algn="ctr" defTabSz="338182"/>
              <a:r>
                <a:rPr lang="en-US" sz="700" b="1" kern="0" dirty="0">
                  <a:solidFill>
                    <a:sysClr val="windowText" lastClr="000000"/>
                  </a:solidFill>
                  <a:latin typeface="Arial" panose="020B0604020202020204" pitchFamily="34" charset="0"/>
                  <a:cs typeface="Arial" panose="020B0604020202020204" pitchFamily="34" charset="0"/>
                </a:rPr>
                <a:t>eMG800</a:t>
              </a:r>
              <a:endParaRPr lang="en-US" altLang="ko-KR" sz="700" b="1" kern="0" dirty="0">
                <a:solidFill>
                  <a:sysClr val="windowText" lastClr="000000"/>
                </a:solidFill>
                <a:latin typeface="Arial" panose="020B0604020202020204" pitchFamily="34" charset="0"/>
                <a:cs typeface="Arial" panose="020B0604020202020204" pitchFamily="34" charset="0"/>
              </a:endParaRPr>
            </a:p>
            <a:p>
              <a:pPr marL="63410" indent="-31118" defTabSz="338182">
                <a:buFont typeface="Arial" panose="020B0604020202020204" pitchFamily="34" charset="0"/>
                <a:buChar char="•"/>
              </a:pPr>
              <a:r>
                <a:rPr lang="en-US" sz="700" b="1" kern="0" dirty="0">
                  <a:solidFill>
                    <a:sysClr val="windowText" lastClr="000000"/>
                  </a:solidFill>
                  <a:latin typeface="Arial" panose="020B0604020202020204" pitchFamily="34" charset="0"/>
                  <a:cs typeface="Arial" panose="020B0604020202020204" pitchFamily="34" charset="0"/>
                </a:rPr>
                <a:t>10port</a:t>
              </a:r>
            </a:p>
            <a:p>
              <a:pPr marL="63410" indent="-31118" defTabSz="338182">
                <a:buFont typeface="Arial" panose="020B0604020202020204" pitchFamily="34" charset="0"/>
                <a:buChar char="•"/>
              </a:pPr>
              <a:r>
                <a:rPr lang="en-US" altLang="ko-KR" sz="700" b="1" kern="0" dirty="0">
                  <a:solidFill>
                    <a:sysClr val="windowText" lastClr="000000"/>
                  </a:solidFill>
                  <a:latin typeface="Arial" panose="020B0604020202020204" pitchFamily="34" charset="0"/>
                  <a:cs typeface="Arial" panose="020B0604020202020204" pitchFamily="34" charset="0"/>
                </a:rPr>
                <a:t>50port</a:t>
              </a:r>
            </a:p>
            <a:p>
              <a:pPr marL="63410" indent="-31118" defTabSz="338182">
                <a:buFont typeface="Arial" panose="020B0604020202020204" pitchFamily="34" charset="0"/>
                <a:buChar char="•"/>
              </a:pPr>
              <a:r>
                <a:rPr lang="en-US" sz="700" b="1" kern="0" dirty="0">
                  <a:solidFill>
                    <a:sysClr val="windowText" lastClr="000000"/>
                  </a:solidFill>
                  <a:latin typeface="Arial" panose="020B0604020202020204" pitchFamily="34" charset="0"/>
                  <a:cs typeface="Arial" panose="020B0604020202020204" pitchFamily="34" charset="0"/>
                </a:rPr>
                <a:t>100port</a:t>
              </a:r>
            </a:p>
            <a:p>
              <a:pPr marL="63410" indent="-31118" defTabSz="338182">
                <a:buFont typeface="Arial" panose="020B0604020202020204" pitchFamily="34" charset="0"/>
                <a:buChar char="•"/>
              </a:pPr>
              <a:r>
                <a:rPr lang="en-US" sz="700" b="1" kern="0" dirty="0">
                  <a:solidFill>
                    <a:sysClr val="windowText" lastClr="000000"/>
                  </a:solidFill>
                  <a:latin typeface="Arial" panose="020B0604020202020204" pitchFamily="34" charset="0"/>
                  <a:cs typeface="Arial" panose="020B0604020202020204" pitchFamily="34" charset="0"/>
                </a:rPr>
                <a:t>200port</a:t>
              </a:r>
            </a:p>
          </p:txBody>
        </p:sp>
      </p:grpSp>
      <p:sp>
        <p:nvSpPr>
          <p:cNvPr id="435" name="Rectangle 434">
            <a:extLst>
              <a:ext uri="{FF2B5EF4-FFF2-40B4-BE49-F238E27FC236}">
                <a16:creationId xmlns:a16="http://schemas.microsoft.com/office/drawing/2014/main" id="{4B041B60-CE68-4C12-BEA9-4B23DAEDE91E}"/>
              </a:ext>
            </a:extLst>
          </p:cNvPr>
          <p:cNvSpPr/>
          <p:nvPr/>
        </p:nvSpPr>
        <p:spPr bwMode="auto">
          <a:xfrm>
            <a:off x="8139051" y="3944544"/>
            <a:ext cx="728596" cy="1618078"/>
          </a:xfrm>
          <a:prstGeom prst="rect">
            <a:avLst/>
          </a:prstGeom>
          <a:solidFill>
            <a:schemeClr val="accent6">
              <a:lumMod val="25000"/>
              <a:lumOff val="75000"/>
            </a:schemeClr>
          </a:solidFill>
          <a:ln>
            <a:noFill/>
            <a:headEnd type="none" w="med" len="med"/>
            <a:tailEnd type="none" w="med" len="med"/>
          </a:ln>
          <a:effectLst/>
        </p:spPr>
        <p:txBody>
          <a:bodyPr vert="horz" wrap="square" lIns="38576" tIns="19289" rIns="15188" bIns="19289" numCol="1" rtlCol="0" anchor="t" anchorCtr="0" compatLnSpc="1">
            <a:prstTxWarp prst="textNoShape">
              <a:avLst/>
            </a:prstTxWarp>
          </a:bodyPr>
          <a:lstStyle/>
          <a:p>
            <a:pPr defTabSz="385743">
              <a:defRPr/>
            </a:pPr>
            <a:r>
              <a:rPr lang="en-US" sz="700" b="1" kern="0" dirty="0">
                <a:latin typeface="Arial" panose="020B0604020202020204" pitchFamily="34" charset="0"/>
                <a:cs typeface="Arial" panose="020B0604020202020204" pitchFamily="34" charset="0"/>
              </a:rPr>
              <a:t>vUCP</a:t>
            </a:r>
          </a:p>
          <a:p>
            <a:pPr marL="38173" indent="-38173" defTabSz="385743">
              <a:buFont typeface="Arial" panose="020B0604020202020204" pitchFamily="34" charset="0"/>
              <a:buChar char="•"/>
              <a:defRPr/>
            </a:pPr>
            <a:endParaRPr lang="en-US" sz="600" kern="0" dirty="0">
              <a:latin typeface="Arial" panose="020B0604020202020204" pitchFamily="34" charset="0"/>
              <a:cs typeface="Arial" panose="020B0604020202020204" pitchFamily="34" charset="0"/>
            </a:endParaRPr>
          </a:p>
          <a:p>
            <a:pPr marL="38173" indent="-38173" defTabSz="385743">
              <a:buFont typeface="Arial" panose="020B0604020202020204" pitchFamily="34" charset="0"/>
              <a:buChar char="•"/>
              <a:defRPr/>
            </a:pPr>
            <a:r>
              <a:rPr lang="en-US" sz="700" kern="0" dirty="0">
                <a:latin typeface="Arial" panose="020B0604020202020204" pitchFamily="34" charset="0"/>
                <a:cs typeface="Arial" panose="020B0604020202020204" pitchFamily="34" charset="0"/>
              </a:rPr>
              <a:t>MNTD</a:t>
            </a:r>
          </a:p>
          <a:p>
            <a:pPr marL="38173" indent="-38173" defTabSz="385743">
              <a:buFont typeface="Arial" panose="020B0604020202020204" pitchFamily="34" charset="0"/>
              <a:buChar char="•"/>
              <a:defRPr/>
            </a:pPr>
            <a:r>
              <a:rPr lang="en-US" altLang="ko-KR" sz="700" kern="0" dirty="0">
                <a:solidFill>
                  <a:srgbClr val="0000CC"/>
                </a:solidFill>
                <a:latin typeface="Arial" panose="020B0604020202020204" pitchFamily="34" charset="0"/>
                <a:cs typeface="Arial" panose="020B0604020202020204" pitchFamily="34" charset="0"/>
              </a:rPr>
              <a:t>vUCP-MNTD-TRIAL</a:t>
            </a:r>
          </a:p>
          <a:p>
            <a:pPr marL="38173" indent="-38173" defTabSz="385743">
              <a:buFont typeface="Arial" panose="020B0604020202020204" pitchFamily="34" charset="0"/>
              <a:buChar char="•"/>
              <a:defRPr/>
            </a:pPr>
            <a:r>
              <a:rPr lang="en-US" sz="700" kern="0" dirty="0">
                <a:solidFill>
                  <a:srgbClr val="0000CC"/>
                </a:solidFill>
                <a:latin typeface="Arial" panose="020B0604020202020204" pitchFamily="34" charset="0"/>
                <a:cs typeface="Arial" panose="020B0604020202020204" pitchFamily="34" charset="0"/>
              </a:rPr>
              <a:t>vUCP-TRIAL</a:t>
            </a:r>
            <a:endParaRPr lang="en-US" sz="700" kern="0" dirty="0">
              <a:latin typeface="Arial" panose="020B0604020202020204" pitchFamily="34" charset="0"/>
              <a:cs typeface="Arial" panose="020B0604020202020204" pitchFamily="34" charset="0"/>
            </a:endParaRPr>
          </a:p>
          <a:p>
            <a:pPr defTabSz="385743">
              <a:defRPr/>
            </a:pPr>
            <a:r>
              <a:rPr lang="en-US" sz="700" strike="sngStrike" kern="0" dirty="0">
                <a:latin typeface="Arial" panose="020B0604020202020204" pitchFamily="34" charset="0"/>
                <a:cs typeface="Arial" panose="020B0604020202020204" pitchFamily="34" charset="0"/>
              </a:rPr>
              <a:t>&gt; For CS2400</a:t>
            </a:r>
          </a:p>
          <a:p>
            <a:pPr marL="38173" indent="-38173" defTabSz="385743">
              <a:buFont typeface="Arial" panose="020B0604020202020204" pitchFamily="34" charset="0"/>
              <a:buChar char="•"/>
              <a:defRPr/>
            </a:pPr>
            <a:r>
              <a:rPr lang="en-US" sz="700" strike="sngStrike" kern="0" dirty="0">
                <a:latin typeface="Arial" panose="020B0604020202020204" pitchFamily="34" charset="0"/>
                <a:cs typeface="Arial" panose="020B0604020202020204" pitchFamily="34" charset="0"/>
              </a:rPr>
              <a:t>MNTD2/3/4/5/6</a:t>
            </a:r>
          </a:p>
          <a:p>
            <a:pPr marL="38173" indent="-38173" defTabSz="385743">
              <a:buFont typeface="Arial" panose="020B0604020202020204" pitchFamily="34" charset="0"/>
              <a:buChar char="•"/>
              <a:defRPr/>
            </a:pPr>
            <a:r>
              <a:rPr lang="en-US" altLang="ko-KR" sz="700" strike="sngStrike" kern="0" dirty="0">
                <a:latin typeface="Arial" panose="020B0604020202020204" pitchFamily="34" charset="0"/>
                <a:cs typeface="Arial" panose="020B0604020202020204" pitchFamily="34" charset="0"/>
              </a:rPr>
              <a:t>MNT1/2/3/4/5</a:t>
            </a:r>
          </a:p>
          <a:p>
            <a:pPr marL="38173" indent="-38173" defTabSz="385743">
              <a:buFont typeface="Arial" panose="020B0604020202020204" pitchFamily="34" charset="0"/>
              <a:buChar char="•"/>
              <a:defRPr/>
            </a:pPr>
            <a:r>
              <a:rPr lang="en-US" sz="700" strike="sngStrike" kern="0" dirty="0">
                <a:latin typeface="Arial" panose="020B0604020202020204" pitchFamily="34" charset="0"/>
                <a:cs typeface="Arial" panose="020B0604020202020204" pitchFamily="34" charset="0"/>
              </a:rPr>
              <a:t>MNTU1/2/3</a:t>
            </a:r>
          </a:p>
          <a:p>
            <a:pPr defTabSz="385743">
              <a:defRPr/>
            </a:pPr>
            <a:endParaRPr lang="en-US" sz="700" kern="0" dirty="0">
              <a:latin typeface="Arial" panose="020B0604020202020204" pitchFamily="34" charset="0"/>
              <a:cs typeface="Arial" panose="020B0604020202020204" pitchFamily="34" charset="0"/>
            </a:endParaRPr>
          </a:p>
          <a:p>
            <a:pPr defTabSz="385743">
              <a:defRPr/>
            </a:pPr>
            <a:r>
              <a:rPr lang="en-US" sz="700" kern="0" dirty="0">
                <a:latin typeface="Arial" panose="020B0604020202020204" pitchFamily="34" charset="0"/>
                <a:cs typeface="Arial" panose="020B0604020202020204" pitchFamily="34" charset="0"/>
              </a:rPr>
              <a:t>&gt; For CS2400S</a:t>
            </a:r>
          </a:p>
          <a:p>
            <a:pPr marL="38173" indent="-38173" defTabSz="385743">
              <a:buFont typeface="Arial" panose="020B0604020202020204" pitchFamily="34" charset="0"/>
              <a:buChar char="•"/>
              <a:defRPr/>
            </a:pPr>
            <a:r>
              <a:rPr lang="en-US" altLang="ko-KR" sz="700" kern="0" dirty="0">
                <a:latin typeface="Arial" panose="020B0604020202020204" pitchFamily="34" charset="0"/>
                <a:cs typeface="Arial" panose="020B0604020202020204" pitchFamily="34" charset="0"/>
              </a:rPr>
              <a:t>MNT1/</a:t>
            </a:r>
            <a:r>
              <a:rPr lang="en-US" altLang="ko-KR" sz="700" strike="sngStrike" kern="0" dirty="0">
                <a:latin typeface="Arial" panose="020B0604020202020204" pitchFamily="34" charset="0"/>
                <a:cs typeface="Arial" panose="020B0604020202020204" pitchFamily="34" charset="0"/>
              </a:rPr>
              <a:t>2/3/4/5</a:t>
            </a:r>
          </a:p>
          <a:p>
            <a:pPr marL="38173" indent="-38173" defTabSz="385743">
              <a:buFont typeface="Arial" panose="020B0604020202020204" pitchFamily="34" charset="0"/>
              <a:buChar char="•"/>
              <a:defRPr/>
            </a:pPr>
            <a:endParaRPr lang="en-US" altLang="ko-KR" sz="700" kern="0" dirty="0">
              <a:latin typeface="Arial" panose="020B0604020202020204" pitchFamily="34" charset="0"/>
              <a:cs typeface="Arial" panose="020B0604020202020204" pitchFamily="34" charset="0"/>
            </a:endParaRPr>
          </a:p>
        </p:txBody>
      </p:sp>
      <p:sp>
        <p:nvSpPr>
          <p:cNvPr id="436" name="Plus 10">
            <a:extLst>
              <a:ext uri="{FF2B5EF4-FFF2-40B4-BE49-F238E27FC236}">
                <a16:creationId xmlns:a16="http://schemas.microsoft.com/office/drawing/2014/main" id="{203A0EE8-1EA2-4A2F-9918-ACECDC7FA595}"/>
              </a:ext>
            </a:extLst>
          </p:cNvPr>
          <p:cNvSpPr/>
          <p:nvPr/>
        </p:nvSpPr>
        <p:spPr bwMode="auto">
          <a:xfrm>
            <a:off x="6288638" y="3434406"/>
            <a:ext cx="160059" cy="199842"/>
          </a:xfrm>
          <a:prstGeom prst="mathPlus">
            <a:avLst>
              <a:gd name="adj1" fmla="val 29588"/>
            </a:avLst>
          </a:prstGeom>
          <a:gradFill rotWithShape="1">
            <a:gsLst>
              <a:gs pos="0">
                <a:srgbClr val="F08A00">
                  <a:shade val="51000"/>
                  <a:satMod val="130000"/>
                </a:srgbClr>
              </a:gs>
              <a:gs pos="80000">
                <a:srgbClr val="F08A00">
                  <a:shade val="93000"/>
                  <a:satMod val="130000"/>
                </a:srgbClr>
              </a:gs>
              <a:gs pos="100000">
                <a:srgbClr val="F08A00">
                  <a:shade val="94000"/>
                  <a:satMod val="135000"/>
                </a:srgbClr>
              </a:gs>
            </a:gsLst>
            <a:lin ang="16200000" scaled="0"/>
          </a:gradFill>
          <a:ln>
            <a:noFill/>
            <a:headEnd type="none" w="med" len="med"/>
            <a:tailEnd type="none" w="med" len="med"/>
          </a:ln>
          <a:effectLst/>
        </p:spPr>
        <p:txBody>
          <a:bodyPr vert="horz" wrap="none" lIns="30375" tIns="19289" rIns="30375" bIns="19289" numCol="1" rtlCol="0" anchor="t" anchorCtr="0" compatLnSpc="1">
            <a:prstTxWarp prst="textNoShape">
              <a:avLst/>
            </a:prstTxWarp>
          </a:bodyPr>
          <a:lstStyle/>
          <a:p>
            <a:pPr defTabSz="385743">
              <a:spcBef>
                <a:spcPct val="50000"/>
              </a:spcBef>
              <a:defRPr/>
            </a:pPr>
            <a:endParaRPr lang="en-US" sz="700" kern="0" dirty="0">
              <a:solidFill>
                <a:sysClr val="windowText" lastClr="000000"/>
              </a:solidFill>
              <a:latin typeface="Arial" panose="020B0604020202020204" pitchFamily="34" charset="0"/>
              <a:cs typeface="Arial" panose="020B0604020202020204" pitchFamily="34" charset="0"/>
            </a:endParaRPr>
          </a:p>
        </p:txBody>
      </p:sp>
      <p:sp>
        <p:nvSpPr>
          <p:cNvPr id="437" name="Plus 10">
            <a:extLst>
              <a:ext uri="{FF2B5EF4-FFF2-40B4-BE49-F238E27FC236}">
                <a16:creationId xmlns:a16="http://schemas.microsoft.com/office/drawing/2014/main" id="{E85EBFB8-75F2-4721-AB84-EA7997659DEE}"/>
              </a:ext>
            </a:extLst>
          </p:cNvPr>
          <p:cNvSpPr/>
          <p:nvPr/>
        </p:nvSpPr>
        <p:spPr bwMode="auto">
          <a:xfrm>
            <a:off x="7959670" y="3434406"/>
            <a:ext cx="160059" cy="199842"/>
          </a:xfrm>
          <a:prstGeom prst="mathPlus">
            <a:avLst>
              <a:gd name="adj1" fmla="val 29588"/>
            </a:avLst>
          </a:prstGeom>
          <a:gradFill rotWithShape="1">
            <a:gsLst>
              <a:gs pos="0">
                <a:srgbClr val="F08A00">
                  <a:shade val="51000"/>
                  <a:satMod val="130000"/>
                </a:srgbClr>
              </a:gs>
              <a:gs pos="80000">
                <a:srgbClr val="F08A00">
                  <a:shade val="93000"/>
                  <a:satMod val="130000"/>
                </a:srgbClr>
              </a:gs>
              <a:gs pos="100000">
                <a:srgbClr val="F08A00">
                  <a:shade val="94000"/>
                  <a:satMod val="135000"/>
                </a:srgbClr>
              </a:gs>
            </a:gsLst>
            <a:lin ang="16200000" scaled="0"/>
          </a:gradFill>
          <a:ln>
            <a:noFill/>
            <a:headEnd type="none" w="med" len="med"/>
            <a:tailEnd type="none" w="med" len="med"/>
          </a:ln>
          <a:effectLst/>
        </p:spPr>
        <p:txBody>
          <a:bodyPr vert="horz" wrap="none" lIns="30375" tIns="19289" rIns="30375" bIns="19289" numCol="1" rtlCol="0" anchor="t" anchorCtr="0" compatLnSpc="1">
            <a:prstTxWarp prst="textNoShape">
              <a:avLst/>
            </a:prstTxWarp>
          </a:bodyPr>
          <a:lstStyle/>
          <a:p>
            <a:pPr defTabSz="385743">
              <a:spcBef>
                <a:spcPct val="50000"/>
              </a:spcBef>
              <a:defRPr/>
            </a:pPr>
            <a:endParaRPr lang="en-US" sz="700" kern="0" dirty="0">
              <a:solidFill>
                <a:sysClr val="windowText" lastClr="000000"/>
              </a:solidFill>
              <a:latin typeface="Arial" panose="020B0604020202020204" pitchFamily="34" charset="0"/>
              <a:cs typeface="Arial" panose="020B0604020202020204" pitchFamily="34" charset="0"/>
            </a:endParaRPr>
          </a:p>
        </p:txBody>
      </p:sp>
      <p:grpSp>
        <p:nvGrpSpPr>
          <p:cNvPr id="438" name="Group 437">
            <a:extLst>
              <a:ext uri="{FF2B5EF4-FFF2-40B4-BE49-F238E27FC236}">
                <a16:creationId xmlns:a16="http://schemas.microsoft.com/office/drawing/2014/main" id="{09B06B0A-E582-4233-BE6C-7AD6DB6B5D57}"/>
              </a:ext>
            </a:extLst>
          </p:cNvPr>
          <p:cNvGrpSpPr/>
          <p:nvPr/>
        </p:nvGrpSpPr>
        <p:grpSpPr>
          <a:xfrm>
            <a:off x="6438131" y="2245376"/>
            <a:ext cx="1526150" cy="3366241"/>
            <a:chOff x="5297039" y="960873"/>
            <a:chExt cx="2240616" cy="5658630"/>
          </a:xfrm>
        </p:grpSpPr>
        <p:sp>
          <p:nvSpPr>
            <p:cNvPr id="439" name="Rectangle 438">
              <a:extLst>
                <a:ext uri="{FF2B5EF4-FFF2-40B4-BE49-F238E27FC236}">
                  <a16:creationId xmlns:a16="http://schemas.microsoft.com/office/drawing/2014/main" id="{F9A4BC57-8A22-4DE4-B5FA-49B1B941C1E8}"/>
                </a:ext>
              </a:extLst>
            </p:cNvPr>
            <p:cNvSpPr/>
            <p:nvPr/>
          </p:nvSpPr>
          <p:spPr bwMode="auto">
            <a:xfrm>
              <a:off x="5297039" y="960873"/>
              <a:ext cx="2240616" cy="5658630"/>
            </a:xfrm>
            <a:prstGeom prst="rect">
              <a:avLst/>
            </a:prstGeom>
            <a:solidFill>
              <a:schemeClr val="accent6">
                <a:lumMod val="75000"/>
                <a:lumOff val="25000"/>
              </a:schemeClr>
            </a:solidFill>
            <a:ln>
              <a:noFill/>
              <a:headEnd type="none" w="med" len="med"/>
              <a:tailEnd type="none" w="med" len="med"/>
            </a:ln>
            <a:effectLst/>
          </p:spPr>
          <p:style>
            <a:lnRef idx="2">
              <a:schemeClr val="accent2"/>
            </a:lnRef>
            <a:fillRef idx="1">
              <a:schemeClr val="lt1"/>
            </a:fillRef>
            <a:effectRef idx="0">
              <a:schemeClr val="accent2"/>
            </a:effectRef>
            <a:fontRef idx="minor">
              <a:schemeClr val="dk1"/>
            </a:fontRef>
          </p:style>
          <p:txBody>
            <a:bodyPr vert="horz" wrap="square" lIns="30375" tIns="19289" rIns="30375" bIns="19289" numCol="1" rtlCol="0" anchor="t" anchorCtr="0" compatLnSpc="1">
              <a:prstTxWarp prst="textNoShape">
                <a:avLst/>
              </a:prstTxWarp>
            </a:bodyPr>
            <a:lstStyle/>
            <a:p>
              <a:pPr algn="ctr" defTabSz="385743">
                <a:spcBef>
                  <a:spcPct val="50000"/>
                </a:spcBef>
              </a:pPr>
              <a:r>
                <a:rPr lang="en-US" sz="800" b="1" kern="0" dirty="0">
                  <a:solidFill>
                    <a:schemeClr val="bg1"/>
                  </a:solidFill>
                  <a:latin typeface="Arial" panose="020B0604020202020204" pitchFamily="34" charset="0"/>
                  <a:cs typeface="Arial" panose="020B0604020202020204" pitchFamily="34" charset="0"/>
                </a:rPr>
                <a:t>Apps &amp; Feature licenses</a:t>
              </a:r>
            </a:p>
          </p:txBody>
        </p:sp>
        <p:sp>
          <p:nvSpPr>
            <p:cNvPr id="440" name="Rectangle 439">
              <a:extLst>
                <a:ext uri="{FF2B5EF4-FFF2-40B4-BE49-F238E27FC236}">
                  <a16:creationId xmlns:a16="http://schemas.microsoft.com/office/drawing/2014/main" id="{6735237C-D99C-4BD6-964B-C615B6C11C48}"/>
                </a:ext>
              </a:extLst>
            </p:cNvPr>
            <p:cNvSpPr/>
            <p:nvPr/>
          </p:nvSpPr>
          <p:spPr bwMode="auto">
            <a:xfrm>
              <a:off x="5338842" y="2625346"/>
              <a:ext cx="2121261" cy="601076"/>
            </a:xfrm>
            <a:prstGeom prst="rect">
              <a:avLst/>
            </a:prstGeom>
            <a:solidFill>
              <a:schemeClr val="accent6">
                <a:lumMod val="25000"/>
                <a:lumOff val="75000"/>
              </a:schemeClr>
            </a:solidFill>
            <a:ln>
              <a:noFill/>
              <a:headEnd type="none" w="med" len="med"/>
              <a:tailEnd type="none" w="med" len="med"/>
            </a:ln>
            <a:effectLst/>
          </p:spPr>
          <p:txBody>
            <a:bodyPr vert="horz" wrap="square" lIns="38576" tIns="19289" rIns="15188" bIns="19289" numCol="1" rtlCol="0" anchor="ctr" anchorCtr="0" compatLnSpc="1">
              <a:prstTxWarp prst="textNoShape">
                <a:avLst/>
              </a:prstTxWarp>
            </a:bodyPr>
            <a:lstStyle/>
            <a:p>
              <a:pPr marL="38173" indent="-38173" defTabSz="385743">
                <a:buFont typeface="Arial" panose="020B0604020202020204" pitchFamily="34" charset="0"/>
                <a:buChar char="•"/>
                <a:defRPr/>
              </a:pPr>
              <a:r>
                <a:rPr lang="en-US" sz="700" kern="0" dirty="0">
                  <a:solidFill>
                    <a:sysClr val="windowText" lastClr="000000"/>
                  </a:solidFill>
                  <a:latin typeface="Arial" panose="020B0604020202020204" pitchFamily="34" charset="0"/>
                  <a:cs typeface="Arial" panose="020B0604020202020204" pitchFamily="34" charset="0"/>
                </a:rPr>
                <a:t>IPN / TNLS / TNLCM</a:t>
              </a:r>
            </a:p>
            <a:p>
              <a:pPr marL="38173" indent="-38173" defTabSz="385743">
                <a:buFont typeface="Arial" panose="020B0604020202020204" pitchFamily="34" charset="0"/>
                <a:buChar char="•"/>
                <a:defRPr/>
              </a:pPr>
              <a:r>
                <a:rPr lang="en-US" sz="700" kern="0" dirty="0">
                  <a:solidFill>
                    <a:sysClr val="windowText" lastClr="000000"/>
                  </a:solidFill>
                  <a:latin typeface="Arial" panose="020B0604020202020204" pitchFamily="34" charset="0"/>
                  <a:cs typeface="Arial" panose="020B0604020202020204" pitchFamily="34" charset="0"/>
                </a:rPr>
                <a:t>GR(Geo redundancy)</a:t>
              </a:r>
            </a:p>
            <a:p>
              <a:pPr marL="38173" indent="-38173" defTabSz="385743">
                <a:buFont typeface="Arial" panose="020B0604020202020204" pitchFamily="34" charset="0"/>
                <a:buChar char="•"/>
                <a:defRPr/>
              </a:pPr>
              <a:r>
                <a:rPr lang="en-US" sz="700" kern="0" dirty="0">
                  <a:solidFill>
                    <a:sysClr val="windowText" lastClr="000000"/>
                  </a:solidFill>
                  <a:latin typeface="Arial" panose="020B0604020202020204" pitchFamily="34" charset="0"/>
                  <a:cs typeface="Arial" panose="020B0604020202020204" pitchFamily="34" charset="0"/>
                </a:rPr>
                <a:t>MEX</a:t>
              </a:r>
            </a:p>
          </p:txBody>
        </p:sp>
        <p:sp>
          <p:nvSpPr>
            <p:cNvPr id="441" name="Rectangle 440">
              <a:extLst>
                <a:ext uri="{FF2B5EF4-FFF2-40B4-BE49-F238E27FC236}">
                  <a16:creationId xmlns:a16="http://schemas.microsoft.com/office/drawing/2014/main" id="{B866A97A-0B5C-4C13-8BBA-BF9FDAD61634}"/>
                </a:ext>
              </a:extLst>
            </p:cNvPr>
            <p:cNvSpPr/>
            <p:nvPr/>
          </p:nvSpPr>
          <p:spPr bwMode="auto">
            <a:xfrm>
              <a:off x="5338840" y="3295558"/>
              <a:ext cx="2121261" cy="1930655"/>
            </a:xfrm>
            <a:prstGeom prst="rect">
              <a:avLst/>
            </a:prstGeom>
            <a:solidFill>
              <a:schemeClr val="accent6">
                <a:lumMod val="25000"/>
                <a:lumOff val="75000"/>
              </a:schemeClr>
            </a:solidFill>
            <a:ln>
              <a:noFill/>
              <a:headEnd type="none" w="med" len="med"/>
              <a:tailEnd type="none" w="med" len="med"/>
            </a:ln>
            <a:effectLst/>
          </p:spPr>
          <p:txBody>
            <a:bodyPr vert="horz" wrap="square" lIns="38576" tIns="19289" rIns="15188" bIns="19289" numCol="1" rtlCol="0" anchor="ctr" anchorCtr="0" compatLnSpc="1">
              <a:prstTxWarp prst="textNoShape">
                <a:avLst/>
              </a:prstTxWarp>
            </a:bodyPr>
            <a:lstStyle/>
            <a:p>
              <a:pPr marL="38173" indent="-38173" defTabSz="385743">
                <a:buFont typeface="Arial" panose="020B0604020202020204" pitchFamily="34" charset="0"/>
                <a:buChar char="•"/>
                <a:defRPr/>
              </a:pPr>
              <a:r>
                <a:rPr lang="en-US" sz="700" kern="0" dirty="0">
                  <a:latin typeface="Arial" panose="020B0604020202020204" pitchFamily="34" charset="0"/>
                  <a:cs typeface="Arial" panose="020B0604020202020204" pitchFamily="34" charset="0"/>
                </a:rPr>
                <a:t>Hotel / FIDELIO</a:t>
              </a:r>
            </a:p>
            <a:p>
              <a:pPr marL="38173" indent="-38173" defTabSz="385743">
                <a:buFont typeface="Arial" panose="020B0604020202020204" pitchFamily="34" charset="0"/>
                <a:buChar char="•"/>
                <a:defRPr/>
              </a:pPr>
              <a:r>
                <a:rPr lang="en-US" altLang="ko-KR" sz="700" kern="0" dirty="0">
                  <a:latin typeface="Arial" panose="020B0604020202020204" pitchFamily="34" charset="0"/>
                  <a:cs typeface="Arial" panose="020B0604020202020204" pitchFamily="34" charset="0"/>
                </a:rPr>
                <a:t>3</a:t>
              </a:r>
              <a:r>
                <a:rPr lang="en-US" altLang="ko-KR" sz="700" kern="0" baseline="30000" dirty="0">
                  <a:latin typeface="Arial" panose="020B0604020202020204" pitchFamily="34" charset="0"/>
                  <a:cs typeface="Arial" panose="020B0604020202020204" pitchFamily="34" charset="0"/>
                </a:rPr>
                <a:t>rd</a:t>
              </a:r>
              <a:r>
                <a:rPr lang="en-US" altLang="ko-KR" sz="700" kern="0" dirty="0">
                  <a:latin typeface="Arial" panose="020B0604020202020204" pitchFamily="34" charset="0"/>
                  <a:cs typeface="Arial" panose="020B0604020202020204" pitchFamily="34" charset="0"/>
                </a:rPr>
                <a:t> PMS I/</a:t>
              </a:r>
              <a:r>
                <a:rPr lang="en-US" altLang="ko-KR" sz="600" kern="0" dirty="0">
                  <a:latin typeface="Arial" panose="020B0604020202020204" pitchFamily="34" charset="0"/>
                  <a:cs typeface="Arial" panose="020B0604020202020204" pitchFamily="34" charset="0"/>
                </a:rPr>
                <a:t>F (50 Guest room base)</a:t>
              </a:r>
              <a:endParaRPr lang="en-US" altLang="ko-KR" sz="700" kern="0" dirty="0">
                <a:latin typeface="Arial" panose="020B0604020202020204" pitchFamily="34" charset="0"/>
                <a:cs typeface="Arial" panose="020B0604020202020204" pitchFamily="34" charset="0"/>
              </a:endParaRPr>
            </a:p>
            <a:p>
              <a:pPr marL="38173" indent="-38173">
                <a:buFont typeface="Arial" panose="020B0604020202020204" pitchFamily="34" charset="0"/>
                <a:buChar char="•"/>
                <a:defRPr/>
              </a:pPr>
              <a:r>
                <a:rPr lang="en-US" sz="700" kern="0" dirty="0">
                  <a:latin typeface="Arial" panose="020B0604020202020204" pitchFamily="34" charset="0"/>
                  <a:cs typeface="Arial" panose="020B0604020202020204" pitchFamily="34" charset="0"/>
                </a:rPr>
                <a:t>TAPI</a:t>
              </a:r>
            </a:p>
            <a:p>
              <a:pPr marL="38173" indent="-38173" defTabSz="385743">
                <a:buFont typeface="Arial" panose="020B0604020202020204" pitchFamily="34" charset="0"/>
                <a:buChar char="•"/>
                <a:defRPr/>
              </a:pPr>
              <a:r>
                <a:rPr lang="en-US" sz="700" kern="0" dirty="0">
                  <a:latin typeface="Arial" panose="020B0604020202020204" pitchFamily="34" charset="0"/>
                  <a:cs typeface="Arial" panose="020B0604020202020204" pitchFamily="34" charset="0"/>
                </a:rPr>
                <a:t>3SIPC/3SIPS</a:t>
              </a:r>
            </a:p>
            <a:p>
              <a:pPr marL="38173" indent="-38173" defTabSz="385743">
                <a:buFont typeface="Arial" panose="020B0604020202020204" pitchFamily="34" charset="0"/>
                <a:buChar char="•"/>
                <a:defRPr/>
              </a:pPr>
              <a:r>
                <a:rPr lang="en-US" sz="700" kern="0" dirty="0">
                  <a:latin typeface="Arial" panose="020B0604020202020204" pitchFamily="34" charset="0"/>
                  <a:cs typeface="Arial" panose="020B0604020202020204" pitchFamily="34" charset="0"/>
                </a:rPr>
                <a:t>MS Lync</a:t>
              </a:r>
            </a:p>
            <a:p>
              <a:pPr marL="38173" indent="-38173" defTabSz="385743">
                <a:buFont typeface="Arial" panose="020B0604020202020204" pitchFamily="34" charset="0"/>
                <a:buChar char="•"/>
                <a:defRPr/>
              </a:pPr>
              <a:r>
                <a:rPr lang="en-US" sz="700" kern="0" dirty="0">
                  <a:solidFill>
                    <a:srgbClr val="0000FF"/>
                  </a:solidFill>
                  <a:latin typeface="Arial" panose="020B0604020202020204" pitchFamily="34" charset="0"/>
                  <a:cs typeface="Arial" panose="020B0604020202020204" pitchFamily="34" charset="0"/>
                </a:rPr>
                <a:t>MSTC (MS Teams Connector)</a:t>
              </a:r>
            </a:p>
            <a:p>
              <a:pPr marL="38173" indent="-38173" defTabSz="385743">
                <a:buFont typeface="Arial" panose="020B0604020202020204" pitchFamily="34" charset="0"/>
                <a:buChar char="•"/>
                <a:defRPr/>
              </a:pPr>
              <a:r>
                <a:rPr lang="en-US" sz="700" kern="0" dirty="0">
                  <a:latin typeface="Arial" panose="020B0604020202020204" pitchFamily="34" charset="0"/>
                  <a:cs typeface="Arial" panose="020B0604020202020204" pitchFamily="34" charset="0"/>
                </a:rPr>
                <a:t>AMSI, AMP</a:t>
              </a:r>
            </a:p>
            <a:p>
              <a:pPr marL="38173" indent="-38173" defTabSz="385743">
                <a:buFont typeface="Arial" panose="020B0604020202020204" pitchFamily="34" charset="0"/>
                <a:buChar char="•"/>
                <a:defRPr/>
              </a:pPr>
              <a:r>
                <a:rPr lang="en-US" sz="700" kern="0" dirty="0">
                  <a:latin typeface="Arial" panose="020B0604020202020204" pitchFamily="34" charset="0"/>
                  <a:cs typeface="Arial" panose="020B0604020202020204" pitchFamily="34" charset="0"/>
                </a:rPr>
                <a:t>API-SMDR*</a:t>
              </a:r>
              <a:r>
                <a:rPr lang="en-US" sz="700" kern="0" baseline="30000" dirty="0">
                  <a:latin typeface="Arial" panose="020B0604020202020204" pitchFamily="34" charset="0"/>
                  <a:cs typeface="Arial" panose="020B0604020202020204" pitchFamily="34" charset="0"/>
                </a:rPr>
                <a:t>2</a:t>
              </a:r>
            </a:p>
            <a:p>
              <a:pPr marL="38173" indent="-38173" defTabSz="385743">
                <a:buFont typeface="Arial" panose="020B0604020202020204" pitchFamily="34" charset="0"/>
                <a:buChar char="•"/>
                <a:defRPr/>
              </a:pPr>
              <a:r>
                <a:rPr lang="en-US" sz="700" kern="0" dirty="0">
                  <a:latin typeface="Arial" panose="020B0604020202020204" pitchFamily="34" charset="0"/>
                  <a:cs typeface="Arial" panose="020B0604020202020204" pitchFamily="34" charset="0"/>
                </a:rPr>
                <a:t>API-CTI</a:t>
              </a:r>
            </a:p>
            <a:p>
              <a:pPr marL="38173" indent="-38173" defTabSz="385743">
                <a:buFont typeface="Arial" panose="020B0604020202020204" pitchFamily="34" charset="0"/>
                <a:buChar char="•"/>
                <a:defRPr/>
              </a:pPr>
              <a:r>
                <a:rPr lang="en-US" sz="700" kern="0" dirty="0">
                  <a:latin typeface="Arial" panose="020B0604020202020204" pitchFamily="34" charset="0"/>
                  <a:cs typeface="Arial" panose="020B0604020202020204" pitchFamily="34" charset="0"/>
                </a:rPr>
                <a:t>API-CTI-EXT</a:t>
              </a:r>
            </a:p>
            <a:p>
              <a:pPr marL="38173" indent="-38173" defTabSz="385743">
                <a:buFont typeface="Arial" panose="020B0604020202020204" pitchFamily="34" charset="0"/>
                <a:buChar char="•"/>
                <a:defRPr/>
              </a:pPr>
              <a:r>
                <a:rPr lang="en-US" sz="700" kern="0" dirty="0">
                  <a:latin typeface="Arial" panose="020B0604020202020204" pitchFamily="34" charset="0"/>
                  <a:cs typeface="Arial" panose="020B0604020202020204" pitchFamily="34" charset="0"/>
                </a:rPr>
                <a:t>API-AMP</a:t>
              </a:r>
            </a:p>
          </p:txBody>
        </p:sp>
        <p:sp>
          <p:nvSpPr>
            <p:cNvPr id="442" name="Rectangle 441">
              <a:extLst>
                <a:ext uri="{FF2B5EF4-FFF2-40B4-BE49-F238E27FC236}">
                  <a16:creationId xmlns:a16="http://schemas.microsoft.com/office/drawing/2014/main" id="{00760B84-75CF-4EF5-8835-D995F7D47238}"/>
                </a:ext>
              </a:extLst>
            </p:cNvPr>
            <p:cNvSpPr/>
            <p:nvPr/>
          </p:nvSpPr>
          <p:spPr bwMode="auto">
            <a:xfrm>
              <a:off x="5338842" y="5266500"/>
              <a:ext cx="2121261" cy="1270643"/>
            </a:xfrm>
            <a:prstGeom prst="rect">
              <a:avLst/>
            </a:prstGeom>
            <a:solidFill>
              <a:schemeClr val="accent6">
                <a:lumMod val="25000"/>
                <a:lumOff val="75000"/>
              </a:schemeClr>
            </a:solidFill>
            <a:ln>
              <a:noFill/>
              <a:headEnd type="none" w="med" len="med"/>
              <a:tailEnd type="none" w="med" len="med"/>
            </a:ln>
            <a:effectLst/>
          </p:spPr>
          <p:txBody>
            <a:bodyPr vert="horz" wrap="square" lIns="38576" tIns="19289" rIns="15188" bIns="19289" numCol="1" rtlCol="0" anchor="ctr" anchorCtr="0" compatLnSpc="1">
              <a:prstTxWarp prst="textNoShape">
                <a:avLst/>
              </a:prstTxWarp>
            </a:bodyPr>
            <a:lstStyle/>
            <a:p>
              <a:pPr marL="38173" indent="-38173" defTabSz="385743">
                <a:buFont typeface="Arial" panose="020B0604020202020204" pitchFamily="34" charset="0"/>
                <a:buChar char="•"/>
                <a:defRPr/>
              </a:pPr>
              <a:r>
                <a:rPr lang="en-US" sz="700" kern="0" dirty="0">
                  <a:latin typeface="Arial" panose="020B0604020202020204" pitchFamily="34" charset="0"/>
                  <a:cs typeface="Arial" panose="020B0604020202020204" pitchFamily="34" charset="0"/>
                </a:rPr>
                <a:t>UCS User lic (Basic/Adv/Power)</a:t>
              </a:r>
            </a:p>
            <a:p>
              <a:pPr marL="38173" indent="-38173" defTabSz="385743">
                <a:buFont typeface="Arial" panose="020B0604020202020204" pitchFamily="34" charset="0"/>
                <a:buChar char="•"/>
                <a:defRPr/>
              </a:pPr>
              <a:r>
                <a:rPr lang="en-US" sz="700" kern="0" dirty="0">
                  <a:latin typeface="Arial" panose="020B0604020202020204" pitchFamily="34" charset="0"/>
                  <a:cs typeface="Arial" panose="020B0604020202020204" pitchFamily="34" charset="0"/>
                </a:rPr>
                <a:t>UCS Premium Server license</a:t>
              </a:r>
            </a:p>
            <a:p>
              <a:pPr marL="38173" indent="-38173" defTabSz="385743">
                <a:buFont typeface="Arial" panose="020B0604020202020204" pitchFamily="34" charset="0"/>
                <a:buChar char="•"/>
                <a:defRPr/>
              </a:pPr>
              <a:r>
                <a:rPr lang="en-US" sz="700" kern="0" dirty="0">
                  <a:latin typeface="Arial" panose="020B0604020202020204" pitchFamily="34" charset="0"/>
                  <a:cs typeface="Arial" panose="020B0604020202020204" pitchFamily="34" charset="0"/>
                </a:rPr>
                <a:t>Clickcall*</a:t>
              </a:r>
              <a:r>
                <a:rPr lang="en-US" sz="700" kern="0" baseline="30000" dirty="0">
                  <a:latin typeface="Arial" panose="020B0604020202020204" pitchFamily="34" charset="0"/>
                  <a:cs typeface="Arial" panose="020B0604020202020204" pitchFamily="34" charset="0"/>
                </a:rPr>
                <a:t>1</a:t>
              </a:r>
            </a:p>
            <a:p>
              <a:pPr marL="38173" indent="-38173" defTabSz="385743">
                <a:buFont typeface="Arial" panose="020B0604020202020204" pitchFamily="34" charset="0"/>
                <a:buChar char="•"/>
                <a:defRPr/>
              </a:pPr>
              <a:r>
                <a:rPr lang="en-US" sz="700" kern="0" dirty="0">
                  <a:latin typeface="Arial" panose="020B0604020202020204" pitchFamily="34" charset="0"/>
                  <a:cs typeface="Arial" panose="020B0604020202020204" pitchFamily="34" charset="0"/>
                </a:rPr>
                <a:t>IP Attendant Office / Hotel</a:t>
              </a:r>
            </a:p>
            <a:p>
              <a:pPr marL="38173" indent="-38173" defTabSz="385743">
                <a:buFont typeface="Arial" panose="020B0604020202020204" pitchFamily="34" charset="0"/>
                <a:buChar char="•"/>
                <a:defRPr/>
              </a:pPr>
              <a:r>
                <a:rPr lang="en-US" sz="700" kern="0" dirty="0">
                  <a:latin typeface="Arial" panose="020B0604020202020204" pitchFamily="34" charset="0"/>
                  <a:cs typeface="Arial" panose="020B0604020202020204" pitchFamily="34" charset="0"/>
                </a:rPr>
                <a:t>IPCR</a:t>
              </a:r>
            </a:p>
            <a:p>
              <a:pPr marL="38173" indent="-38173" defTabSz="385743">
                <a:buFont typeface="Arial" panose="020B0604020202020204" pitchFamily="34" charset="0"/>
                <a:buChar char="•"/>
                <a:defRPr/>
              </a:pPr>
              <a:r>
                <a:rPr lang="en-US" sz="700" kern="0" dirty="0">
                  <a:latin typeface="Arial" panose="020B0604020202020204" pitchFamily="34" charset="0"/>
                  <a:cs typeface="Arial" panose="020B0604020202020204" pitchFamily="34" charset="0"/>
                </a:rPr>
                <a:t>CCX / </a:t>
              </a:r>
              <a:r>
                <a:rPr lang="en-US" sz="700" kern="0" dirty="0">
                  <a:solidFill>
                    <a:srgbClr val="0000CC"/>
                  </a:solidFill>
                  <a:latin typeface="Arial" panose="020B0604020202020204" pitchFamily="34" charset="0"/>
                  <a:cs typeface="Arial" panose="020B0604020202020204" pitchFamily="34" charset="0"/>
                </a:rPr>
                <a:t>CCX R+</a:t>
              </a:r>
            </a:p>
            <a:p>
              <a:pPr marL="38173" indent="-38173" defTabSz="385743">
                <a:buFont typeface="Arial" panose="020B0604020202020204" pitchFamily="34" charset="0"/>
                <a:buChar char="•"/>
                <a:defRPr/>
              </a:pPr>
              <a:r>
                <a:rPr lang="en-US" sz="700" kern="0" dirty="0">
                  <a:solidFill>
                    <a:sysClr val="windowText" lastClr="000000"/>
                  </a:solidFill>
                  <a:latin typeface="Arial" panose="020B0604020202020204" pitchFamily="34" charset="0"/>
                  <a:cs typeface="Arial" panose="020B0604020202020204" pitchFamily="34" charset="0"/>
                </a:rPr>
                <a:t>NMS</a:t>
              </a:r>
              <a:endParaRPr lang="en-US" sz="700" kern="0" dirty="0">
                <a:solidFill>
                  <a:srgbClr val="0000CC"/>
                </a:solidFill>
                <a:highlight>
                  <a:srgbClr val="FF9900"/>
                </a:highlight>
                <a:latin typeface="Arial" panose="020B0604020202020204" pitchFamily="34" charset="0"/>
                <a:cs typeface="Arial" panose="020B0604020202020204" pitchFamily="34" charset="0"/>
              </a:endParaRPr>
            </a:p>
          </p:txBody>
        </p:sp>
        <p:sp>
          <p:nvSpPr>
            <p:cNvPr id="443" name="Rectangle 442">
              <a:extLst>
                <a:ext uri="{FF2B5EF4-FFF2-40B4-BE49-F238E27FC236}">
                  <a16:creationId xmlns:a16="http://schemas.microsoft.com/office/drawing/2014/main" id="{1E979A23-F9C1-423F-8130-6368B301BE5E}"/>
                </a:ext>
              </a:extLst>
            </p:cNvPr>
            <p:cNvSpPr/>
            <p:nvPr/>
          </p:nvSpPr>
          <p:spPr bwMode="auto">
            <a:xfrm>
              <a:off x="5338842" y="1875310"/>
              <a:ext cx="2121261" cy="712220"/>
            </a:xfrm>
            <a:prstGeom prst="rect">
              <a:avLst/>
            </a:prstGeom>
            <a:solidFill>
              <a:schemeClr val="accent6">
                <a:lumMod val="25000"/>
                <a:lumOff val="75000"/>
              </a:schemeClr>
            </a:solidFill>
            <a:ln>
              <a:noFill/>
              <a:headEnd type="none" w="med" len="med"/>
              <a:tailEnd type="none" w="med" len="med"/>
            </a:ln>
            <a:effectLst/>
          </p:spPr>
          <p:txBody>
            <a:bodyPr vert="horz" wrap="square" lIns="38576" tIns="19289" rIns="15188" bIns="19289" numCol="1" rtlCol="0" anchor="ctr" anchorCtr="0" compatLnSpc="1">
              <a:prstTxWarp prst="textNoShape">
                <a:avLst/>
              </a:prstTxWarp>
            </a:bodyPr>
            <a:lstStyle/>
            <a:p>
              <a:pPr marL="38173" indent="-38173" defTabSz="385743">
                <a:buFont typeface="Arial" panose="020B0604020202020204" pitchFamily="34" charset="0"/>
                <a:buChar char="•"/>
                <a:defRPr/>
              </a:pPr>
              <a:r>
                <a:rPr lang="en-US" sz="700" kern="0" dirty="0">
                  <a:latin typeface="Arial" panose="020B0604020202020204" pitchFamily="34" charset="0"/>
                  <a:cs typeface="Arial" panose="020B0604020202020204" pitchFamily="34" charset="0"/>
                </a:rPr>
                <a:t>Embedded VM ch/memory Exp</a:t>
              </a:r>
            </a:p>
            <a:p>
              <a:pPr marL="38173" indent="-38173" defTabSz="385743">
                <a:buFont typeface="Arial" panose="020B0604020202020204" pitchFamily="34" charset="0"/>
                <a:buChar char="•"/>
                <a:defRPr/>
              </a:pPr>
              <a:r>
                <a:rPr lang="en-US" sz="700" kern="0" dirty="0">
                  <a:latin typeface="Arial" panose="020B0604020202020204" pitchFamily="34" charset="0"/>
                  <a:cs typeface="Arial" panose="020B0604020202020204" pitchFamily="34" charset="0"/>
                </a:rPr>
                <a:t>UVM channel/memory Exp</a:t>
              </a:r>
            </a:p>
            <a:p>
              <a:pPr marL="38173" indent="-38173" defTabSz="385743">
                <a:buFont typeface="Arial" panose="020B0604020202020204" pitchFamily="34" charset="0"/>
                <a:buChar char="•"/>
                <a:defRPr/>
              </a:pPr>
              <a:r>
                <a:rPr lang="en-US" sz="700" kern="0" dirty="0">
                  <a:latin typeface="Arial" panose="020B0604020202020204" pitchFamily="34" charset="0"/>
                  <a:cs typeface="Arial" panose="020B0604020202020204" pitchFamily="34" charset="0"/>
                </a:rPr>
                <a:t>vUVM channel license</a:t>
              </a:r>
            </a:p>
            <a:p>
              <a:pPr marL="38173" indent="-38173" defTabSz="385743">
                <a:buFont typeface="Arial" panose="020B0604020202020204" pitchFamily="34" charset="0"/>
                <a:buChar char="•"/>
                <a:defRPr/>
              </a:pPr>
              <a:r>
                <a:rPr lang="en-US" sz="700" kern="0" dirty="0">
                  <a:latin typeface="Arial" panose="020B0604020202020204" pitchFamily="34" charset="0"/>
                  <a:cs typeface="Arial" panose="020B0604020202020204" pitchFamily="34" charset="0"/>
                </a:rPr>
                <a:t>vMCIM channel license</a:t>
              </a:r>
            </a:p>
          </p:txBody>
        </p:sp>
        <p:sp>
          <p:nvSpPr>
            <p:cNvPr id="444" name="Rectangle 443">
              <a:extLst>
                <a:ext uri="{FF2B5EF4-FFF2-40B4-BE49-F238E27FC236}">
                  <a16:creationId xmlns:a16="http://schemas.microsoft.com/office/drawing/2014/main" id="{44231224-A00C-4716-9354-34A7B6027297}"/>
                </a:ext>
              </a:extLst>
            </p:cNvPr>
            <p:cNvSpPr/>
            <p:nvPr/>
          </p:nvSpPr>
          <p:spPr bwMode="auto">
            <a:xfrm>
              <a:off x="5338842" y="1289275"/>
              <a:ext cx="2121261" cy="548219"/>
            </a:xfrm>
            <a:prstGeom prst="rect">
              <a:avLst/>
            </a:prstGeom>
            <a:solidFill>
              <a:schemeClr val="accent6">
                <a:lumMod val="25000"/>
                <a:lumOff val="75000"/>
              </a:schemeClr>
            </a:solidFill>
            <a:ln>
              <a:noFill/>
              <a:headEnd type="none" w="med" len="med"/>
              <a:tailEnd type="none" w="med" len="med"/>
            </a:ln>
            <a:effectLst/>
          </p:spPr>
          <p:txBody>
            <a:bodyPr vert="horz" wrap="square" lIns="38576" tIns="19289" rIns="15188" bIns="19289" numCol="1" rtlCol="0" anchor="ctr" anchorCtr="0" compatLnSpc="1">
              <a:prstTxWarp prst="textNoShape">
                <a:avLst/>
              </a:prstTxWarp>
            </a:bodyPr>
            <a:lstStyle/>
            <a:p>
              <a:pPr marL="38173" indent="-38173" defTabSz="385743">
                <a:buFont typeface="Arial" panose="020B0604020202020204" pitchFamily="34" charset="0"/>
                <a:buChar char="•"/>
                <a:defRPr/>
              </a:pPr>
              <a:r>
                <a:rPr lang="en-US" sz="700" kern="0" dirty="0">
                  <a:latin typeface="Arial" panose="020B0604020202020204" pitchFamily="34" charset="0"/>
                  <a:cs typeface="Arial" panose="020B0604020202020204" pitchFamily="34" charset="0"/>
                </a:rPr>
                <a:t>UCP VOIP Switching</a:t>
              </a:r>
            </a:p>
            <a:p>
              <a:pPr marL="38173" indent="-38173" defTabSz="385743">
                <a:buFont typeface="Arial" panose="020B0604020202020204" pitchFamily="34" charset="0"/>
                <a:buChar char="•"/>
                <a:defRPr/>
              </a:pPr>
              <a:r>
                <a:rPr lang="en-US" sz="700" kern="0" dirty="0">
                  <a:latin typeface="Arial" panose="020B0604020202020204" pitchFamily="34" charset="0"/>
                  <a:cs typeface="Arial" panose="020B0604020202020204" pitchFamily="34" charset="0"/>
                </a:rPr>
                <a:t>vVOIM/vVOIMT channel license </a:t>
              </a:r>
            </a:p>
            <a:p>
              <a:pPr marL="38173" indent="-38173" defTabSz="385743">
                <a:buFont typeface="Arial" panose="020B0604020202020204" pitchFamily="34" charset="0"/>
                <a:buChar char="•"/>
                <a:defRPr/>
              </a:pPr>
              <a:r>
                <a:rPr lang="en-US" sz="700" kern="0" dirty="0">
                  <a:latin typeface="Arial" panose="020B0604020202020204" pitchFamily="34" charset="0"/>
                  <a:cs typeface="Arial" panose="020B0604020202020204" pitchFamily="34" charset="0"/>
                </a:rPr>
                <a:t>VCIM-DSPCL32 (32ch DSP)</a:t>
              </a:r>
            </a:p>
          </p:txBody>
        </p:sp>
      </p:grpSp>
      <p:sp>
        <p:nvSpPr>
          <p:cNvPr id="445" name="Rectangle 444">
            <a:extLst>
              <a:ext uri="{FF2B5EF4-FFF2-40B4-BE49-F238E27FC236}">
                <a16:creationId xmlns:a16="http://schemas.microsoft.com/office/drawing/2014/main" id="{68CE5B51-3954-44FD-9E67-826928AFBF94}"/>
              </a:ext>
            </a:extLst>
          </p:cNvPr>
          <p:cNvSpPr/>
          <p:nvPr/>
        </p:nvSpPr>
        <p:spPr bwMode="auto">
          <a:xfrm>
            <a:off x="7959669" y="2055968"/>
            <a:ext cx="844595" cy="127306"/>
          </a:xfrm>
          <a:prstGeom prst="rect">
            <a:avLst/>
          </a:prstGeom>
          <a:solidFill>
            <a:schemeClr val="bg1">
              <a:lumMod val="85000"/>
            </a:schemeClr>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27550" tIns="17495" rIns="27550" bIns="17495" numCol="1" rtlCol="0" anchor="ctr" anchorCtr="0" compatLnSpc="1">
            <a:prstTxWarp prst="textNoShape">
              <a:avLst/>
            </a:prstTxWarp>
          </a:bodyPr>
          <a:lstStyle/>
          <a:p>
            <a:pPr algn="ctr" defTabSz="349871">
              <a:spcBef>
                <a:spcPct val="50000"/>
              </a:spcBef>
            </a:pPr>
            <a:r>
              <a:rPr lang="en-US" sz="900" b="1" kern="0" dirty="0">
                <a:solidFill>
                  <a:schemeClr val="tx1"/>
                </a:solidFill>
                <a:latin typeface="Arial" panose="020B0604020202020204" pitchFamily="34" charset="0"/>
                <a:cs typeface="Arial" panose="020B0604020202020204" pitchFamily="34" charset="0"/>
              </a:rPr>
              <a:t>Hardware</a:t>
            </a:r>
          </a:p>
        </p:txBody>
      </p:sp>
      <p:sp>
        <p:nvSpPr>
          <p:cNvPr id="446" name="Rectangle 445">
            <a:extLst>
              <a:ext uri="{FF2B5EF4-FFF2-40B4-BE49-F238E27FC236}">
                <a16:creationId xmlns:a16="http://schemas.microsoft.com/office/drawing/2014/main" id="{ED06D3E5-A57F-4AB4-871F-F6EE5A3EC1CF}"/>
              </a:ext>
            </a:extLst>
          </p:cNvPr>
          <p:cNvSpPr/>
          <p:nvPr/>
        </p:nvSpPr>
        <p:spPr bwMode="auto">
          <a:xfrm>
            <a:off x="7959669" y="1881170"/>
            <a:ext cx="844595" cy="146242"/>
          </a:xfrm>
          <a:prstGeom prst="rect">
            <a:avLst/>
          </a:prstGeom>
          <a:solidFill>
            <a:schemeClr val="accent6">
              <a:lumMod val="25000"/>
              <a:lumOff val="75000"/>
            </a:schemeClr>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27550" tIns="17495" rIns="27550" bIns="17495" numCol="1" rtlCol="0" anchor="ctr" anchorCtr="0" compatLnSpc="1">
            <a:prstTxWarp prst="textNoShape">
              <a:avLst/>
            </a:prstTxWarp>
          </a:bodyPr>
          <a:lstStyle/>
          <a:p>
            <a:pPr algn="ctr" defTabSz="349871">
              <a:spcBef>
                <a:spcPct val="50000"/>
              </a:spcBef>
            </a:pPr>
            <a:r>
              <a:rPr lang="en-US" sz="900" b="1" kern="0" dirty="0">
                <a:solidFill>
                  <a:schemeClr val="tx1"/>
                </a:solidFill>
                <a:latin typeface="Arial" panose="020B0604020202020204" pitchFamily="34" charset="0"/>
                <a:cs typeface="Arial" panose="020B0604020202020204" pitchFamily="34" charset="0"/>
              </a:rPr>
              <a:t>Licenses</a:t>
            </a:r>
          </a:p>
        </p:txBody>
      </p:sp>
      <p:grpSp>
        <p:nvGrpSpPr>
          <p:cNvPr id="447" name="Group 446">
            <a:extLst>
              <a:ext uri="{FF2B5EF4-FFF2-40B4-BE49-F238E27FC236}">
                <a16:creationId xmlns:a16="http://schemas.microsoft.com/office/drawing/2014/main" id="{5D06F9D6-59C5-4742-86DB-C1E15950FF0A}"/>
              </a:ext>
            </a:extLst>
          </p:cNvPr>
          <p:cNvGrpSpPr/>
          <p:nvPr/>
        </p:nvGrpSpPr>
        <p:grpSpPr>
          <a:xfrm>
            <a:off x="2315233" y="3808755"/>
            <a:ext cx="2139108" cy="1698400"/>
            <a:chOff x="3069676" y="4068674"/>
            <a:chExt cx="2849765" cy="1758807"/>
          </a:xfrm>
        </p:grpSpPr>
        <p:sp>
          <p:nvSpPr>
            <p:cNvPr id="448" name="Up Arrow 180">
              <a:extLst>
                <a:ext uri="{FF2B5EF4-FFF2-40B4-BE49-F238E27FC236}">
                  <a16:creationId xmlns:a16="http://schemas.microsoft.com/office/drawing/2014/main" id="{0AF9FDC9-2A7C-477D-B12B-E5EBDCCE22AE}"/>
                </a:ext>
              </a:extLst>
            </p:cNvPr>
            <p:cNvSpPr/>
            <p:nvPr/>
          </p:nvSpPr>
          <p:spPr bwMode="auto">
            <a:xfrm>
              <a:off x="3861868" y="4308690"/>
              <a:ext cx="388509" cy="510075"/>
            </a:xfrm>
            <a:prstGeom prst="upArrow">
              <a:avLst>
                <a:gd name="adj1" fmla="val 100000"/>
                <a:gd name="adj2" fmla="val 14286"/>
              </a:avLst>
            </a:prstGeom>
            <a:solidFill>
              <a:schemeClr val="accent6">
                <a:lumMod val="25000"/>
                <a:lumOff val="75000"/>
              </a:schemeClr>
            </a:solidFill>
            <a:ln w="9525" cap="flat" cmpd="sng" algn="ctr">
              <a:solidFill>
                <a:srgbClr val="58585A">
                  <a:shade val="95000"/>
                  <a:satMod val="105000"/>
                </a:srgbClr>
              </a:solidFill>
              <a:prstDash val="solid"/>
              <a:headEnd type="none" w="med" len="med"/>
              <a:tailEnd type="none" w="med" len="med"/>
            </a:ln>
            <a:effectLst/>
          </p:spPr>
          <p:txBody>
            <a:bodyPr vert="horz" wrap="none" lIns="30375" tIns="19289" rIns="30375" bIns="19289" numCol="1" rtlCol="0" anchor="b" anchorCtr="0" compatLnSpc="1">
              <a:prstTxWarp prst="textNoShape">
                <a:avLst/>
              </a:prstTxWarp>
            </a:bodyPr>
            <a:lstStyle/>
            <a:p>
              <a:pPr defTabSz="385743">
                <a:spcBef>
                  <a:spcPct val="50000"/>
                </a:spcBef>
                <a:defRPr/>
              </a:pPr>
              <a:endParaRPr lang="en-US" sz="600" b="1" kern="0" dirty="0">
                <a:solidFill>
                  <a:sysClr val="windowText" lastClr="000000"/>
                </a:solidFill>
                <a:latin typeface="Arial" panose="020B0604020202020204" pitchFamily="34" charset="0"/>
                <a:cs typeface="Arial" panose="020B0604020202020204" pitchFamily="34" charset="0"/>
              </a:endParaRPr>
            </a:p>
          </p:txBody>
        </p:sp>
        <p:sp>
          <p:nvSpPr>
            <p:cNvPr id="449" name="TextBox 448">
              <a:extLst>
                <a:ext uri="{FF2B5EF4-FFF2-40B4-BE49-F238E27FC236}">
                  <a16:creationId xmlns:a16="http://schemas.microsoft.com/office/drawing/2014/main" id="{6EDDB78F-0E01-4BE4-A444-FC75DFA389F9}"/>
                </a:ext>
              </a:extLst>
            </p:cNvPr>
            <p:cNvSpPr txBox="1"/>
            <p:nvPr/>
          </p:nvSpPr>
          <p:spPr>
            <a:xfrm>
              <a:off x="3794968" y="4276665"/>
              <a:ext cx="544994" cy="207170"/>
            </a:xfrm>
            <a:prstGeom prst="rect">
              <a:avLst/>
            </a:prstGeom>
            <a:noFill/>
            <a:effectLst/>
          </p:spPr>
          <p:txBody>
            <a:bodyPr wrap="none" rtlCol="0">
              <a:spAutoFit/>
            </a:bodyPr>
            <a:lstStyle/>
            <a:p>
              <a:pPr latinLnBrk="0"/>
              <a:r>
                <a:rPr lang="en-US" sz="700" b="1" kern="0" dirty="0">
                  <a:solidFill>
                    <a:sysClr val="windowText" lastClr="000000"/>
                  </a:solidFill>
                  <a:latin typeface="Arial" panose="020B0604020202020204" pitchFamily="34" charset="0"/>
                  <a:cs typeface="Arial" panose="020B0604020202020204" pitchFamily="34" charset="0"/>
                </a:rPr>
                <a:t>1,200</a:t>
              </a:r>
            </a:p>
          </p:txBody>
        </p:sp>
        <p:cxnSp>
          <p:nvCxnSpPr>
            <p:cNvPr id="450" name="Straight Arrow Connector 449">
              <a:extLst>
                <a:ext uri="{FF2B5EF4-FFF2-40B4-BE49-F238E27FC236}">
                  <a16:creationId xmlns:a16="http://schemas.microsoft.com/office/drawing/2014/main" id="{AEE99C3B-6FEE-40A4-B776-BC732E92016A}"/>
                </a:ext>
              </a:extLst>
            </p:cNvPr>
            <p:cNvCxnSpPr/>
            <p:nvPr/>
          </p:nvCxnSpPr>
          <p:spPr>
            <a:xfrm flipH="1" flipV="1">
              <a:off x="4041953" y="4441027"/>
              <a:ext cx="6770" cy="30990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451" name="TextBox 450">
              <a:extLst>
                <a:ext uri="{FF2B5EF4-FFF2-40B4-BE49-F238E27FC236}">
                  <a16:creationId xmlns:a16="http://schemas.microsoft.com/office/drawing/2014/main" id="{50D10ECC-CB01-40AA-8577-9B980C257FF3}"/>
                </a:ext>
              </a:extLst>
            </p:cNvPr>
            <p:cNvSpPr txBox="1"/>
            <p:nvPr/>
          </p:nvSpPr>
          <p:spPr>
            <a:xfrm>
              <a:off x="3582321" y="4494772"/>
              <a:ext cx="1040443" cy="207170"/>
            </a:xfrm>
            <a:prstGeom prst="rect">
              <a:avLst/>
            </a:prstGeom>
            <a:noFill/>
            <a:effectLst/>
          </p:spPr>
          <p:txBody>
            <a:bodyPr wrap="none" rtlCol="0">
              <a:spAutoFit/>
            </a:bodyPr>
            <a:lstStyle/>
            <a:p>
              <a:pPr latinLnBrk="0"/>
              <a:r>
                <a:rPr lang="en-US" sz="700" i="1" kern="0" dirty="0">
                  <a:solidFill>
                    <a:sysClr val="windowText" lastClr="000000"/>
                  </a:solidFill>
                  <a:latin typeface="Arial" panose="020B0604020202020204" pitchFamily="34" charset="0"/>
                  <a:cs typeface="Arial" panose="020B0604020202020204" pitchFamily="34" charset="0"/>
                </a:rPr>
                <a:t>w/SPL&amp;EXPM</a:t>
              </a:r>
            </a:p>
          </p:txBody>
        </p:sp>
        <p:sp>
          <p:nvSpPr>
            <p:cNvPr id="452" name="TextBox 451">
              <a:extLst>
                <a:ext uri="{FF2B5EF4-FFF2-40B4-BE49-F238E27FC236}">
                  <a16:creationId xmlns:a16="http://schemas.microsoft.com/office/drawing/2014/main" id="{6C2EF0B8-0B77-4B25-A9FF-84ED5605CBA0}"/>
                </a:ext>
              </a:extLst>
            </p:cNvPr>
            <p:cNvSpPr txBox="1"/>
            <p:nvPr/>
          </p:nvSpPr>
          <p:spPr>
            <a:xfrm>
              <a:off x="4096361" y="5330244"/>
              <a:ext cx="694484" cy="207170"/>
            </a:xfrm>
            <a:prstGeom prst="rect">
              <a:avLst/>
            </a:prstGeom>
            <a:noFill/>
            <a:effectLst/>
          </p:spPr>
          <p:txBody>
            <a:bodyPr wrap="none" rtlCol="0">
              <a:spAutoFit/>
            </a:bodyPr>
            <a:lstStyle/>
            <a:p>
              <a:pPr algn="ctr" latinLnBrk="0"/>
              <a:r>
                <a:rPr lang="en-US" sz="700" b="1" kern="0" dirty="0">
                  <a:solidFill>
                    <a:sysClr val="windowText" lastClr="000000"/>
                  </a:solidFill>
                  <a:latin typeface="Arial" panose="020B0604020202020204" pitchFamily="34" charset="0"/>
                  <a:cs typeface="Arial" panose="020B0604020202020204" pitchFamily="34" charset="0"/>
                </a:rPr>
                <a:t>UCP100</a:t>
              </a:r>
            </a:p>
          </p:txBody>
        </p:sp>
        <p:sp>
          <p:nvSpPr>
            <p:cNvPr id="453" name="Up Arrow 180">
              <a:extLst>
                <a:ext uri="{FF2B5EF4-FFF2-40B4-BE49-F238E27FC236}">
                  <a16:creationId xmlns:a16="http://schemas.microsoft.com/office/drawing/2014/main" id="{E909C600-C440-4AD0-A500-E0BE0075641C}"/>
                </a:ext>
              </a:extLst>
            </p:cNvPr>
            <p:cNvSpPr/>
            <p:nvPr/>
          </p:nvSpPr>
          <p:spPr bwMode="auto">
            <a:xfrm>
              <a:off x="4348396" y="4964044"/>
              <a:ext cx="388509" cy="253851"/>
            </a:xfrm>
            <a:prstGeom prst="upArrow">
              <a:avLst>
                <a:gd name="adj1" fmla="val 100000"/>
                <a:gd name="adj2" fmla="val 14286"/>
              </a:avLst>
            </a:prstGeom>
            <a:solidFill>
              <a:schemeClr val="accent6">
                <a:lumMod val="25000"/>
                <a:lumOff val="75000"/>
              </a:schemeClr>
            </a:solidFill>
            <a:ln w="9525" cap="flat" cmpd="sng" algn="ctr">
              <a:solidFill>
                <a:srgbClr val="58585A">
                  <a:shade val="95000"/>
                  <a:satMod val="105000"/>
                </a:srgbClr>
              </a:solidFill>
              <a:prstDash val="solid"/>
              <a:headEnd type="none" w="med" len="med"/>
              <a:tailEnd type="none" w="med" len="med"/>
            </a:ln>
            <a:effectLst/>
          </p:spPr>
          <p:txBody>
            <a:bodyPr vert="horz" wrap="none" lIns="30375" tIns="19289" rIns="30375" bIns="19289" numCol="1" rtlCol="0" anchor="b" anchorCtr="0" compatLnSpc="1">
              <a:prstTxWarp prst="textNoShape">
                <a:avLst/>
              </a:prstTxWarp>
            </a:bodyPr>
            <a:lstStyle/>
            <a:p>
              <a:pPr defTabSz="385743">
                <a:spcBef>
                  <a:spcPct val="50000"/>
                </a:spcBef>
                <a:defRPr/>
              </a:pPr>
              <a:endParaRPr lang="en-US" sz="600" b="1" kern="0" dirty="0">
                <a:solidFill>
                  <a:sysClr val="windowText" lastClr="000000"/>
                </a:solidFill>
                <a:latin typeface="Arial" panose="020B0604020202020204" pitchFamily="34" charset="0"/>
                <a:cs typeface="Arial" panose="020B0604020202020204" pitchFamily="34" charset="0"/>
              </a:endParaRPr>
            </a:p>
          </p:txBody>
        </p:sp>
        <p:sp>
          <p:nvSpPr>
            <p:cNvPr id="454" name="TextBox 453">
              <a:extLst>
                <a:ext uri="{FF2B5EF4-FFF2-40B4-BE49-F238E27FC236}">
                  <a16:creationId xmlns:a16="http://schemas.microsoft.com/office/drawing/2014/main" id="{FB46DF84-6A04-4795-AA37-EE1B179643E8}"/>
                </a:ext>
              </a:extLst>
            </p:cNvPr>
            <p:cNvSpPr txBox="1"/>
            <p:nvPr/>
          </p:nvSpPr>
          <p:spPr>
            <a:xfrm>
              <a:off x="4345700" y="4861349"/>
              <a:ext cx="444623" cy="207170"/>
            </a:xfrm>
            <a:prstGeom prst="rect">
              <a:avLst/>
            </a:prstGeom>
            <a:noFill/>
            <a:effectLst/>
          </p:spPr>
          <p:txBody>
            <a:bodyPr wrap="none" rtlCol="0">
              <a:spAutoFit/>
            </a:bodyPr>
            <a:lstStyle/>
            <a:p>
              <a:pPr latinLnBrk="0"/>
              <a:r>
                <a:rPr lang="en-US" sz="700" b="1" kern="0" dirty="0">
                  <a:solidFill>
                    <a:sysClr val="windowText" lastClr="000000"/>
                  </a:solidFill>
                  <a:latin typeface="Arial" panose="020B0604020202020204" pitchFamily="34" charset="0"/>
                  <a:cs typeface="Arial" panose="020B0604020202020204" pitchFamily="34" charset="0"/>
                </a:rPr>
                <a:t>199</a:t>
              </a:r>
            </a:p>
          </p:txBody>
        </p:sp>
        <p:cxnSp>
          <p:nvCxnSpPr>
            <p:cNvPr id="455" name="Straight Arrow Connector 454">
              <a:extLst>
                <a:ext uri="{FF2B5EF4-FFF2-40B4-BE49-F238E27FC236}">
                  <a16:creationId xmlns:a16="http://schemas.microsoft.com/office/drawing/2014/main" id="{93F67489-D633-477C-85EF-DB50E9201F0B}"/>
                </a:ext>
              </a:extLst>
            </p:cNvPr>
            <p:cNvCxnSpPr/>
            <p:nvPr/>
          </p:nvCxnSpPr>
          <p:spPr>
            <a:xfrm flipV="1">
              <a:off x="4535249" y="4988891"/>
              <a:ext cx="0" cy="16117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456" name="Up Arrow 184">
              <a:extLst>
                <a:ext uri="{FF2B5EF4-FFF2-40B4-BE49-F238E27FC236}">
                  <a16:creationId xmlns:a16="http://schemas.microsoft.com/office/drawing/2014/main" id="{B2534B38-0381-45B9-BFB4-C44FF38B126C}"/>
                </a:ext>
              </a:extLst>
            </p:cNvPr>
            <p:cNvSpPr/>
            <p:nvPr/>
          </p:nvSpPr>
          <p:spPr bwMode="auto">
            <a:xfrm>
              <a:off x="4873708" y="4712043"/>
              <a:ext cx="388509" cy="407148"/>
            </a:xfrm>
            <a:prstGeom prst="upArrow">
              <a:avLst>
                <a:gd name="adj1" fmla="val 100000"/>
                <a:gd name="adj2" fmla="val 14286"/>
              </a:avLst>
            </a:prstGeom>
            <a:solidFill>
              <a:schemeClr val="accent6">
                <a:lumMod val="25000"/>
                <a:lumOff val="75000"/>
              </a:schemeClr>
            </a:solidFill>
            <a:ln w="9525" cap="flat" cmpd="sng" algn="ctr">
              <a:solidFill>
                <a:srgbClr val="58585A">
                  <a:shade val="95000"/>
                  <a:satMod val="105000"/>
                </a:srgbClr>
              </a:solidFill>
              <a:prstDash val="solid"/>
              <a:headEnd type="none" w="med" len="med"/>
              <a:tailEnd type="none" w="med" len="med"/>
            </a:ln>
            <a:effectLst/>
          </p:spPr>
          <p:txBody>
            <a:bodyPr vert="horz" wrap="none" lIns="30375" tIns="19289" rIns="30375" bIns="19289" numCol="1" rtlCol="0" anchor="b" anchorCtr="0" compatLnSpc="1">
              <a:prstTxWarp prst="textNoShape">
                <a:avLst/>
              </a:prstTxWarp>
            </a:bodyPr>
            <a:lstStyle/>
            <a:p>
              <a:pPr defTabSz="385743">
                <a:spcBef>
                  <a:spcPct val="50000"/>
                </a:spcBef>
                <a:defRPr/>
              </a:pPr>
              <a:endParaRPr lang="en-US" sz="600" b="1" kern="0" dirty="0">
                <a:solidFill>
                  <a:sysClr val="windowText" lastClr="000000"/>
                </a:solidFill>
                <a:latin typeface="Arial" panose="020B0604020202020204" pitchFamily="34" charset="0"/>
                <a:cs typeface="Arial" panose="020B0604020202020204" pitchFamily="34" charset="0"/>
              </a:endParaRPr>
            </a:p>
          </p:txBody>
        </p:sp>
        <p:sp>
          <p:nvSpPr>
            <p:cNvPr id="457" name="TextBox 456">
              <a:extLst>
                <a:ext uri="{FF2B5EF4-FFF2-40B4-BE49-F238E27FC236}">
                  <a16:creationId xmlns:a16="http://schemas.microsoft.com/office/drawing/2014/main" id="{8EB41DEC-1542-4DF1-95AD-0D24E6E397E0}"/>
                </a:ext>
              </a:extLst>
            </p:cNvPr>
            <p:cNvSpPr txBox="1"/>
            <p:nvPr/>
          </p:nvSpPr>
          <p:spPr>
            <a:xfrm>
              <a:off x="4859802" y="4660310"/>
              <a:ext cx="444623" cy="207170"/>
            </a:xfrm>
            <a:prstGeom prst="rect">
              <a:avLst/>
            </a:prstGeom>
            <a:noFill/>
            <a:effectLst/>
          </p:spPr>
          <p:txBody>
            <a:bodyPr wrap="none" rtlCol="0">
              <a:spAutoFit/>
            </a:bodyPr>
            <a:lstStyle/>
            <a:p>
              <a:pPr latinLnBrk="0"/>
              <a:r>
                <a:rPr lang="en-US" sz="700" b="1" kern="0" dirty="0">
                  <a:solidFill>
                    <a:sysClr val="windowText" lastClr="000000"/>
                  </a:solidFill>
                  <a:latin typeface="Arial" panose="020B0604020202020204" pitchFamily="34" charset="0"/>
                  <a:cs typeface="Arial" panose="020B0604020202020204" pitchFamily="34" charset="0"/>
                </a:rPr>
                <a:t>600</a:t>
              </a:r>
            </a:p>
          </p:txBody>
        </p:sp>
        <p:cxnSp>
          <p:nvCxnSpPr>
            <p:cNvPr id="458" name="Straight Arrow Connector 457">
              <a:extLst>
                <a:ext uri="{FF2B5EF4-FFF2-40B4-BE49-F238E27FC236}">
                  <a16:creationId xmlns:a16="http://schemas.microsoft.com/office/drawing/2014/main" id="{4033F969-9A0B-4B9E-A81D-BC5BDCC5BC17}"/>
                </a:ext>
              </a:extLst>
            </p:cNvPr>
            <p:cNvCxnSpPr/>
            <p:nvPr/>
          </p:nvCxnSpPr>
          <p:spPr>
            <a:xfrm flipV="1">
              <a:off x="5064260" y="4821628"/>
              <a:ext cx="0" cy="211044"/>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459" name="Up Arrow 188">
              <a:extLst>
                <a:ext uri="{FF2B5EF4-FFF2-40B4-BE49-F238E27FC236}">
                  <a16:creationId xmlns:a16="http://schemas.microsoft.com/office/drawing/2014/main" id="{03BE0DD3-A702-43EC-B83A-36A7573B6AC0}"/>
                </a:ext>
              </a:extLst>
            </p:cNvPr>
            <p:cNvSpPr/>
            <p:nvPr/>
          </p:nvSpPr>
          <p:spPr bwMode="auto">
            <a:xfrm>
              <a:off x="5399932" y="4126159"/>
              <a:ext cx="388509" cy="695469"/>
            </a:xfrm>
            <a:prstGeom prst="upArrow">
              <a:avLst>
                <a:gd name="adj1" fmla="val 100000"/>
                <a:gd name="adj2" fmla="val 14286"/>
              </a:avLst>
            </a:prstGeom>
            <a:solidFill>
              <a:schemeClr val="accent6">
                <a:lumMod val="25000"/>
                <a:lumOff val="75000"/>
              </a:schemeClr>
            </a:solidFill>
            <a:ln w="9525" cap="flat" cmpd="sng" algn="ctr">
              <a:solidFill>
                <a:srgbClr val="58585A">
                  <a:shade val="95000"/>
                  <a:satMod val="105000"/>
                </a:srgbClr>
              </a:solidFill>
              <a:prstDash val="solid"/>
              <a:headEnd type="none" w="med" len="med"/>
              <a:tailEnd type="none" w="med" len="med"/>
            </a:ln>
            <a:effectLst/>
          </p:spPr>
          <p:txBody>
            <a:bodyPr vert="horz" wrap="none" lIns="30375" tIns="19289" rIns="30375" bIns="19289" numCol="1" rtlCol="0" anchor="b" anchorCtr="0" compatLnSpc="1">
              <a:prstTxWarp prst="textNoShape">
                <a:avLst/>
              </a:prstTxWarp>
            </a:bodyPr>
            <a:lstStyle/>
            <a:p>
              <a:pPr defTabSz="385743">
                <a:spcBef>
                  <a:spcPct val="50000"/>
                </a:spcBef>
                <a:defRPr/>
              </a:pPr>
              <a:endParaRPr lang="en-US" sz="600" b="1" kern="0" dirty="0">
                <a:solidFill>
                  <a:sysClr val="windowText" lastClr="000000"/>
                </a:solidFill>
                <a:latin typeface="Arial" panose="020B0604020202020204" pitchFamily="34" charset="0"/>
                <a:cs typeface="Arial" panose="020B0604020202020204" pitchFamily="34" charset="0"/>
              </a:endParaRPr>
            </a:p>
          </p:txBody>
        </p:sp>
        <p:sp>
          <p:nvSpPr>
            <p:cNvPr id="460" name="TextBox 459">
              <a:extLst>
                <a:ext uri="{FF2B5EF4-FFF2-40B4-BE49-F238E27FC236}">
                  <a16:creationId xmlns:a16="http://schemas.microsoft.com/office/drawing/2014/main" id="{FCB17A86-9E1B-4BC4-96DA-20E4473FDB4D}"/>
                </a:ext>
              </a:extLst>
            </p:cNvPr>
            <p:cNvSpPr txBox="1"/>
            <p:nvPr/>
          </p:nvSpPr>
          <p:spPr>
            <a:xfrm>
              <a:off x="5356090" y="4068674"/>
              <a:ext cx="544994" cy="207170"/>
            </a:xfrm>
            <a:prstGeom prst="rect">
              <a:avLst/>
            </a:prstGeom>
            <a:noFill/>
            <a:effectLst/>
          </p:spPr>
          <p:txBody>
            <a:bodyPr wrap="none" rtlCol="0">
              <a:spAutoFit/>
            </a:bodyPr>
            <a:lstStyle/>
            <a:p>
              <a:pPr latinLnBrk="0"/>
              <a:r>
                <a:rPr lang="en-US" sz="700" b="1" kern="0" dirty="0">
                  <a:solidFill>
                    <a:sysClr val="windowText" lastClr="000000"/>
                  </a:solidFill>
                  <a:latin typeface="Arial" panose="020B0604020202020204" pitchFamily="34" charset="0"/>
                  <a:cs typeface="Arial" panose="020B0604020202020204" pitchFamily="34" charset="0"/>
                </a:rPr>
                <a:t>2,400</a:t>
              </a:r>
            </a:p>
          </p:txBody>
        </p:sp>
        <p:cxnSp>
          <p:nvCxnSpPr>
            <p:cNvPr id="461" name="Straight Arrow Connector 460">
              <a:extLst>
                <a:ext uri="{FF2B5EF4-FFF2-40B4-BE49-F238E27FC236}">
                  <a16:creationId xmlns:a16="http://schemas.microsoft.com/office/drawing/2014/main" id="{DAB14185-1D90-4AFE-86CC-344CD8489341}"/>
                </a:ext>
              </a:extLst>
            </p:cNvPr>
            <p:cNvCxnSpPr/>
            <p:nvPr/>
          </p:nvCxnSpPr>
          <p:spPr>
            <a:xfrm flipV="1">
              <a:off x="5593200" y="4199418"/>
              <a:ext cx="0" cy="55395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462" name="Up Arrow 191">
              <a:extLst>
                <a:ext uri="{FF2B5EF4-FFF2-40B4-BE49-F238E27FC236}">
                  <a16:creationId xmlns:a16="http://schemas.microsoft.com/office/drawing/2014/main" id="{16CF0AA9-DAFC-4487-8480-53C37F1948B1}"/>
                </a:ext>
              </a:extLst>
            </p:cNvPr>
            <p:cNvSpPr/>
            <p:nvPr/>
          </p:nvSpPr>
          <p:spPr bwMode="auto">
            <a:xfrm>
              <a:off x="4256746" y="5152127"/>
              <a:ext cx="388509" cy="151831"/>
            </a:xfrm>
            <a:prstGeom prst="upArrow">
              <a:avLst>
                <a:gd name="adj1" fmla="val 100000"/>
                <a:gd name="adj2" fmla="val 14286"/>
              </a:avLst>
            </a:prstGeom>
            <a:gradFill rotWithShape="1">
              <a:gsLst>
                <a:gs pos="0">
                  <a:srgbClr val="58585A">
                    <a:tint val="50000"/>
                    <a:satMod val="300000"/>
                  </a:srgbClr>
                </a:gs>
                <a:gs pos="35000">
                  <a:srgbClr val="58585A">
                    <a:tint val="37000"/>
                    <a:satMod val="300000"/>
                  </a:srgbClr>
                </a:gs>
                <a:gs pos="100000">
                  <a:srgbClr val="58585A">
                    <a:tint val="15000"/>
                    <a:satMod val="350000"/>
                  </a:srgbClr>
                </a:gs>
              </a:gsLst>
              <a:lin ang="16200000" scaled="1"/>
            </a:gradFill>
            <a:ln w="9525" cap="flat" cmpd="sng" algn="ctr">
              <a:solidFill>
                <a:srgbClr val="58585A">
                  <a:shade val="95000"/>
                  <a:satMod val="105000"/>
                </a:srgbClr>
              </a:solidFill>
              <a:prstDash val="solid"/>
              <a:headEnd type="none" w="med" len="med"/>
              <a:tailEnd type="none" w="med" len="med"/>
            </a:ln>
            <a:effectLst/>
          </p:spPr>
          <p:txBody>
            <a:bodyPr vert="horz" wrap="none" lIns="30375" tIns="19289" rIns="30375" bIns="19289" numCol="1" rtlCol="0" anchor="b" anchorCtr="0" compatLnSpc="1">
              <a:prstTxWarp prst="textNoShape">
                <a:avLst/>
              </a:prstTxWarp>
            </a:bodyPr>
            <a:lstStyle/>
            <a:p>
              <a:pPr defTabSz="385743">
                <a:spcBef>
                  <a:spcPct val="50000"/>
                </a:spcBef>
                <a:defRPr/>
              </a:pPr>
              <a:endParaRPr lang="en-US" sz="600" b="1" kern="0" dirty="0">
                <a:solidFill>
                  <a:sysClr val="windowText" lastClr="000000"/>
                </a:solidFill>
                <a:latin typeface="Arial" panose="020B0604020202020204" pitchFamily="34" charset="0"/>
                <a:cs typeface="Arial" panose="020B0604020202020204" pitchFamily="34" charset="0"/>
              </a:endParaRPr>
            </a:p>
          </p:txBody>
        </p:sp>
        <p:sp>
          <p:nvSpPr>
            <p:cNvPr id="463" name="TextBox 462">
              <a:extLst>
                <a:ext uri="{FF2B5EF4-FFF2-40B4-BE49-F238E27FC236}">
                  <a16:creationId xmlns:a16="http://schemas.microsoft.com/office/drawing/2014/main" id="{25082C1F-C110-4D97-B42E-70E246241AE8}"/>
                </a:ext>
              </a:extLst>
            </p:cNvPr>
            <p:cNvSpPr txBox="1"/>
            <p:nvPr/>
          </p:nvSpPr>
          <p:spPr>
            <a:xfrm>
              <a:off x="4295852" y="5103414"/>
              <a:ext cx="378420" cy="207170"/>
            </a:xfrm>
            <a:prstGeom prst="rect">
              <a:avLst/>
            </a:prstGeom>
            <a:noFill/>
            <a:effectLst/>
          </p:spPr>
          <p:txBody>
            <a:bodyPr wrap="none" rtlCol="0">
              <a:spAutoFit/>
            </a:bodyPr>
            <a:lstStyle/>
            <a:p>
              <a:pPr latinLnBrk="0"/>
              <a:r>
                <a:rPr lang="en-US" sz="700" b="1" kern="0" dirty="0">
                  <a:solidFill>
                    <a:sysClr val="windowText" lastClr="000000"/>
                  </a:solidFill>
                  <a:latin typeface="Arial" panose="020B0604020202020204" pitchFamily="34" charset="0"/>
                  <a:cs typeface="Arial" panose="020B0604020202020204" pitchFamily="34" charset="0"/>
                </a:rPr>
                <a:t>50</a:t>
              </a:r>
            </a:p>
          </p:txBody>
        </p:sp>
        <p:sp>
          <p:nvSpPr>
            <p:cNvPr id="464" name="Up Arrow 193">
              <a:extLst>
                <a:ext uri="{FF2B5EF4-FFF2-40B4-BE49-F238E27FC236}">
                  <a16:creationId xmlns:a16="http://schemas.microsoft.com/office/drawing/2014/main" id="{BB7492D4-5AB8-40C3-970F-F1466A46DF32}"/>
                </a:ext>
              </a:extLst>
            </p:cNvPr>
            <p:cNvSpPr/>
            <p:nvPr/>
          </p:nvSpPr>
          <p:spPr bwMode="auto">
            <a:xfrm>
              <a:off x="4788391" y="5086240"/>
              <a:ext cx="388509" cy="217718"/>
            </a:xfrm>
            <a:prstGeom prst="upArrow">
              <a:avLst>
                <a:gd name="adj1" fmla="val 100000"/>
                <a:gd name="adj2" fmla="val 14286"/>
              </a:avLst>
            </a:prstGeom>
            <a:gradFill rotWithShape="1">
              <a:gsLst>
                <a:gs pos="0">
                  <a:srgbClr val="58585A">
                    <a:tint val="50000"/>
                    <a:satMod val="300000"/>
                  </a:srgbClr>
                </a:gs>
                <a:gs pos="35000">
                  <a:srgbClr val="58585A">
                    <a:tint val="37000"/>
                    <a:satMod val="300000"/>
                  </a:srgbClr>
                </a:gs>
                <a:gs pos="100000">
                  <a:srgbClr val="58585A">
                    <a:tint val="15000"/>
                    <a:satMod val="350000"/>
                  </a:srgbClr>
                </a:gs>
              </a:gsLst>
              <a:lin ang="16200000" scaled="1"/>
            </a:gradFill>
            <a:ln w="9525" cap="flat" cmpd="sng" algn="ctr">
              <a:solidFill>
                <a:srgbClr val="58585A">
                  <a:shade val="95000"/>
                  <a:satMod val="105000"/>
                </a:srgbClr>
              </a:solidFill>
              <a:prstDash val="solid"/>
              <a:headEnd type="none" w="med" len="med"/>
              <a:tailEnd type="none" w="med" len="med"/>
            </a:ln>
            <a:effectLst/>
          </p:spPr>
          <p:txBody>
            <a:bodyPr vert="horz" wrap="none" lIns="30375" tIns="19289" rIns="30375" bIns="19289" numCol="1" rtlCol="0" anchor="b" anchorCtr="0" compatLnSpc="1">
              <a:prstTxWarp prst="textNoShape">
                <a:avLst/>
              </a:prstTxWarp>
            </a:bodyPr>
            <a:lstStyle/>
            <a:p>
              <a:pPr defTabSz="385743">
                <a:spcBef>
                  <a:spcPct val="50000"/>
                </a:spcBef>
                <a:defRPr/>
              </a:pPr>
              <a:endParaRPr lang="en-US" sz="600" b="1" kern="0" dirty="0">
                <a:solidFill>
                  <a:sysClr val="windowText" lastClr="000000"/>
                </a:solidFill>
                <a:latin typeface="Arial" panose="020B0604020202020204" pitchFamily="34" charset="0"/>
                <a:cs typeface="Arial" panose="020B0604020202020204" pitchFamily="34" charset="0"/>
              </a:endParaRPr>
            </a:p>
          </p:txBody>
        </p:sp>
        <p:sp>
          <p:nvSpPr>
            <p:cNvPr id="465" name="TextBox 464">
              <a:extLst>
                <a:ext uri="{FF2B5EF4-FFF2-40B4-BE49-F238E27FC236}">
                  <a16:creationId xmlns:a16="http://schemas.microsoft.com/office/drawing/2014/main" id="{6E169D67-7AC1-43B1-B76D-D11D02D4336D}"/>
                </a:ext>
              </a:extLst>
            </p:cNvPr>
            <p:cNvSpPr txBox="1"/>
            <p:nvPr/>
          </p:nvSpPr>
          <p:spPr>
            <a:xfrm>
              <a:off x="4635033" y="5330244"/>
              <a:ext cx="694484" cy="207170"/>
            </a:xfrm>
            <a:prstGeom prst="rect">
              <a:avLst/>
            </a:prstGeom>
            <a:noFill/>
            <a:effectLst/>
          </p:spPr>
          <p:txBody>
            <a:bodyPr wrap="none" rtlCol="0">
              <a:spAutoFit/>
            </a:bodyPr>
            <a:lstStyle/>
            <a:p>
              <a:pPr algn="ctr" latinLnBrk="0"/>
              <a:r>
                <a:rPr lang="en-US" sz="700" b="1" kern="0" dirty="0">
                  <a:solidFill>
                    <a:sysClr val="windowText" lastClr="000000"/>
                  </a:solidFill>
                  <a:latin typeface="Arial" panose="020B0604020202020204" pitchFamily="34" charset="0"/>
                  <a:cs typeface="Arial" panose="020B0604020202020204" pitchFamily="34" charset="0"/>
                </a:rPr>
                <a:t>UCP600</a:t>
              </a:r>
            </a:p>
          </p:txBody>
        </p:sp>
        <p:sp>
          <p:nvSpPr>
            <p:cNvPr id="466" name="TextBox 465">
              <a:extLst>
                <a:ext uri="{FF2B5EF4-FFF2-40B4-BE49-F238E27FC236}">
                  <a16:creationId xmlns:a16="http://schemas.microsoft.com/office/drawing/2014/main" id="{9B630410-3844-4F58-B1A5-312795793C68}"/>
                </a:ext>
              </a:extLst>
            </p:cNvPr>
            <p:cNvSpPr txBox="1"/>
            <p:nvPr/>
          </p:nvSpPr>
          <p:spPr>
            <a:xfrm>
              <a:off x="4773592" y="5043820"/>
              <a:ext cx="444623" cy="207170"/>
            </a:xfrm>
            <a:prstGeom prst="rect">
              <a:avLst/>
            </a:prstGeom>
            <a:noFill/>
            <a:effectLst/>
          </p:spPr>
          <p:txBody>
            <a:bodyPr wrap="none" rtlCol="0">
              <a:spAutoFit/>
            </a:bodyPr>
            <a:lstStyle/>
            <a:p>
              <a:pPr latinLnBrk="0"/>
              <a:r>
                <a:rPr lang="en-US" sz="700" b="1" kern="0" dirty="0">
                  <a:solidFill>
                    <a:sysClr val="windowText" lastClr="000000"/>
                  </a:solidFill>
                  <a:latin typeface="Arial" panose="020B0604020202020204" pitchFamily="34" charset="0"/>
                  <a:cs typeface="Arial" panose="020B0604020202020204" pitchFamily="34" charset="0"/>
                </a:rPr>
                <a:t>100</a:t>
              </a:r>
            </a:p>
          </p:txBody>
        </p:sp>
        <p:sp>
          <p:nvSpPr>
            <p:cNvPr id="467" name="Up Arrow 196">
              <a:extLst>
                <a:ext uri="{FF2B5EF4-FFF2-40B4-BE49-F238E27FC236}">
                  <a16:creationId xmlns:a16="http://schemas.microsoft.com/office/drawing/2014/main" id="{B48D1A36-471C-4FE9-AC14-82342C883A94}"/>
                </a:ext>
              </a:extLst>
            </p:cNvPr>
            <p:cNvSpPr/>
            <p:nvPr/>
          </p:nvSpPr>
          <p:spPr bwMode="auto">
            <a:xfrm>
              <a:off x="5320037" y="4712042"/>
              <a:ext cx="388509" cy="591915"/>
            </a:xfrm>
            <a:prstGeom prst="upArrow">
              <a:avLst>
                <a:gd name="adj1" fmla="val 100000"/>
                <a:gd name="adj2" fmla="val 14286"/>
              </a:avLst>
            </a:prstGeom>
            <a:gradFill rotWithShape="1">
              <a:gsLst>
                <a:gs pos="0">
                  <a:srgbClr val="58585A">
                    <a:tint val="50000"/>
                    <a:satMod val="300000"/>
                  </a:srgbClr>
                </a:gs>
                <a:gs pos="35000">
                  <a:srgbClr val="58585A">
                    <a:tint val="37000"/>
                    <a:satMod val="300000"/>
                  </a:srgbClr>
                </a:gs>
                <a:gs pos="100000">
                  <a:srgbClr val="58585A">
                    <a:tint val="15000"/>
                    <a:satMod val="350000"/>
                  </a:srgbClr>
                </a:gs>
              </a:gsLst>
              <a:lin ang="16200000" scaled="1"/>
            </a:gradFill>
            <a:ln w="9525" cap="flat" cmpd="sng" algn="ctr">
              <a:solidFill>
                <a:srgbClr val="58585A">
                  <a:shade val="95000"/>
                  <a:satMod val="105000"/>
                </a:srgbClr>
              </a:solidFill>
              <a:prstDash val="solid"/>
              <a:headEnd type="none" w="med" len="med"/>
              <a:tailEnd type="none" w="med" len="med"/>
            </a:ln>
            <a:effectLst/>
          </p:spPr>
          <p:txBody>
            <a:bodyPr vert="horz" wrap="none" lIns="30375" tIns="19289" rIns="30375" bIns="19289" numCol="1" rtlCol="0" anchor="b" anchorCtr="0" compatLnSpc="1">
              <a:prstTxWarp prst="textNoShape">
                <a:avLst/>
              </a:prstTxWarp>
            </a:bodyPr>
            <a:lstStyle/>
            <a:p>
              <a:pPr defTabSz="385743">
                <a:spcBef>
                  <a:spcPct val="50000"/>
                </a:spcBef>
                <a:defRPr/>
              </a:pPr>
              <a:endParaRPr lang="en-US" sz="600" b="1" kern="0" dirty="0">
                <a:solidFill>
                  <a:sysClr val="windowText" lastClr="000000"/>
                </a:solidFill>
                <a:latin typeface="Arial" panose="020B0604020202020204" pitchFamily="34" charset="0"/>
                <a:cs typeface="Arial" panose="020B0604020202020204" pitchFamily="34" charset="0"/>
              </a:endParaRPr>
            </a:p>
          </p:txBody>
        </p:sp>
        <p:sp>
          <p:nvSpPr>
            <p:cNvPr id="468" name="TextBox 467">
              <a:extLst>
                <a:ext uri="{FF2B5EF4-FFF2-40B4-BE49-F238E27FC236}">
                  <a16:creationId xmlns:a16="http://schemas.microsoft.com/office/drawing/2014/main" id="{C7A86997-E986-4504-ABA3-1472AD396465}"/>
                </a:ext>
              </a:extLst>
            </p:cNvPr>
            <p:cNvSpPr txBox="1"/>
            <p:nvPr/>
          </p:nvSpPr>
          <p:spPr>
            <a:xfrm>
              <a:off x="5133950" y="5330244"/>
              <a:ext cx="760684" cy="207170"/>
            </a:xfrm>
            <a:prstGeom prst="rect">
              <a:avLst/>
            </a:prstGeom>
            <a:noFill/>
            <a:effectLst/>
          </p:spPr>
          <p:txBody>
            <a:bodyPr wrap="none" rtlCol="0">
              <a:spAutoFit/>
            </a:bodyPr>
            <a:lstStyle/>
            <a:p>
              <a:pPr algn="ctr" latinLnBrk="0"/>
              <a:r>
                <a:rPr lang="en-US" sz="700" b="1" kern="0" dirty="0">
                  <a:solidFill>
                    <a:sysClr val="windowText" lastClr="000000"/>
                  </a:solidFill>
                  <a:latin typeface="Arial" panose="020B0604020202020204" pitchFamily="34" charset="0"/>
                  <a:cs typeface="Arial" panose="020B0604020202020204" pitchFamily="34" charset="0"/>
                </a:rPr>
                <a:t>UCP2400</a:t>
              </a:r>
            </a:p>
          </p:txBody>
        </p:sp>
        <p:sp>
          <p:nvSpPr>
            <p:cNvPr id="469" name="TextBox 468">
              <a:extLst>
                <a:ext uri="{FF2B5EF4-FFF2-40B4-BE49-F238E27FC236}">
                  <a16:creationId xmlns:a16="http://schemas.microsoft.com/office/drawing/2014/main" id="{426EBD16-9AAE-4DC5-B1FB-836CF5EF9D1C}"/>
                </a:ext>
              </a:extLst>
            </p:cNvPr>
            <p:cNvSpPr txBox="1"/>
            <p:nvPr/>
          </p:nvSpPr>
          <p:spPr>
            <a:xfrm>
              <a:off x="5320467" y="4737229"/>
              <a:ext cx="444624" cy="207170"/>
            </a:xfrm>
            <a:prstGeom prst="rect">
              <a:avLst/>
            </a:prstGeom>
            <a:noFill/>
            <a:effectLst/>
          </p:spPr>
          <p:txBody>
            <a:bodyPr wrap="none" rtlCol="0">
              <a:spAutoFit/>
            </a:bodyPr>
            <a:lstStyle/>
            <a:p>
              <a:pPr latinLnBrk="0"/>
              <a:r>
                <a:rPr lang="en-US" sz="700" b="1" kern="0" dirty="0">
                  <a:solidFill>
                    <a:sysClr val="windowText" lastClr="000000"/>
                  </a:solidFill>
                  <a:latin typeface="Arial" panose="020B0604020202020204" pitchFamily="34" charset="0"/>
                  <a:cs typeface="Arial" panose="020B0604020202020204" pitchFamily="34" charset="0"/>
                </a:rPr>
                <a:t>600</a:t>
              </a:r>
            </a:p>
          </p:txBody>
        </p:sp>
        <p:sp>
          <p:nvSpPr>
            <p:cNvPr id="470" name="TextBox 469">
              <a:extLst>
                <a:ext uri="{FF2B5EF4-FFF2-40B4-BE49-F238E27FC236}">
                  <a16:creationId xmlns:a16="http://schemas.microsoft.com/office/drawing/2014/main" id="{6220578D-8280-4587-895F-C7BEE6EB9AB5}"/>
                </a:ext>
              </a:extLst>
            </p:cNvPr>
            <p:cNvSpPr txBox="1"/>
            <p:nvPr/>
          </p:nvSpPr>
          <p:spPr>
            <a:xfrm>
              <a:off x="4263669" y="4985836"/>
              <a:ext cx="589841" cy="207170"/>
            </a:xfrm>
            <a:prstGeom prst="rect">
              <a:avLst/>
            </a:prstGeom>
            <a:noFill/>
            <a:effectLst/>
          </p:spPr>
          <p:txBody>
            <a:bodyPr wrap="none" rtlCol="0">
              <a:spAutoFit/>
            </a:bodyPr>
            <a:lstStyle/>
            <a:p>
              <a:pPr latinLnBrk="0"/>
              <a:r>
                <a:rPr lang="en-US" sz="700" i="1" kern="0" dirty="0">
                  <a:solidFill>
                    <a:sysClr val="windowText" lastClr="000000"/>
                  </a:solidFill>
                  <a:latin typeface="Arial" panose="020B0604020202020204" pitchFamily="34" charset="0"/>
                  <a:cs typeface="Arial" panose="020B0604020202020204" pitchFamily="34" charset="0"/>
                </a:rPr>
                <a:t>w/SPL</a:t>
              </a:r>
            </a:p>
          </p:txBody>
        </p:sp>
        <p:sp>
          <p:nvSpPr>
            <p:cNvPr id="471" name="TextBox 470">
              <a:extLst>
                <a:ext uri="{FF2B5EF4-FFF2-40B4-BE49-F238E27FC236}">
                  <a16:creationId xmlns:a16="http://schemas.microsoft.com/office/drawing/2014/main" id="{06EB38CC-BDDC-41E6-AC9E-3D26C3C725C3}"/>
                </a:ext>
              </a:extLst>
            </p:cNvPr>
            <p:cNvSpPr txBox="1"/>
            <p:nvPr/>
          </p:nvSpPr>
          <p:spPr>
            <a:xfrm>
              <a:off x="4800956" y="4864548"/>
              <a:ext cx="589841" cy="207170"/>
            </a:xfrm>
            <a:prstGeom prst="rect">
              <a:avLst/>
            </a:prstGeom>
            <a:noFill/>
            <a:effectLst/>
          </p:spPr>
          <p:txBody>
            <a:bodyPr wrap="none" rtlCol="0">
              <a:spAutoFit/>
            </a:bodyPr>
            <a:lstStyle/>
            <a:p>
              <a:pPr latinLnBrk="0"/>
              <a:r>
                <a:rPr lang="en-US" sz="700" i="1" kern="0" dirty="0">
                  <a:solidFill>
                    <a:sysClr val="windowText" lastClr="000000"/>
                  </a:solidFill>
                  <a:latin typeface="Arial" panose="020B0604020202020204" pitchFamily="34" charset="0"/>
                  <a:cs typeface="Arial" panose="020B0604020202020204" pitchFamily="34" charset="0"/>
                </a:rPr>
                <a:t>w/SPL</a:t>
              </a:r>
            </a:p>
          </p:txBody>
        </p:sp>
        <p:sp>
          <p:nvSpPr>
            <p:cNvPr id="472" name="TextBox 471">
              <a:extLst>
                <a:ext uri="{FF2B5EF4-FFF2-40B4-BE49-F238E27FC236}">
                  <a16:creationId xmlns:a16="http://schemas.microsoft.com/office/drawing/2014/main" id="{9BFB45B4-83AE-4ED1-A8FB-4BC78CC87A20}"/>
                </a:ext>
              </a:extLst>
            </p:cNvPr>
            <p:cNvSpPr txBox="1"/>
            <p:nvPr/>
          </p:nvSpPr>
          <p:spPr>
            <a:xfrm>
              <a:off x="5329600" y="4403878"/>
              <a:ext cx="589841" cy="207170"/>
            </a:xfrm>
            <a:prstGeom prst="rect">
              <a:avLst/>
            </a:prstGeom>
            <a:noFill/>
            <a:effectLst/>
          </p:spPr>
          <p:txBody>
            <a:bodyPr wrap="none" rtlCol="0">
              <a:spAutoFit/>
            </a:bodyPr>
            <a:lstStyle/>
            <a:p>
              <a:pPr latinLnBrk="0"/>
              <a:r>
                <a:rPr lang="en-US" sz="700" i="1" kern="0" dirty="0">
                  <a:solidFill>
                    <a:sysClr val="windowText" lastClr="000000"/>
                  </a:solidFill>
                  <a:latin typeface="Arial" panose="020B0604020202020204" pitchFamily="34" charset="0"/>
                  <a:cs typeface="Arial" panose="020B0604020202020204" pitchFamily="34" charset="0"/>
                </a:rPr>
                <a:t>w/SPL</a:t>
              </a:r>
            </a:p>
          </p:txBody>
        </p:sp>
        <p:sp>
          <p:nvSpPr>
            <p:cNvPr id="473" name="TextBox 472">
              <a:extLst>
                <a:ext uri="{FF2B5EF4-FFF2-40B4-BE49-F238E27FC236}">
                  <a16:creationId xmlns:a16="http://schemas.microsoft.com/office/drawing/2014/main" id="{DF3E5C5D-B5F9-4A1F-B2CE-60B93A5DC090}"/>
                </a:ext>
              </a:extLst>
            </p:cNvPr>
            <p:cNvSpPr txBox="1"/>
            <p:nvPr/>
          </p:nvSpPr>
          <p:spPr>
            <a:xfrm>
              <a:off x="4220503" y="5588439"/>
              <a:ext cx="1100239" cy="239042"/>
            </a:xfrm>
            <a:prstGeom prst="rect">
              <a:avLst/>
            </a:prstGeom>
            <a:noFill/>
          </p:spPr>
          <p:txBody>
            <a:bodyPr wrap="none" rtlCol="0">
              <a:spAutoFit/>
            </a:bodyPr>
            <a:lstStyle/>
            <a:p>
              <a:pPr algn="ctr"/>
              <a:r>
                <a:rPr lang="en-US" altLang="ko-KR" sz="900" b="1" dirty="0">
                  <a:latin typeface="Arial" panose="020B0604020202020204" pitchFamily="34" charset="0"/>
                  <a:cs typeface="Arial" panose="020B0604020202020204" pitchFamily="34" charset="0"/>
                </a:rPr>
                <a:t>On-premise</a:t>
              </a:r>
              <a:endParaRPr lang="ko-KR" altLang="en-US" sz="900" b="1" dirty="0">
                <a:latin typeface="Arial" panose="020B0604020202020204" pitchFamily="34" charset="0"/>
                <a:cs typeface="Arial" panose="020B0604020202020204" pitchFamily="34" charset="0"/>
              </a:endParaRPr>
            </a:p>
          </p:txBody>
        </p:sp>
        <p:sp>
          <p:nvSpPr>
            <p:cNvPr id="474" name="TextBox 473">
              <a:extLst>
                <a:ext uri="{FF2B5EF4-FFF2-40B4-BE49-F238E27FC236}">
                  <a16:creationId xmlns:a16="http://schemas.microsoft.com/office/drawing/2014/main" id="{B8A5E72F-45E8-45EF-AF0C-6019F3EABDE4}"/>
                </a:ext>
              </a:extLst>
            </p:cNvPr>
            <p:cNvSpPr txBox="1"/>
            <p:nvPr/>
          </p:nvSpPr>
          <p:spPr>
            <a:xfrm>
              <a:off x="3500445" y="5330244"/>
              <a:ext cx="705161" cy="207170"/>
            </a:xfrm>
            <a:prstGeom prst="rect">
              <a:avLst/>
            </a:prstGeom>
            <a:noFill/>
            <a:effectLst/>
          </p:spPr>
          <p:txBody>
            <a:bodyPr wrap="none" rtlCol="0">
              <a:spAutoFit/>
            </a:bodyPr>
            <a:lstStyle/>
            <a:p>
              <a:pPr algn="ctr" latinLnBrk="0"/>
              <a:r>
                <a:rPr lang="en-US" sz="700" b="1" kern="0" dirty="0">
                  <a:solidFill>
                    <a:sysClr val="windowText" lastClr="000000"/>
                  </a:solidFill>
                  <a:latin typeface="Arial" panose="020B0604020202020204" pitchFamily="34" charset="0"/>
                  <a:cs typeface="Arial" panose="020B0604020202020204" pitchFamily="34" charset="0"/>
                </a:rPr>
                <a:t>eMG800</a:t>
              </a:r>
            </a:p>
          </p:txBody>
        </p:sp>
        <p:sp>
          <p:nvSpPr>
            <p:cNvPr id="475" name="Up Arrow 180">
              <a:extLst>
                <a:ext uri="{FF2B5EF4-FFF2-40B4-BE49-F238E27FC236}">
                  <a16:creationId xmlns:a16="http://schemas.microsoft.com/office/drawing/2014/main" id="{3FBBA8B0-DBE9-4D0C-9172-02E876B5F187}"/>
                </a:ext>
              </a:extLst>
            </p:cNvPr>
            <p:cNvSpPr/>
            <p:nvPr/>
          </p:nvSpPr>
          <p:spPr bwMode="auto">
            <a:xfrm>
              <a:off x="3757814" y="4707822"/>
              <a:ext cx="388509" cy="510075"/>
            </a:xfrm>
            <a:prstGeom prst="upArrow">
              <a:avLst>
                <a:gd name="adj1" fmla="val 100000"/>
                <a:gd name="adj2" fmla="val 14286"/>
              </a:avLst>
            </a:prstGeom>
            <a:solidFill>
              <a:schemeClr val="accent6">
                <a:lumMod val="25000"/>
                <a:lumOff val="75000"/>
              </a:schemeClr>
            </a:solidFill>
            <a:ln w="9525" cap="flat" cmpd="sng" algn="ctr">
              <a:solidFill>
                <a:srgbClr val="58585A">
                  <a:shade val="95000"/>
                  <a:satMod val="105000"/>
                </a:srgbClr>
              </a:solidFill>
              <a:prstDash val="solid"/>
              <a:headEnd type="none" w="med" len="med"/>
              <a:tailEnd type="none" w="med" len="med"/>
            </a:ln>
            <a:effectLst/>
          </p:spPr>
          <p:txBody>
            <a:bodyPr vert="horz" wrap="none" lIns="30375" tIns="19289" rIns="30375" bIns="19289" numCol="1" rtlCol="0" anchor="b" anchorCtr="0" compatLnSpc="1">
              <a:prstTxWarp prst="textNoShape">
                <a:avLst/>
              </a:prstTxWarp>
            </a:bodyPr>
            <a:lstStyle/>
            <a:p>
              <a:pPr defTabSz="385743">
                <a:spcBef>
                  <a:spcPct val="50000"/>
                </a:spcBef>
                <a:defRPr/>
              </a:pPr>
              <a:endParaRPr lang="en-US" sz="600" b="1" kern="0" dirty="0">
                <a:solidFill>
                  <a:sysClr val="windowText" lastClr="000000"/>
                </a:solidFill>
                <a:latin typeface="Arial" panose="020B0604020202020204" pitchFamily="34" charset="0"/>
                <a:cs typeface="Arial" panose="020B0604020202020204" pitchFamily="34" charset="0"/>
              </a:endParaRPr>
            </a:p>
          </p:txBody>
        </p:sp>
        <p:sp>
          <p:nvSpPr>
            <p:cNvPr id="476" name="TextBox 475">
              <a:extLst>
                <a:ext uri="{FF2B5EF4-FFF2-40B4-BE49-F238E27FC236}">
                  <a16:creationId xmlns:a16="http://schemas.microsoft.com/office/drawing/2014/main" id="{2407FFDA-96F9-4F0D-9EC1-2063348E609E}"/>
                </a:ext>
              </a:extLst>
            </p:cNvPr>
            <p:cNvSpPr txBox="1"/>
            <p:nvPr/>
          </p:nvSpPr>
          <p:spPr>
            <a:xfrm>
              <a:off x="3781886" y="4685297"/>
              <a:ext cx="444624" cy="207170"/>
            </a:xfrm>
            <a:prstGeom prst="rect">
              <a:avLst/>
            </a:prstGeom>
            <a:noFill/>
            <a:effectLst/>
          </p:spPr>
          <p:txBody>
            <a:bodyPr wrap="none" rtlCol="0">
              <a:spAutoFit/>
            </a:bodyPr>
            <a:lstStyle/>
            <a:p>
              <a:pPr latinLnBrk="0"/>
              <a:r>
                <a:rPr lang="en-US" sz="700" b="1" kern="0" dirty="0">
                  <a:solidFill>
                    <a:sysClr val="windowText" lastClr="000000"/>
                  </a:solidFill>
                  <a:latin typeface="Arial" panose="020B0604020202020204" pitchFamily="34" charset="0"/>
                  <a:cs typeface="Arial" panose="020B0604020202020204" pitchFamily="34" charset="0"/>
                </a:rPr>
                <a:t>600</a:t>
              </a:r>
            </a:p>
          </p:txBody>
        </p:sp>
        <p:cxnSp>
          <p:nvCxnSpPr>
            <p:cNvPr id="477" name="Straight Arrow Connector 476">
              <a:extLst>
                <a:ext uri="{FF2B5EF4-FFF2-40B4-BE49-F238E27FC236}">
                  <a16:creationId xmlns:a16="http://schemas.microsoft.com/office/drawing/2014/main" id="{6B036046-F36C-48E8-AEE7-EE29BF73EFB8}"/>
                </a:ext>
              </a:extLst>
            </p:cNvPr>
            <p:cNvCxnSpPr/>
            <p:nvPr/>
          </p:nvCxnSpPr>
          <p:spPr>
            <a:xfrm flipH="1" flipV="1">
              <a:off x="3937899" y="4840158"/>
              <a:ext cx="6770" cy="30990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478" name="Up Arrow 191">
              <a:extLst>
                <a:ext uri="{FF2B5EF4-FFF2-40B4-BE49-F238E27FC236}">
                  <a16:creationId xmlns:a16="http://schemas.microsoft.com/office/drawing/2014/main" id="{68CD1475-0476-4BCE-A154-8BE3C2E6FEAA}"/>
                </a:ext>
              </a:extLst>
            </p:cNvPr>
            <p:cNvSpPr/>
            <p:nvPr/>
          </p:nvSpPr>
          <p:spPr bwMode="auto">
            <a:xfrm>
              <a:off x="3666164" y="4995623"/>
              <a:ext cx="388509" cy="308336"/>
            </a:xfrm>
            <a:prstGeom prst="upArrow">
              <a:avLst>
                <a:gd name="adj1" fmla="val 100000"/>
                <a:gd name="adj2" fmla="val 14286"/>
              </a:avLst>
            </a:prstGeom>
            <a:gradFill rotWithShape="1">
              <a:gsLst>
                <a:gs pos="0">
                  <a:srgbClr val="58585A">
                    <a:tint val="50000"/>
                    <a:satMod val="300000"/>
                  </a:srgbClr>
                </a:gs>
                <a:gs pos="35000">
                  <a:srgbClr val="58585A">
                    <a:tint val="37000"/>
                    <a:satMod val="300000"/>
                  </a:srgbClr>
                </a:gs>
                <a:gs pos="100000">
                  <a:srgbClr val="58585A">
                    <a:tint val="15000"/>
                    <a:satMod val="350000"/>
                  </a:srgbClr>
                </a:gs>
              </a:gsLst>
              <a:lin ang="16200000" scaled="1"/>
            </a:gradFill>
            <a:ln w="9525" cap="flat" cmpd="sng" algn="ctr">
              <a:solidFill>
                <a:srgbClr val="58585A">
                  <a:shade val="95000"/>
                  <a:satMod val="105000"/>
                </a:srgbClr>
              </a:solidFill>
              <a:prstDash val="solid"/>
              <a:headEnd type="none" w="med" len="med"/>
              <a:tailEnd type="none" w="med" len="med"/>
            </a:ln>
            <a:effectLst/>
          </p:spPr>
          <p:txBody>
            <a:bodyPr vert="horz" wrap="none" lIns="30375" tIns="19289" rIns="30375" bIns="19289" numCol="1" rtlCol="0" anchor="b" anchorCtr="0" compatLnSpc="1">
              <a:prstTxWarp prst="textNoShape">
                <a:avLst/>
              </a:prstTxWarp>
            </a:bodyPr>
            <a:lstStyle/>
            <a:p>
              <a:pPr defTabSz="385743">
                <a:spcBef>
                  <a:spcPct val="50000"/>
                </a:spcBef>
                <a:defRPr/>
              </a:pPr>
              <a:endParaRPr lang="en-US" sz="600" b="1" kern="0" dirty="0">
                <a:solidFill>
                  <a:sysClr val="windowText" lastClr="000000"/>
                </a:solidFill>
                <a:latin typeface="Arial" panose="020B0604020202020204" pitchFamily="34" charset="0"/>
                <a:cs typeface="Arial" panose="020B0604020202020204" pitchFamily="34" charset="0"/>
              </a:endParaRPr>
            </a:p>
          </p:txBody>
        </p:sp>
        <p:sp>
          <p:nvSpPr>
            <p:cNvPr id="479" name="TextBox 478">
              <a:extLst>
                <a:ext uri="{FF2B5EF4-FFF2-40B4-BE49-F238E27FC236}">
                  <a16:creationId xmlns:a16="http://schemas.microsoft.com/office/drawing/2014/main" id="{C7191F4D-4606-4DEB-9313-95C9D2F03536}"/>
                </a:ext>
              </a:extLst>
            </p:cNvPr>
            <p:cNvSpPr txBox="1"/>
            <p:nvPr/>
          </p:nvSpPr>
          <p:spPr>
            <a:xfrm>
              <a:off x="3642514" y="4957761"/>
              <a:ext cx="444623" cy="207170"/>
            </a:xfrm>
            <a:prstGeom prst="rect">
              <a:avLst/>
            </a:prstGeom>
            <a:noFill/>
            <a:effectLst/>
          </p:spPr>
          <p:txBody>
            <a:bodyPr wrap="none" rtlCol="0">
              <a:spAutoFit/>
            </a:bodyPr>
            <a:lstStyle/>
            <a:p>
              <a:pPr latinLnBrk="0"/>
              <a:r>
                <a:rPr lang="en-US" sz="700" b="1" kern="0" dirty="0">
                  <a:solidFill>
                    <a:sysClr val="windowText" lastClr="000000"/>
                  </a:solidFill>
                  <a:latin typeface="Arial" panose="020B0604020202020204" pitchFamily="34" charset="0"/>
                  <a:cs typeface="Arial" panose="020B0604020202020204" pitchFamily="34" charset="0"/>
                </a:rPr>
                <a:t>200</a:t>
              </a:r>
            </a:p>
          </p:txBody>
        </p:sp>
        <p:sp>
          <p:nvSpPr>
            <p:cNvPr id="480" name="TextBox 479">
              <a:extLst>
                <a:ext uri="{FF2B5EF4-FFF2-40B4-BE49-F238E27FC236}">
                  <a16:creationId xmlns:a16="http://schemas.microsoft.com/office/drawing/2014/main" id="{243BF6A9-2DC9-4E96-BE01-75D518350742}"/>
                </a:ext>
              </a:extLst>
            </p:cNvPr>
            <p:cNvSpPr txBox="1"/>
            <p:nvPr/>
          </p:nvSpPr>
          <p:spPr>
            <a:xfrm>
              <a:off x="3666026" y="4821801"/>
              <a:ext cx="589841" cy="207170"/>
            </a:xfrm>
            <a:prstGeom prst="rect">
              <a:avLst/>
            </a:prstGeom>
            <a:noFill/>
            <a:effectLst/>
          </p:spPr>
          <p:txBody>
            <a:bodyPr wrap="none" rtlCol="0">
              <a:spAutoFit/>
            </a:bodyPr>
            <a:lstStyle/>
            <a:p>
              <a:pPr latinLnBrk="0"/>
              <a:r>
                <a:rPr lang="en-US" sz="700" i="1" kern="0" dirty="0">
                  <a:solidFill>
                    <a:sysClr val="windowText" lastClr="000000"/>
                  </a:solidFill>
                  <a:latin typeface="Arial" panose="020B0604020202020204" pitchFamily="34" charset="0"/>
                  <a:cs typeface="Arial" panose="020B0604020202020204" pitchFamily="34" charset="0"/>
                </a:rPr>
                <a:t>w/SPL</a:t>
              </a:r>
            </a:p>
          </p:txBody>
        </p:sp>
        <p:sp>
          <p:nvSpPr>
            <p:cNvPr id="481" name="Up Arrow 191">
              <a:extLst>
                <a:ext uri="{FF2B5EF4-FFF2-40B4-BE49-F238E27FC236}">
                  <a16:creationId xmlns:a16="http://schemas.microsoft.com/office/drawing/2014/main" id="{7CB7A437-76FC-4BD2-BB41-60C1562923A6}"/>
                </a:ext>
              </a:extLst>
            </p:cNvPr>
            <p:cNvSpPr/>
            <p:nvPr/>
          </p:nvSpPr>
          <p:spPr bwMode="auto">
            <a:xfrm>
              <a:off x="3213498" y="4995623"/>
              <a:ext cx="388509" cy="308335"/>
            </a:xfrm>
            <a:prstGeom prst="upArrow">
              <a:avLst>
                <a:gd name="adj1" fmla="val 100000"/>
                <a:gd name="adj2" fmla="val 14286"/>
              </a:avLst>
            </a:prstGeom>
            <a:gradFill rotWithShape="1">
              <a:gsLst>
                <a:gs pos="0">
                  <a:srgbClr val="58585A">
                    <a:tint val="50000"/>
                    <a:satMod val="300000"/>
                  </a:srgbClr>
                </a:gs>
                <a:gs pos="35000">
                  <a:srgbClr val="58585A">
                    <a:tint val="37000"/>
                    <a:satMod val="300000"/>
                  </a:srgbClr>
                </a:gs>
                <a:gs pos="100000">
                  <a:srgbClr val="58585A">
                    <a:tint val="15000"/>
                    <a:satMod val="350000"/>
                  </a:srgbClr>
                </a:gs>
              </a:gsLst>
              <a:lin ang="16200000" scaled="1"/>
            </a:gradFill>
            <a:ln w="9525" cap="flat" cmpd="sng" algn="ctr">
              <a:solidFill>
                <a:srgbClr val="58585A">
                  <a:shade val="95000"/>
                  <a:satMod val="105000"/>
                </a:srgbClr>
              </a:solidFill>
              <a:prstDash val="solid"/>
              <a:headEnd type="none" w="med" len="med"/>
              <a:tailEnd type="none" w="med" len="med"/>
            </a:ln>
            <a:effectLst/>
          </p:spPr>
          <p:txBody>
            <a:bodyPr vert="horz" wrap="none" lIns="30375" tIns="19289" rIns="30375" bIns="19289" numCol="1" rtlCol="0" anchor="b" anchorCtr="0" compatLnSpc="1">
              <a:prstTxWarp prst="textNoShape">
                <a:avLst/>
              </a:prstTxWarp>
            </a:bodyPr>
            <a:lstStyle/>
            <a:p>
              <a:pPr defTabSz="385743">
                <a:spcBef>
                  <a:spcPct val="50000"/>
                </a:spcBef>
                <a:defRPr/>
              </a:pPr>
              <a:endParaRPr lang="en-US" sz="600" b="1" kern="0" dirty="0">
                <a:solidFill>
                  <a:sysClr val="windowText" lastClr="000000"/>
                </a:solidFill>
                <a:latin typeface="Arial" panose="020B0604020202020204" pitchFamily="34" charset="0"/>
                <a:cs typeface="Arial" panose="020B0604020202020204" pitchFamily="34" charset="0"/>
              </a:endParaRPr>
            </a:p>
          </p:txBody>
        </p:sp>
        <p:sp>
          <p:nvSpPr>
            <p:cNvPr id="482" name="TextBox 481">
              <a:extLst>
                <a:ext uri="{FF2B5EF4-FFF2-40B4-BE49-F238E27FC236}">
                  <a16:creationId xmlns:a16="http://schemas.microsoft.com/office/drawing/2014/main" id="{B45BB9DB-5DD0-4BD7-9D9D-52467B2C6D6D}"/>
                </a:ext>
              </a:extLst>
            </p:cNvPr>
            <p:cNvSpPr txBox="1"/>
            <p:nvPr/>
          </p:nvSpPr>
          <p:spPr>
            <a:xfrm>
              <a:off x="3069676" y="5330244"/>
              <a:ext cx="638958" cy="207170"/>
            </a:xfrm>
            <a:prstGeom prst="rect">
              <a:avLst/>
            </a:prstGeom>
            <a:noFill/>
            <a:effectLst/>
          </p:spPr>
          <p:txBody>
            <a:bodyPr wrap="none" rtlCol="0">
              <a:spAutoFit/>
            </a:bodyPr>
            <a:lstStyle/>
            <a:p>
              <a:pPr algn="ctr" latinLnBrk="0"/>
              <a:r>
                <a:rPr lang="en-US" sz="700" b="1" kern="0" dirty="0">
                  <a:solidFill>
                    <a:sysClr val="windowText" lastClr="000000"/>
                  </a:solidFill>
                  <a:latin typeface="Arial" panose="020B0604020202020204" pitchFamily="34" charset="0"/>
                  <a:cs typeface="Arial" panose="020B0604020202020204" pitchFamily="34" charset="0"/>
                </a:rPr>
                <a:t>eMG80</a:t>
              </a:r>
            </a:p>
          </p:txBody>
        </p:sp>
      </p:grpSp>
      <p:sp>
        <p:nvSpPr>
          <p:cNvPr id="483" name="Up Arrow 188">
            <a:extLst>
              <a:ext uri="{FF2B5EF4-FFF2-40B4-BE49-F238E27FC236}">
                <a16:creationId xmlns:a16="http://schemas.microsoft.com/office/drawing/2014/main" id="{73717052-7B66-4467-ADB9-C826329992F6}"/>
              </a:ext>
            </a:extLst>
          </p:cNvPr>
          <p:cNvSpPr/>
          <p:nvPr/>
        </p:nvSpPr>
        <p:spPr bwMode="auto">
          <a:xfrm>
            <a:off x="4639831" y="3861791"/>
            <a:ext cx="273926" cy="997444"/>
          </a:xfrm>
          <a:prstGeom prst="upArrow">
            <a:avLst>
              <a:gd name="adj1" fmla="val 100000"/>
              <a:gd name="adj2" fmla="val 14286"/>
            </a:avLst>
          </a:prstGeom>
          <a:solidFill>
            <a:schemeClr val="accent6">
              <a:lumMod val="25000"/>
              <a:lumOff val="75000"/>
            </a:schemeClr>
          </a:solidFill>
          <a:ln w="9525" cap="flat" cmpd="sng" algn="ctr">
            <a:solidFill>
              <a:srgbClr val="58585A">
                <a:shade val="95000"/>
                <a:satMod val="105000"/>
              </a:srgbClr>
            </a:solidFill>
            <a:prstDash val="solid"/>
            <a:headEnd type="none" w="med" len="med"/>
            <a:tailEnd type="none" w="med" len="med"/>
          </a:ln>
          <a:effectLst/>
        </p:spPr>
        <p:txBody>
          <a:bodyPr vert="horz" wrap="none" lIns="30375" tIns="19289" rIns="30375" bIns="19289" numCol="1" rtlCol="0" anchor="b" anchorCtr="0" compatLnSpc="1">
            <a:prstTxWarp prst="textNoShape">
              <a:avLst/>
            </a:prstTxWarp>
          </a:bodyPr>
          <a:lstStyle/>
          <a:p>
            <a:pPr defTabSz="385743">
              <a:spcBef>
                <a:spcPct val="50000"/>
              </a:spcBef>
              <a:defRPr/>
            </a:pPr>
            <a:endParaRPr lang="en-US" sz="600" b="1" kern="0" dirty="0">
              <a:latin typeface="Arial" panose="020B0604020202020204" pitchFamily="34" charset="0"/>
              <a:cs typeface="Arial" panose="020B0604020202020204" pitchFamily="34" charset="0"/>
            </a:endParaRPr>
          </a:p>
        </p:txBody>
      </p:sp>
      <p:sp>
        <p:nvSpPr>
          <p:cNvPr id="484" name="TextBox 483">
            <a:extLst>
              <a:ext uri="{FF2B5EF4-FFF2-40B4-BE49-F238E27FC236}">
                <a16:creationId xmlns:a16="http://schemas.microsoft.com/office/drawing/2014/main" id="{D89F9E91-0E5A-40A1-9C69-19EA30C9091A}"/>
              </a:ext>
            </a:extLst>
          </p:cNvPr>
          <p:cNvSpPr txBox="1"/>
          <p:nvPr/>
        </p:nvSpPr>
        <p:spPr>
          <a:xfrm>
            <a:off x="4560394" y="3787069"/>
            <a:ext cx="444352" cy="239720"/>
          </a:xfrm>
          <a:prstGeom prst="rect">
            <a:avLst/>
          </a:prstGeom>
          <a:noFill/>
          <a:effectLst/>
        </p:spPr>
        <p:txBody>
          <a:bodyPr wrap="none" rtlCol="0">
            <a:spAutoFit/>
          </a:bodyPr>
          <a:lstStyle/>
          <a:p>
            <a:pPr latinLnBrk="0"/>
            <a:r>
              <a:rPr lang="en-US" sz="800" b="1" kern="0" dirty="0">
                <a:latin typeface="Arial" panose="020B0604020202020204" pitchFamily="34" charset="0"/>
                <a:cs typeface="Arial" panose="020B0604020202020204" pitchFamily="34" charset="0"/>
              </a:rPr>
              <a:t>2,400</a:t>
            </a:r>
          </a:p>
        </p:txBody>
      </p:sp>
      <p:cxnSp>
        <p:nvCxnSpPr>
          <p:cNvPr id="485" name="Straight Arrow Connector 484">
            <a:extLst>
              <a:ext uri="{FF2B5EF4-FFF2-40B4-BE49-F238E27FC236}">
                <a16:creationId xmlns:a16="http://schemas.microsoft.com/office/drawing/2014/main" id="{76FF651F-42E7-4025-82C8-C8FA35647524}"/>
              </a:ext>
            </a:extLst>
          </p:cNvPr>
          <p:cNvCxnSpPr>
            <a:cxnSpLocks/>
          </p:cNvCxnSpPr>
          <p:nvPr/>
        </p:nvCxnSpPr>
        <p:spPr>
          <a:xfrm flipV="1">
            <a:off x="4776095" y="3999655"/>
            <a:ext cx="0" cy="79667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486" name="Up Arrow 193">
            <a:extLst>
              <a:ext uri="{FF2B5EF4-FFF2-40B4-BE49-F238E27FC236}">
                <a16:creationId xmlns:a16="http://schemas.microsoft.com/office/drawing/2014/main" id="{9F9F7C00-32CB-46E3-8953-5379EA8A238F}"/>
              </a:ext>
            </a:extLst>
          </p:cNvPr>
          <p:cNvSpPr/>
          <p:nvPr/>
        </p:nvSpPr>
        <p:spPr bwMode="auto">
          <a:xfrm>
            <a:off x="4586357" y="4859237"/>
            <a:ext cx="273926" cy="139906"/>
          </a:xfrm>
          <a:prstGeom prst="upArrow">
            <a:avLst>
              <a:gd name="adj1" fmla="val 100000"/>
              <a:gd name="adj2" fmla="val 14286"/>
            </a:avLst>
          </a:prstGeom>
          <a:solidFill>
            <a:schemeClr val="accent6">
              <a:lumMod val="25000"/>
              <a:lumOff val="75000"/>
            </a:schemeClr>
          </a:solidFill>
          <a:ln w="9525" cap="flat" cmpd="sng" algn="ctr">
            <a:solidFill>
              <a:srgbClr val="58585A">
                <a:shade val="95000"/>
                <a:satMod val="105000"/>
              </a:srgbClr>
            </a:solidFill>
            <a:prstDash val="solid"/>
            <a:headEnd type="none" w="med" len="med"/>
            <a:tailEnd type="none" w="med" len="med"/>
          </a:ln>
          <a:effectLst/>
        </p:spPr>
        <p:txBody>
          <a:bodyPr vert="horz" wrap="none" lIns="30375" tIns="19289" rIns="30375" bIns="19289" numCol="1" rtlCol="0" anchor="b" anchorCtr="0" compatLnSpc="1">
            <a:prstTxWarp prst="textNoShape">
              <a:avLst/>
            </a:prstTxWarp>
          </a:bodyPr>
          <a:lstStyle/>
          <a:p>
            <a:pPr defTabSz="385743">
              <a:spcBef>
                <a:spcPct val="50000"/>
              </a:spcBef>
            </a:pPr>
            <a:endParaRPr lang="en-US" sz="600" b="1" kern="0" dirty="0">
              <a:latin typeface="Arial" panose="020B0604020202020204" pitchFamily="34" charset="0"/>
              <a:cs typeface="Arial" panose="020B0604020202020204" pitchFamily="34" charset="0"/>
            </a:endParaRPr>
          </a:p>
        </p:txBody>
      </p:sp>
      <p:sp>
        <p:nvSpPr>
          <p:cNvPr id="487" name="TextBox 486">
            <a:extLst>
              <a:ext uri="{FF2B5EF4-FFF2-40B4-BE49-F238E27FC236}">
                <a16:creationId xmlns:a16="http://schemas.microsoft.com/office/drawing/2014/main" id="{B4441568-E042-4D1F-9A74-70A9758218BA}"/>
              </a:ext>
            </a:extLst>
          </p:cNvPr>
          <p:cNvSpPr txBox="1"/>
          <p:nvPr/>
        </p:nvSpPr>
        <p:spPr>
          <a:xfrm>
            <a:off x="4577920" y="4775182"/>
            <a:ext cx="300083" cy="239720"/>
          </a:xfrm>
          <a:prstGeom prst="rect">
            <a:avLst/>
          </a:prstGeom>
          <a:noFill/>
          <a:effectLst/>
        </p:spPr>
        <p:txBody>
          <a:bodyPr wrap="none" rtlCol="0">
            <a:spAutoFit/>
          </a:bodyPr>
          <a:lstStyle/>
          <a:p>
            <a:pPr algn="ctr" latinLnBrk="0"/>
            <a:r>
              <a:rPr lang="en-US" sz="800" b="1" kern="0" dirty="0">
                <a:latin typeface="Arial" panose="020B0604020202020204" pitchFamily="34" charset="0"/>
                <a:cs typeface="Arial" panose="020B0604020202020204" pitchFamily="34" charset="0"/>
              </a:rPr>
              <a:t>50</a:t>
            </a:r>
          </a:p>
        </p:txBody>
      </p:sp>
      <p:sp>
        <p:nvSpPr>
          <p:cNvPr id="488" name="TextBox 487">
            <a:extLst>
              <a:ext uri="{FF2B5EF4-FFF2-40B4-BE49-F238E27FC236}">
                <a16:creationId xmlns:a16="http://schemas.microsoft.com/office/drawing/2014/main" id="{DD7DCE5D-D872-49F1-BF3D-58BE5D43976D}"/>
              </a:ext>
            </a:extLst>
          </p:cNvPr>
          <p:cNvSpPr txBox="1"/>
          <p:nvPr/>
        </p:nvSpPr>
        <p:spPr>
          <a:xfrm>
            <a:off x="4511301" y="5024521"/>
            <a:ext cx="421910" cy="222597"/>
          </a:xfrm>
          <a:prstGeom prst="rect">
            <a:avLst/>
          </a:prstGeom>
          <a:noFill/>
          <a:effectLst/>
        </p:spPr>
        <p:txBody>
          <a:bodyPr wrap="none" rtlCol="0">
            <a:spAutoFit/>
          </a:bodyPr>
          <a:lstStyle/>
          <a:p>
            <a:pPr algn="ctr" latinLnBrk="0"/>
            <a:r>
              <a:rPr lang="en-US" sz="700" b="1" kern="0" dirty="0">
                <a:latin typeface="Arial" panose="020B0604020202020204" pitchFamily="34" charset="0"/>
                <a:cs typeface="Arial" panose="020B0604020202020204" pitchFamily="34" charset="0"/>
              </a:rPr>
              <a:t>vUCP</a:t>
            </a:r>
          </a:p>
        </p:txBody>
      </p:sp>
      <p:sp>
        <p:nvSpPr>
          <p:cNvPr id="489" name="TextBox 488">
            <a:extLst>
              <a:ext uri="{FF2B5EF4-FFF2-40B4-BE49-F238E27FC236}">
                <a16:creationId xmlns:a16="http://schemas.microsoft.com/office/drawing/2014/main" id="{B3E6E49E-02B8-4B16-B9A0-5BBFEA8A2D0F}"/>
              </a:ext>
            </a:extLst>
          </p:cNvPr>
          <p:cNvSpPr txBox="1"/>
          <p:nvPr/>
        </p:nvSpPr>
        <p:spPr>
          <a:xfrm>
            <a:off x="4618244" y="4230771"/>
            <a:ext cx="482824" cy="215444"/>
          </a:xfrm>
          <a:prstGeom prst="rect">
            <a:avLst/>
          </a:prstGeom>
          <a:noFill/>
          <a:effectLst/>
        </p:spPr>
        <p:txBody>
          <a:bodyPr wrap="none" rtlCol="0">
            <a:spAutoFit/>
          </a:bodyPr>
          <a:lstStyle/>
          <a:p>
            <a:pPr latinLnBrk="0"/>
            <a:r>
              <a:rPr lang="en-US" sz="800" i="1" kern="0" dirty="0">
                <a:latin typeface="Arial" panose="020B0604020202020204" pitchFamily="34" charset="0"/>
                <a:cs typeface="Arial" panose="020B0604020202020204" pitchFamily="34" charset="0"/>
              </a:rPr>
              <a:t>w/SPL</a:t>
            </a:r>
          </a:p>
        </p:txBody>
      </p:sp>
      <p:sp>
        <p:nvSpPr>
          <p:cNvPr id="490" name="TextBox 489">
            <a:extLst>
              <a:ext uri="{FF2B5EF4-FFF2-40B4-BE49-F238E27FC236}">
                <a16:creationId xmlns:a16="http://schemas.microsoft.com/office/drawing/2014/main" id="{761BB5D2-B043-487E-A588-F1C40BBBD32F}"/>
              </a:ext>
            </a:extLst>
          </p:cNvPr>
          <p:cNvSpPr txBox="1"/>
          <p:nvPr/>
        </p:nvSpPr>
        <p:spPr>
          <a:xfrm>
            <a:off x="4846927" y="4735492"/>
            <a:ext cx="876267" cy="461665"/>
          </a:xfrm>
          <a:prstGeom prst="rect">
            <a:avLst/>
          </a:prstGeom>
          <a:noFill/>
        </p:spPr>
        <p:txBody>
          <a:bodyPr wrap="square" rtlCol="0">
            <a:spAutoFit/>
          </a:bodyPr>
          <a:lstStyle/>
          <a:p>
            <a:pPr marL="44054" indent="-44054">
              <a:buFont typeface="Arial" panose="020B0604020202020204" pitchFamily="34" charset="0"/>
              <a:buChar char="•"/>
            </a:pPr>
            <a:r>
              <a:rPr lang="en-US" altLang="ko-KR" sz="800" b="1" dirty="0"/>
              <a:t>vUCP-CS2400S   (SWL)</a:t>
            </a:r>
          </a:p>
          <a:p>
            <a:pPr marL="44054" indent="-44054">
              <a:buFont typeface="Arial" panose="020B0604020202020204" pitchFamily="34" charset="0"/>
              <a:buChar char="•"/>
            </a:pPr>
            <a:r>
              <a:rPr lang="en-US" altLang="ko-KR" sz="800" b="1" dirty="0"/>
              <a:t>vUCP-SPLD</a:t>
            </a:r>
          </a:p>
        </p:txBody>
      </p:sp>
      <p:sp>
        <p:nvSpPr>
          <p:cNvPr id="491" name="TextBox 490">
            <a:extLst>
              <a:ext uri="{FF2B5EF4-FFF2-40B4-BE49-F238E27FC236}">
                <a16:creationId xmlns:a16="http://schemas.microsoft.com/office/drawing/2014/main" id="{E29C4C3D-5754-4E75-AA55-FE0A056C1046}"/>
              </a:ext>
            </a:extLst>
          </p:cNvPr>
          <p:cNvSpPr txBox="1"/>
          <p:nvPr/>
        </p:nvSpPr>
        <p:spPr>
          <a:xfrm>
            <a:off x="4511301" y="5292042"/>
            <a:ext cx="505268" cy="239720"/>
          </a:xfrm>
          <a:prstGeom prst="rect">
            <a:avLst/>
          </a:prstGeom>
          <a:noFill/>
        </p:spPr>
        <p:txBody>
          <a:bodyPr wrap="none" rtlCol="0">
            <a:spAutoFit/>
          </a:bodyPr>
          <a:lstStyle/>
          <a:p>
            <a:pPr algn="ctr"/>
            <a:r>
              <a:rPr lang="en-US" altLang="ko-KR" sz="800" b="1" dirty="0">
                <a:latin typeface="Arial" panose="020B0604020202020204" pitchFamily="34" charset="0"/>
                <a:cs typeface="Arial" panose="020B0604020202020204" pitchFamily="34" charset="0"/>
              </a:rPr>
              <a:t>Virtual</a:t>
            </a:r>
            <a:endParaRPr lang="ko-KR" altLang="en-US" sz="800" b="1" dirty="0">
              <a:latin typeface="Arial" panose="020B0604020202020204" pitchFamily="34" charset="0"/>
              <a:cs typeface="Arial" panose="020B0604020202020204" pitchFamily="34" charset="0"/>
            </a:endParaRPr>
          </a:p>
        </p:txBody>
      </p:sp>
      <p:sp>
        <p:nvSpPr>
          <p:cNvPr id="3" name="Oval 2">
            <a:extLst>
              <a:ext uri="{FF2B5EF4-FFF2-40B4-BE49-F238E27FC236}">
                <a16:creationId xmlns:a16="http://schemas.microsoft.com/office/drawing/2014/main" id="{71FB738F-B015-45F9-9A42-B04610139BAD}"/>
              </a:ext>
            </a:extLst>
          </p:cNvPr>
          <p:cNvSpPr/>
          <p:nvPr/>
        </p:nvSpPr>
        <p:spPr>
          <a:xfrm>
            <a:off x="6412633" y="4055938"/>
            <a:ext cx="1552794" cy="291973"/>
          </a:xfrm>
          <a:prstGeom prst="ellipse">
            <a:avLst/>
          </a:prstGeom>
          <a:no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13" name="Oval 212">
            <a:extLst>
              <a:ext uri="{FF2B5EF4-FFF2-40B4-BE49-F238E27FC236}">
                <a16:creationId xmlns:a16="http://schemas.microsoft.com/office/drawing/2014/main" id="{E5E94508-4143-49DC-BE85-9FD801CBAAE9}"/>
              </a:ext>
            </a:extLst>
          </p:cNvPr>
          <p:cNvSpPr/>
          <p:nvPr/>
        </p:nvSpPr>
        <p:spPr>
          <a:xfrm>
            <a:off x="8017886" y="4238758"/>
            <a:ext cx="943330" cy="396540"/>
          </a:xfrm>
          <a:prstGeom prst="ellipse">
            <a:avLst/>
          </a:prstGeom>
          <a:no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14" name="Oval 213">
            <a:extLst>
              <a:ext uri="{FF2B5EF4-FFF2-40B4-BE49-F238E27FC236}">
                <a16:creationId xmlns:a16="http://schemas.microsoft.com/office/drawing/2014/main" id="{C464853F-6741-4973-A06F-F230FC3BF78A}"/>
              </a:ext>
            </a:extLst>
          </p:cNvPr>
          <p:cNvSpPr/>
          <p:nvPr/>
        </p:nvSpPr>
        <p:spPr>
          <a:xfrm>
            <a:off x="6778266" y="5249997"/>
            <a:ext cx="396647" cy="257158"/>
          </a:xfrm>
          <a:prstGeom prst="ellipse">
            <a:avLst/>
          </a:prstGeom>
          <a:no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Tree>
    <p:extLst>
      <p:ext uri="{BB962C8B-B14F-4D97-AF65-F5344CB8AC3E}">
        <p14:creationId xmlns:p14="http://schemas.microsoft.com/office/powerpoint/2010/main" val="2396146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ko-KR" sz="2800" dirty="0"/>
              <a:t>Web API - Licenses</a:t>
            </a:r>
            <a:endParaRPr lang="ko-KR" altLang="en-US" sz="2800" dirty="0"/>
          </a:p>
        </p:txBody>
      </p:sp>
      <p:sp>
        <p:nvSpPr>
          <p:cNvPr id="224" name="TextBox 223">
            <a:extLst>
              <a:ext uri="{FF2B5EF4-FFF2-40B4-BE49-F238E27FC236}">
                <a16:creationId xmlns:a16="http://schemas.microsoft.com/office/drawing/2014/main" id="{685DB7A5-54A1-49F9-983D-269F3B6DD08A}"/>
              </a:ext>
            </a:extLst>
          </p:cNvPr>
          <p:cNvSpPr txBox="1"/>
          <p:nvPr/>
        </p:nvSpPr>
        <p:spPr>
          <a:xfrm>
            <a:off x="6036117" y="861034"/>
            <a:ext cx="2263876" cy="646331"/>
          </a:xfrm>
          <a:prstGeom prst="rect">
            <a:avLst/>
          </a:prstGeom>
          <a:noFill/>
        </p:spPr>
        <p:txBody>
          <a:bodyPr wrap="square" rtlCol="0">
            <a:spAutoFit/>
          </a:bodyPr>
          <a:lstStyle/>
          <a:p>
            <a:pPr algn="ctr"/>
            <a:r>
              <a:rPr lang="en-US" u="sng" dirty="0"/>
              <a:t>Web API Licenses for 3</a:t>
            </a:r>
            <a:r>
              <a:rPr lang="en-US" u="sng" baseline="30000" dirty="0"/>
              <a:t>rd</a:t>
            </a:r>
            <a:r>
              <a:rPr lang="en-US" u="sng" dirty="0"/>
              <a:t> party applications</a:t>
            </a:r>
          </a:p>
        </p:txBody>
      </p:sp>
      <p:graphicFrame>
        <p:nvGraphicFramePr>
          <p:cNvPr id="18" name="Content Placeholder 3">
            <a:extLst>
              <a:ext uri="{FF2B5EF4-FFF2-40B4-BE49-F238E27FC236}">
                <a16:creationId xmlns:a16="http://schemas.microsoft.com/office/drawing/2014/main" id="{02E2F884-9B90-45F1-A3EC-49A95BB1CEBA}"/>
              </a:ext>
            </a:extLst>
          </p:cNvPr>
          <p:cNvGraphicFramePr>
            <a:graphicFrameLocks/>
          </p:cNvGraphicFramePr>
          <p:nvPr>
            <p:extLst/>
          </p:nvPr>
        </p:nvGraphicFramePr>
        <p:xfrm>
          <a:off x="227175" y="1641374"/>
          <a:ext cx="4902122" cy="4462272"/>
        </p:xfrm>
        <a:graphic>
          <a:graphicData uri="http://schemas.openxmlformats.org/drawingml/2006/table">
            <a:tbl>
              <a:tblPr firstRow="1" bandRow="1" bandCol="1">
                <a:tableStyleId>{72833802-FEF1-4C79-8D5D-14CF1EAF98D9}</a:tableStyleId>
              </a:tblPr>
              <a:tblGrid>
                <a:gridCol w="773723">
                  <a:extLst>
                    <a:ext uri="{9D8B030D-6E8A-4147-A177-3AD203B41FA5}">
                      <a16:colId xmlns:a16="http://schemas.microsoft.com/office/drawing/2014/main" val="391824499"/>
                    </a:ext>
                  </a:extLst>
                </a:gridCol>
                <a:gridCol w="800340">
                  <a:extLst>
                    <a:ext uri="{9D8B030D-6E8A-4147-A177-3AD203B41FA5}">
                      <a16:colId xmlns:a16="http://schemas.microsoft.com/office/drawing/2014/main" val="20000"/>
                    </a:ext>
                  </a:extLst>
                </a:gridCol>
                <a:gridCol w="940052">
                  <a:extLst>
                    <a:ext uri="{9D8B030D-6E8A-4147-A177-3AD203B41FA5}">
                      <a16:colId xmlns:a16="http://schemas.microsoft.com/office/drawing/2014/main" val="20002"/>
                    </a:ext>
                  </a:extLst>
                </a:gridCol>
                <a:gridCol w="984551">
                  <a:extLst>
                    <a:ext uri="{9D8B030D-6E8A-4147-A177-3AD203B41FA5}">
                      <a16:colId xmlns:a16="http://schemas.microsoft.com/office/drawing/2014/main" val="747932152"/>
                    </a:ext>
                  </a:extLst>
                </a:gridCol>
                <a:gridCol w="1403456">
                  <a:extLst>
                    <a:ext uri="{9D8B030D-6E8A-4147-A177-3AD203B41FA5}">
                      <a16:colId xmlns:a16="http://schemas.microsoft.com/office/drawing/2014/main" val="2535756598"/>
                    </a:ext>
                  </a:extLst>
                </a:gridCol>
              </a:tblGrid>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Web APIs</a:t>
                      </a:r>
                      <a:endParaRPr kumimoji="0" lang="en-US" sz="900" b="0" u="none" strike="noStrike" cap="none" normalizeH="0" baseline="0" dirty="0">
                        <a:ln>
                          <a:noFill/>
                        </a:ln>
                        <a:effectLst/>
                        <a:latin typeface="+mn-lt"/>
                      </a:endParaRPr>
                    </a:p>
                  </a:txBody>
                  <a:tcPr marL="45720" marR="18288" marT="18288" marB="18288"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Unified 3.5</a:t>
                      </a:r>
                      <a:endParaRPr kumimoji="0" lang="en-US" sz="900" b="0" u="none" strike="noStrike" cap="none" normalizeH="0" baseline="0" dirty="0">
                        <a:ln>
                          <a:noFill/>
                        </a:ln>
                        <a:effectLst/>
                        <a:latin typeface="+mn-lt"/>
                      </a:endParaRPr>
                    </a:p>
                  </a:txBody>
                  <a:tcPr marL="45720" marR="18288" marT="18288" marB="18288" horzOverflow="overflow"/>
                </a:tc>
                <a:tc gridSpan="3">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900" u="none" strike="noStrike" kern="1200" cap="none" normalizeH="0" baseline="0" dirty="0">
                          <a:ln>
                            <a:noFill/>
                          </a:ln>
                          <a:effectLst/>
                        </a:rPr>
                        <a:t>Unified 4.0</a:t>
                      </a:r>
                      <a:endParaRPr kumimoji="0" lang="en-US" sz="900" b="0" u="none" strike="noStrike" kern="1200" cap="none" normalizeH="0" baseline="0" dirty="0">
                        <a:ln>
                          <a:noFill/>
                        </a:ln>
                        <a:solidFill>
                          <a:schemeClr val="tx1"/>
                        </a:solidFill>
                        <a:effectLst/>
                        <a:latin typeface="+mn-lt"/>
                        <a:ea typeface="+mn-ea"/>
                        <a:cs typeface="+mn-cs"/>
                      </a:endParaRPr>
                    </a:p>
                  </a:txBody>
                  <a:tcPr marL="45720" marR="18288" marT="18288" marB="18288" horzOverflow="overflow"/>
                </a:tc>
                <a:tc hMerge="1">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sz="1200" u="none" strike="noStrike" kern="1200" cap="none" normalizeH="0" baseline="0" dirty="0">
                        <a:ln>
                          <a:noFill/>
                        </a:ln>
                        <a:solidFill>
                          <a:schemeClr val="tx1"/>
                        </a:solidFill>
                        <a:effectLst/>
                        <a:latin typeface="+mn-lt"/>
                        <a:ea typeface="+mn-ea"/>
                        <a:cs typeface="+mn-cs"/>
                      </a:endParaRPr>
                    </a:p>
                  </a:txBody>
                  <a:tcPr marL="45720" marR="45720" horzOverflow="overflow"/>
                </a:tc>
                <a:tc hMerge="1">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sz="1200" u="none" strike="noStrike" kern="1200" cap="none" normalizeH="0" baseline="0" dirty="0">
                        <a:ln>
                          <a:noFill/>
                        </a:ln>
                        <a:solidFill>
                          <a:schemeClr val="tx1"/>
                        </a:solidFill>
                        <a:effectLst/>
                        <a:latin typeface="+mn-lt"/>
                        <a:ea typeface="+mn-ea"/>
                        <a:cs typeface="+mn-cs"/>
                      </a:endParaRPr>
                    </a:p>
                  </a:txBody>
                  <a:tcPr marL="45720" marR="45720" horzOverflow="overflow"/>
                </a:tc>
                <a:extLst>
                  <a:ext uri="{0D108BD9-81ED-4DB2-BD59-A6C34878D82A}">
                    <a16:rowId xmlns:a16="http://schemas.microsoft.com/office/drawing/2014/main" val="4219446297"/>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Click to Call</a:t>
                      </a:r>
                      <a:endParaRPr kumimoji="0" lang="en-US" sz="900" b="0" u="none" strike="noStrike" cap="none" normalizeH="0" baseline="0" dirty="0">
                        <a:ln>
                          <a:noFill/>
                        </a:ln>
                        <a:effectLst/>
                        <a:latin typeface="+mn-lt"/>
                      </a:endParaRPr>
                    </a:p>
                  </a:txBody>
                  <a:tcPr marL="45720" marR="18288" marT="18288" marB="18288" horzOverflow="overflow">
                    <a:solidFill>
                      <a:schemeClr val="accent5">
                        <a:lumMod val="20000"/>
                        <a:lumOff val="80000"/>
                      </a:schemeClr>
                    </a:solidFill>
                  </a:tcPr>
                </a:tc>
                <a:tc>
                  <a:txBody>
                    <a:bodyPr/>
                    <a:lstStyle/>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Click to Call</a:t>
                      </a:r>
                      <a:endParaRPr kumimoji="0" lang="en-US" sz="800" u="none" strike="noStrike" kern="1200" cap="none" normalizeH="0" baseline="0" dirty="0">
                        <a:ln>
                          <a:noFill/>
                        </a:ln>
                        <a:solidFill>
                          <a:schemeClr val="tx1"/>
                        </a:solidFill>
                        <a:effectLst/>
                        <a:latin typeface="+mn-lt"/>
                        <a:ea typeface="+mn-ea"/>
                        <a:cs typeface="+mn-cs"/>
                      </a:endParaRPr>
                    </a:p>
                  </a:txBody>
                  <a:tcPr marL="45720" marR="18288" marT="18288" marB="18288" horzOverflow="overflow">
                    <a:solidFill>
                      <a:schemeClr val="accent5">
                        <a:lumMod val="20000"/>
                        <a:lumOff val="80000"/>
                      </a:schemeClr>
                    </a:solidFill>
                  </a:tcPr>
                </a:tc>
                <a:tc>
                  <a:txBody>
                    <a:bodyPr/>
                    <a:lstStyle/>
                    <a:p>
                      <a:pPr marL="112713" marR="0" lvl="0" indent="-1127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900" u="none" strike="noStrike" kern="1200" cap="none" normalizeH="0" baseline="0" dirty="0">
                        <a:ln>
                          <a:noFill/>
                        </a:ln>
                        <a:effectLst/>
                      </a:endParaRPr>
                    </a:p>
                  </a:txBody>
                  <a:tcPr marL="45720" marR="18288" marT="18288" marB="18288" horzOverflow="overflow">
                    <a:solidFill>
                      <a:schemeClr val="accent5">
                        <a:lumMod val="20000"/>
                        <a:lumOff val="80000"/>
                      </a:schemeClr>
                    </a:solidFill>
                  </a:tcPr>
                </a:tc>
                <a:tc>
                  <a:txBody>
                    <a:bodyPr/>
                    <a:lstStyle/>
                    <a:p>
                      <a:pPr marL="112713" marR="0" lvl="0" indent="-1127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900" b="0" u="none" strike="noStrike" kern="1200" cap="none" normalizeH="0" baseline="0" dirty="0">
                        <a:ln>
                          <a:noFill/>
                        </a:ln>
                        <a:solidFill>
                          <a:schemeClr val="tx1"/>
                        </a:solidFill>
                        <a:effectLst/>
                        <a:latin typeface="+mn-lt"/>
                      </a:endParaRPr>
                    </a:p>
                  </a:txBody>
                  <a:tcPr marL="45720" marR="18288" marT="18288" marB="18288" horzOverflow="overflow">
                    <a:solidFill>
                      <a:schemeClr val="accent5">
                        <a:lumMod val="20000"/>
                        <a:lumOff val="80000"/>
                      </a:schemeClr>
                    </a:solidFill>
                  </a:tcPr>
                </a:tc>
                <a:tc>
                  <a:txBody>
                    <a:bodyPr/>
                    <a:lstStyle/>
                    <a:p>
                      <a:pPr marL="112713" marR="0" lvl="0" indent="-1127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900" b="0" u="none" strike="noStrike" kern="1200" cap="none" normalizeH="0" baseline="0" dirty="0">
                        <a:ln>
                          <a:noFill/>
                        </a:ln>
                        <a:solidFill>
                          <a:schemeClr val="tx1"/>
                        </a:solidFill>
                        <a:effectLst/>
                        <a:latin typeface="+mn-lt"/>
                      </a:endParaRPr>
                    </a:p>
                  </a:txBody>
                  <a:tcPr marL="45720" marR="18288" marT="18288" marB="18288" horzOverflow="overflow">
                    <a:solidFill>
                      <a:schemeClr val="accent5">
                        <a:lumMod val="20000"/>
                        <a:lumOff val="80000"/>
                      </a:schemeClr>
                    </a:solidFill>
                  </a:tcPr>
                </a:tc>
                <a:extLst>
                  <a:ext uri="{0D108BD9-81ED-4DB2-BD59-A6C34878D82A}">
                    <a16:rowId xmlns:a16="http://schemas.microsoft.com/office/drawing/2014/main" val="1241898999"/>
                  </a:ext>
                </a:extLst>
              </a:tr>
              <a:tr h="507563">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900" u="none" strike="noStrike" cap="none" normalizeH="0" baseline="0" dirty="0">
                          <a:ln>
                            <a:noFill/>
                          </a:ln>
                          <a:effectLst/>
                        </a:rPr>
                        <a:t>Call Event</a:t>
                      </a:r>
                      <a:endParaRPr kumimoji="0" lang="en-US" sz="900" b="0" i="0" u="none" strike="noStrike" cap="none" normalizeH="0" baseline="0" dirty="0">
                        <a:ln>
                          <a:noFill/>
                        </a:ln>
                        <a:solidFill>
                          <a:schemeClr val="tx1"/>
                        </a:solidFill>
                        <a:effectLst/>
                        <a:latin typeface="+mn-lt"/>
                        <a:cs typeface="Arial" pitchFamily="34" charset="0"/>
                      </a:endParaRPr>
                    </a:p>
                  </a:txBody>
                  <a:tcPr marL="45720" marR="18288" marT="18288" marB="18288" horzOverflow="overflow">
                    <a:solidFill>
                      <a:schemeClr val="accent6">
                        <a:lumMod val="10000"/>
                        <a:lumOff val="90000"/>
                      </a:schemeClr>
                    </a:solidFill>
                  </a:tcPr>
                </a:tc>
                <a:tc>
                  <a:txBody>
                    <a:bodyPr/>
                    <a:lstStyle/>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800" u="none" strike="noStrike" kern="1200" cap="none" normalizeH="0" baseline="0" dirty="0">
                        <a:ln>
                          <a:noFill/>
                        </a:ln>
                        <a:solidFill>
                          <a:schemeClr val="tx1"/>
                        </a:solidFill>
                        <a:effectLst/>
                        <a:latin typeface="+mn-lt"/>
                        <a:ea typeface="+mn-ea"/>
                        <a:cs typeface="+mn-cs"/>
                      </a:endParaRPr>
                    </a:p>
                  </a:txBody>
                  <a:tcPr marL="45720" marR="18288" marT="18288" marB="18288" horzOverflow="overflow">
                    <a:solidFill>
                      <a:schemeClr val="accent6">
                        <a:lumMod val="10000"/>
                        <a:lumOff val="90000"/>
                      </a:schemeClr>
                    </a:solidFill>
                  </a:tcPr>
                </a:tc>
                <a:tc>
                  <a:txBody>
                    <a:bodyPr/>
                    <a:lstStyle/>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Dialing</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Proceeding</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Alerting</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Ringing</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Connected</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Released</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err="1">
                          <a:ln>
                            <a:noFill/>
                          </a:ln>
                          <a:effectLst/>
                        </a:rPr>
                        <a:t>ReleasedAsc</a:t>
                      </a:r>
                      <a:endParaRPr kumimoji="0" lang="en-US" sz="800" u="none" strike="noStrike" kern="1200" cap="none" normalizeH="0" baseline="0" dirty="0">
                        <a:ln>
                          <a:noFill/>
                        </a:ln>
                        <a:effectLst/>
                      </a:endParaRP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Rerouted</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Rerouting</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Failed</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Held</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Hold</a:t>
                      </a:r>
                      <a:endParaRPr kumimoji="0" lang="en-US" sz="800" u="none" strike="noStrike" kern="1200" cap="none" normalizeH="0" baseline="0" dirty="0">
                        <a:ln>
                          <a:noFill/>
                        </a:ln>
                        <a:solidFill>
                          <a:schemeClr val="tx1"/>
                        </a:solidFill>
                        <a:effectLst/>
                        <a:latin typeface="+mn-lt"/>
                        <a:ea typeface="+mn-ea"/>
                        <a:cs typeface="+mn-cs"/>
                      </a:endParaRPr>
                    </a:p>
                  </a:txBody>
                  <a:tcPr marL="45720" marR="18288" marT="18288" marB="18288" horzOverflow="overflow">
                    <a:solidFill>
                      <a:schemeClr val="accent6">
                        <a:lumMod val="10000"/>
                        <a:lumOff val="90000"/>
                      </a:schemeClr>
                    </a:solidFill>
                  </a:tcPr>
                </a:tc>
                <a:tc>
                  <a:txBody>
                    <a:bodyPr/>
                    <a:lstStyle/>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Retrieved</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Retrieving</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Transferred</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Transferring</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Conferenced</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Conferencing</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err="1">
                          <a:ln>
                            <a:noFill/>
                          </a:ln>
                          <a:effectLst/>
                        </a:rPr>
                        <a:t>DoNotDisturb</a:t>
                      </a:r>
                      <a:endParaRPr kumimoji="0" lang="en-US" sz="800" u="none" strike="noStrike" kern="1200" cap="none" normalizeH="0" baseline="0" dirty="0">
                        <a:ln>
                          <a:noFill/>
                        </a:ln>
                        <a:effectLst/>
                      </a:endParaRP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Forwarding</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Registered</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err="1">
                          <a:ln>
                            <a:noFill/>
                          </a:ln>
                          <a:effectLst/>
                        </a:rPr>
                        <a:t>UnRegistered</a:t>
                      </a:r>
                      <a:endParaRPr kumimoji="0" lang="en-US" sz="800" u="none" strike="noStrike" kern="1200" cap="none" normalizeH="0" baseline="0" dirty="0">
                        <a:ln>
                          <a:noFill/>
                        </a:ln>
                        <a:effectLst/>
                      </a:endParaRP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MWI</a:t>
                      </a:r>
                      <a:endParaRPr kumimoji="0" lang="en-US" sz="800" u="none" strike="noStrike" kern="1200" cap="none" normalizeH="0" baseline="0" dirty="0">
                        <a:ln>
                          <a:noFill/>
                        </a:ln>
                        <a:solidFill>
                          <a:schemeClr val="tx1"/>
                        </a:solidFill>
                        <a:effectLst/>
                        <a:latin typeface="+mn-lt"/>
                        <a:ea typeface="+mn-ea"/>
                        <a:cs typeface="+mn-cs"/>
                      </a:endParaRPr>
                    </a:p>
                  </a:txBody>
                  <a:tcPr marL="45720" marR="18288" marT="18288" marB="18288" horzOverflow="overflow">
                    <a:solidFill>
                      <a:schemeClr val="accent6">
                        <a:lumMod val="10000"/>
                        <a:lumOff val="90000"/>
                      </a:schemeClr>
                    </a:solidFill>
                  </a:tcPr>
                </a:tc>
                <a:tc>
                  <a:txBody>
                    <a:bodyPr/>
                    <a:lstStyle/>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ACD Agent </a:t>
                      </a:r>
                      <a:r>
                        <a:rPr kumimoji="0" lang="en-US" sz="800" u="none" strike="noStrike" kern="1200" cap="none" normalizeH="0" baseline="0" dirty="0" err="1">
                          <a:ln>
                            <a:noFill/>
                          </a:ln>
                          <a:effectLst/>
                        </a:rPr>
                        <a:t>LogOn</a:t>
                      </a:r>
                      <a:endParaRPr kumimoji="0" lang="en-US" sz="800" u="none" strike="noStrike" kern="1200" cap="none" normalizeH="0" baseline="0" dirty="0">
                        <a:ln>
                          <a:noFill/>
                        </a:ln>
                        <a:effectLst/>
                      </a:endParaRP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ACD Agent </a:t>
                      </a:r>
                      <a:r>
                        <a:rPr kumimoji="0" lang="en-US" sz="800" u="none" strike="noStrike" kern="1200" cap="none" normalizeH="0" baseline="0" dirty="0" err="1">
                          <a:ln>
                            <a:noFill/>
                          </a:ln>
                          <a:effectLst/>
                        </a:rPr>
                        <a:t>LogOff</a:t>
                      </a:r>
                      <a:endParaRPr kumimoji="0" lang="en-US" sz="800" u="none" strike="noStrike" kern="1200" cap="none" normalizeH="0" baseline="0" dirty="0">
                        <a:ln>
                          <a:noFill/>
                        </a:ln>
                        <a:effectLst/>
                      </a:endParaRP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ACD Agent Ready</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ACD Agent Not Ready</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ACD Agent Work</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ACD Agent Busy</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ACD Group Queueing</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ACD Group Queued</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err="1">
                          <a:ln>
                            <a:noFill/>
                          </a:ln>
                          <a:effectLst/>
                        </a:rPr>
                        <a:t>ConfGroup</a:t>
                      </a:r>
                      <a:r>
                        <a:rPr kumimoji="0" lang="en-US" sz="800" u="none" strike="noStrike" kern="1200" cap="none" normalizeH="0" baseline="0" dirty="0">
                          <a:ln>
                            <a:noFill/>
                          </a:ln>
                          <a:effectLst/>
                        </a:rPr>
                        <a:t> Member</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err="1">
                          <a:ln>
                            <a:noFill/>
                          </a:ln>
                          <a:effectLst/>
                        </a:rPr>
                        <a:t>ConfGroup</a:t>
                      </a:r>
                      <a:r>
                        <a:rPr kumimoji="0" lang="en-US" sz="800" u="none" strike="noStrike" kern="1200" cap="none" normalizeH="0" baseline="0" dirty="0">
                          <a:ln>
                            <a:noFill/>
                          </a:ln>
                          <a:effectLst/>
                        </a:rPr>
                        <a:t> </a:t>
                      </a:r>
                      <a:r>
                        <a:rPr kumimoji="0" lang="en-US" sz="800" u="none" strike="noStrike" kern="1200" cap="none" normalizeH="0" baseline="0" dirty="0" err="1">
                          <a:ln>
                            <a:noFill/>
                          </a:ln>
                          <a:effectLst/>
                        </a:rPr>
                        <a:t>MuteOn</a:t>
                      </a:r>
                      <a:endParaRPr kumimoji="0" lang="en-US" sz="800" u="none" strike="noStrike" kern="1200" cap="none" normalizeH="0" baseline="0" dirty="0">
                        <a:ln>
                          <a:noFill/>
                        </a:ln>
                        <a:effectLst/>
                      </a:endParaRP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err="1">
                          <a:ln>
                            <a:noFill/>
                          </a:ln>
                          <a:effectLst/>
                        </a:rPr>
                        <a:t>ConfRoom</a:t>
                      </a:r>
                      <a:r>
                        <a:rPr kumimoji="0" lang="en-US" sz="800" u="none" strike="noStrike" kern="1200" cap="none" normalizeH="0" baseline="0" dirty="0">
                          <a:ln>
                            <a:noFill/>
                          </a:ln>
                          <a:effectLst/>
                        </a:rPr>
                        <a:t> Member</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err="1">
                          <a:ln>
                            <a:noFill/>
                          </a:ln>
                          <a:effectLst/>
                        </a:rPr>
                        <a:t>ConfRoom</a:t>
                      </a:r>
                      <a:r>
                        <a:rPr kumimoji="0" lang="en-US" sz="800" u="none" strike="noStrike" kern="1200" cap="none" normalizeH="0" baseline="0" dirty="0">
                          <a:ln>
                            <a:noFill/>
                          </a:ln>
                          <a:effectLst/>
                        </a:rPr>
                        <a:t> Usage</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err="1">
                          <a:ln>
                            <a:noFill/>
                          </a:ln>
                          <a:effectLst/>
                        </a:rPr>
                        <a:t>SetMuteOn</a:t>
                      </a:r>
                      <a:endParaRPr kumimoji="0" lang="en-US" sz="800" u="none" strike="noStrike" kern="1200" cap="none" normalizeH="0" baseline="0" dirty="0">
                        <a:ln>
                          <a:noFill/>
                        </a:ln>
                        <a:effectLst/>
                      </a:endParaRP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Configuration changed </a:t>
                      </a:r>
                      <a:endParaRPr kumimoji="0" lang="en-US" sz="800" u="none" strike="noStrike" kern="1200" cap="none" normalizeH="0" baseline="0" dirty="0">
                        <a:ln>
                          <a:noFill/>
                        </a:ln>
                        <a:solidFill>
                          <a:schemeClr val="tx1"/>
                        </a:solidFill>
                        <a:effectLst/>
                        <a:latin typeface="+mn-lt"/>
                        <a:ea typeface="+mn-ea"/>
                        <a:cs typeface="+mn-cs"/>
                      </a:endParaRPr>
                    </a:p>
                  </a:txBody>
                  <a:tcPr marL="45720" marR="18288" marT="18288" marB="18288" horzOverflow="overflow">
                    <a:solidFill>
                      <a:schemeClr val="accent6">
                        <a:lumMod val="10000"/>
                        <a:lumOff val="90000"/>
                      </a:schemeClr>
                    </a:solidFill>
                  </a:tcPr>
                </a:tc>
                <a:extLst>
                  <a:ext uri="{0D108BD9-81ED-4DB2-BD59-A6C34878D82A}">
                    <a16:rowId xmlns:a16="http://schemas.microsoft.com/office/drawing/2014/main" val="1283758947"/>
                  </a:ext>
                </a:extLst>
              </a:tr>
              <a:tr h="905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Presence Event</a:t>
                      </a:r>
                      <a:endParaRPr kumimoji="0" lang="en-US" sz="900" b="0" u="none" strike="noStrike" cap="none" normalizeH="0" baseline="0" dirty="0">
                        <a:ln>
                          <a:noFill/>
                        </a:ln>
                        <a:effectLst/>
                        <a:latin typeface="+mn-lt"/>
                      </a:endParaRPr>
                    </a:p>
                  </a:txBody>
                  <a:tcPr marL="45720" marR="18288" marT="18288" marB="18288" horzOverflow="overflow">
                    <a:solidFill>
                      <a:schemeClr val="accent6">
                        <a:lumMod val="10000"/>
                        <a:lumOff val="90000"/>
                      </a:schemeClr>
                    </a:solidFill>
                  </a:tcPr>
                </a:tc>
                <a:tc>
                  <a:txBody>
                    <a:bodyPr/>
                    <a:lstStyle/>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800" u="none" strike="noStrike" kern="1200" cap="none" normalizeH="0" baseline="0" dirty="0">
                        <a:ln>
                          <a:noFill/>
                        </a:ln>
                        <a:solidFill>
                          <a:schemeClr val="tx1"/>
                        </a:solidFill>
                        <a:effectLst/>
                        <a:latin typeface="+mn-lt"/>
                        <a:ea typeface="+mn-ea"/>
                        <a:cs typeface="+mn-cs"/>
                      </a:endParaRPr>
                    </a:p>
                  </a:txBody>
                  <a:tcPr marL="45720" marR="18288" marT="18288" marB="18288" horzOverflow="overflow">
                    <a:solidFill>
                      <a:schemeClr val="accent6">
                        <a:lumMod val="10000"/>
                        <a:lumOff val="90000"/>
                      </a:schemeClr>
                    </a:solidFill>
                  </a:tcPr>
                </a:tc>
                <a:tc>
                  <a:txBody>
                    <a:bodyPr/>
                    <a:lstStyle/>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Presence Start</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Presence Stop</a:t>
                      </a:r>
                      <a:endParaRPr kumimoji="0" lang="en-US" sz="800" u="none" strike="noStrike" kern="1200" cap="none" normalizeH="0" baseline="0" dirty="0">
                        <a:ln>
                          <a:noFill/>
                        </a:ln>
                        <a:solidFill>
                          <a:schemeClr val="tx1"/>
                        </a:solidFill>
                        <a:effectLst/>
                        <a:latin typeface="+mn-lt"/>
                        <a:ea typeface="+mn-ea"/>
                        <a:cs typeface="+mn-cs"/>
                      </a:endParaRPr>
                    </a:p>
                  </a:txBody>
                  <a:tcPr marL="45720" marR="18288" marT="18288" marB="18288" horzOverflow="overflow">
                    <a:solidFill>
                      <a:schemeClr val="accent6">
                        <a:lumMod val="10000"/>
                        <a:lumOff val="90000"/>
                      </a:schemeClr>
                    </a:solidFill>
                  </a:tcPr>
                </a:tc>
                <a:tc>
                  <a:txBody>
                    <a:bodyPr/>
                    <a:lstStyle/>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Presence Event</a:t>
                      </a:r>
                      <a:endParaRPr kumimoji="0" lang="en-US" sz="800" u="none" strike="noStrike" kern="1200" cap="none" normalizeH="0" baseline="0" dirty="0">
                        <a:ln>
                          <a:noFill/>
                        </a:ln>
                        <a:solidFill>
                          <a:schemeClr val="tx1"/>
                        </a:solidFill>
                        <a:effectLst/>
                        <a:latin typeface="+mn-lt"/>
                        <a:ea typeface="+mn-ea"/>
                        <a:cs typeface="+mn-cs"/>
                      </a:endParaRPr>
                    </a:p>
                  </a:txBody>
                  <a:tcPr marL="45720" marR="18288" marT="18288" marB="18288" horzOverflow="overflow">
                    <a:solidFill>
                      <a:schemeClr val="accent6">
                        <a:lumMod val="10000"/>
                        <a:lumOff val="90000"/>
                      </a:schemeClr>
                    </a:solidFill>
                  </a:tcPr>
                </a:tc>
                <a:tc>
                  <a:txBody>
                    <a:bodyPr/>
                    <a:lstStyle/>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800" u="none" strike="noStrike" kern="1200" cap="none" normalizeH="0" baseline="0" dirty="0">
                        <a:ln>
                          <a:noFill/>
                        </a:ln>
                        <a:solidFill>
                          <a:schemeClr val="tx1"/>
                        </a:solidFill>
                        <a:effectLst/>
                        <a:latin typeface="+mn-lt"/>
                        <a:ea typeface="+mn-ea"/>
                        <a:cs typeface="+mn-cs"/>
                      </a:endParaRPr>
                    </a:p>
                  </a:txBody>
                  <a:tcPr marL="45720" marR="18288" marT="18288" marB="18288" horzOverflow="overflow">
                    <a:solidFill>
                      <a:schemeClr val="accent6">
                        <a:lumMod val="10000"/>
                        <a:lumOff val="90000"/>
                      </a:schemeClr>
                    </a:solidFill>
                  </a:tcPr>
                </a:tc>
                <a:extLst>
                  <a:ext uri="{0D108BD9-81ED-4DB2-BD59-A6C34878D82A}">
                    <a16:rowId xmlns:a16="http://schemas.microsoft.com/office/drawing/2014/main" val="10001"/>
                  </a:ext>
                </a:extLst>
              </a:tr>
              <a:tr h="436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Call Control</a:t>
                      </a:r>
                      <a:endParaRPr kumimoji="0" lang="en-US" sz="900" b="0" u="none" strike="noStrike" cap="none" normalizeH="0" baseline="0" dirty="0">
                        <a:ln>
                          <a:noFill/>
                        </a:ln>
                        <a:effectLst/>
                        <a:latin typeface="+mn-lt"/>
                      </a:endParaRPr>
                    </a:p>
                  </a:txBody>
                  <a:tcPr marL="45720" marR="18288" marT="18288" marB="18288" horzOverflow="overflow">
                    <a:solidFill>
                      <a:schemeClr val="accent6">
                        <a:lumMod val="10000"/>
                        <a:lumOff val="90000"/>
                      </a:schemeClr>
                    </a:solidFill>
                  </a:tcPr>
                </a:tc>
                <a:tc>
                  <a:txBody>
                    <a:bodyPr/>
                    <a:lstStyle/>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800" u="none" strike="noStrike" kern="1200" cap="none" normalizeH="0" baseline="0" dirty="0">
                        <a:ln>
                          <a:noFill/>
                        </a:ln>
                        <a:solidFill>
                          <a:schemeClr val="tx1"/>
                        </a:solidFill>
                        <a:effectLst/>
                        <a:latin typeface="+mn-lt"/>
                        <a:ea typeface="+mn-ea"/>
                        <a:cs typeface="+mn-cs"/>
                      </a:endParaRPr>
                    </a:p>
                  </a:txBody>
                  <a:tcPr marL="45720" marR="18288" marT="18288" marB="18288" horzOverflow="overflow">
                    <a:solidFill>
                      <a:schemeClr val="accent6">
                        <a:lumMod val="10000"/>
                        <a:lumOff val="90000"/>
                      </a:schemeClr>
                    </a:solidFill>
                  </a:tcPr>
                </a:tc>
                <a:tc>
                  <a:txBody>
                    <a:bodyPr/>
                    <a:lstStyle/>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Make Call</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Answer Call</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Clear Connection</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Reroute Call</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Hold Call</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Retrieve Call</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Consultation Call</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Transfer Call</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Single Step Transfer</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Generate DTMF</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Reconnect Call</a:t>
                      </a:r>
                      <a:endParaRPr kumimoji="0" lang="en-US" sz="800" u="none" strike="noStrike" kern="1200" cap="none" normalizeH="0" baseline="0" dirty="0">
                        <a:ln>
                          <a:noFill/>
                        </a:ln>
                        <a:solidFill>
                          <a:schemeClr val="tx1"/>
                        </a:solidFill>
                        <a:effectLst/>
                        <a:latin typeface="+mn-lt"/>
                        <a:ea typeface="+mn-ea"/>
                        <a:cs typeface="+mn-cs"/>
                      </a:endParaRPr>
                    </a:p>
                  </a:txBody>
                  <a:tcPr marL="45720" marR="18288" marT="18288" marB="18288" horzOverflow="overflow">
                    <a:solidFill>
                      <a:schemeClr val="accent6">
                        <a:lumMod val="10000"/>
                        <a:lumOff val="90000"/>
                      </a:schemeClr>
                    </a:solidFill>
                  </a:tcPr>
                </a:tc>
                <a:tc>
                  <a:txBody>
                    <a:bodyPr/>
                    <a:lstStyle/>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Set Forwarding</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Get Forwarding</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Set DND</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Get DND</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err="1">
                          <a:ln>
                            <a:noFill/>
                          </a:ln>
                          <a:effectLst/>
                        </a:rPr>
                        <a:t>PickUp</a:t>
                      </a:r>
                      <a:endParaRPr kumimoji="0" lang="en-US" sz="800" u="none" strike="noStrike" kern="1200" cap="none" normalizeH="0" baseline="0" dirty="0">
                        <a:ln>
                          <a:noFill/>
                        </a:ln>
                        <a:effectLst/>
                      </a:endParaRP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Conference Call</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Call Reject</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err="1">
                          <a:ln>
                            <a:noFill/>
                          </a:ln>
                          <a:effectLst/>
                        </a:rPr>
                        <a:t>BusyService</a:t>
                      </a:r>
                      <a:endParaRPr kumimoji="0" lang="en-US" sz="800" u="none" strike="noStrike" kern="1200" cap="none" normalizeH="0" baseline="0" dirty="0">
                        <a:ln>
                          <a:noFill/>
                        </a:ln>
                        <a:effectLst/>
                      </a:endParaRP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Set Call Back</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Get Call Status</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Call Park</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Call </a:t>
                      </a:r>
                      <a:r>
                        <a:rPr kumimoji="0" lang="en-US" sz="800" u="none" strike="noStrike" kern="1200" cap="none" normalizeH="0" baseline="0" dirty="0" err="1">
                          <a:ln>
                            <a:noFill/>
                          </a:ln>
                          <a:effectLst/>
                        </a:rPr>
                        <a:t>UnPark</a:t>
                      </a:r>
                      <a:endParaRPr kumimoji="0" lang="en-US" sz="800" u="none" strike="noStrike" kern="1200" cap="none" normalizeH="0" baseline="0" dirty="0">
                        <a:ln>
                          <a:noFill/>
                        </a:ln>
                        <a:solidFill>
                          <a:schemeClr val="tx1"/>
                        </a:solidFill>
                        <a:effectLst/>
                        <a:latin typeface="+mn-lt"/>
                        <a:ea typeface="+mn-ea"/>
                        <a:cs typeface="+mn-cs"/>
                      </a:endParaRPr>
                    </a:p>
                  </a:txBody>
                  <a:tcPr marL="45720" marR="18288" marT="18288" marB="18288" horzOverflow="overflow">
                    <a:solidFill>
                      <a:schemeClr val="accent6">
                        <a:lumMod val="10000"/>
                        <a:lumOff val="90000"/>
                      </a:schemeClr>
                    </a:solidFill>
                  </a:tcPr>
                </a:tc>
                <a:tc>
                  <a:txBody>
                    <a:bodyPr/>
                    <a:lstStyle/>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Get MWI</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Flexible Page</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ACD Agent </a:t>
                      </a:r>
                      <a:r>
                        <a:rPr kumimoji="0" lang="en-US" sz="800" u="none" strike="noStrike" kern="1200" cap="none" normalizeH="0" baseline="0" dirty="0" err="1">
                          <a:ln>
                            <a:noFill/>
                          </a:ln>
                          <a:effectLst/>
                        </a:rPr>
                        <a:t>LogOn</a:t>
                      </a:r>
                      <a:endParaRPr kumimoji="0" lang="en-US" sz="800" u="none" strike="noStrike" kern="1200" cap="none" normalizeH="0" baseline="0" dirty="0">
                        <a:ln>
                          <a:noFill/>
                        </a:ln>
                        <a:effectLst/>
                      </a:endParaRP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ACD Agent </a:t>
                      </a:r>
                      <a:r>
                        <a:rPr kumimoji="0" lang="en-US" sz="800" u="none" strike="noStrike" kern="1200" cap="none" normalizeH="0" baseline="0" dirty="0" err="1">
                          <a:ln>
                            <a:noFill/>
                          </a:ln>
                          <a:effectLst/>
                        </a:rPr>
                        <a:t>LogOff</a:t>
                      </a:r>
                      <a:endParaRPr kumimoji="0" lang="en-US" sz="800" u="none" strike="noStrike" kern="1200" cap="none" normalizeH="0" baseline="0" dirty="0">
                        <a:ln>
                          <a:noFill/>
                        </a:ln>
                        <a:effectLst/>
                      </a:endParaRP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ACD Agent Set State</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ACD Group Control</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Conf Group Call Start</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Conf Group Call Add </a:t>
                      </a:r>
                      <a:r>
                        <a:rPr kumimoji="0" lang="en-US" sz="800" u="none" strike="noStrike" kern="1200" cap="none" normalizeH="0" baseline="0" dirty="0" err="1">
                          <a:ln>
                            <a:noFill/>
                          </a:ln>
                          <a:effectLst/>
                        </a:rPr>
                        <a:t>Callee</a:t>
                      </a:r>
                      <a:endParaRPr kumimoji="0" lang="en-US" sz="800" u="none" strike="noStrike" kern="1200" cap="none" normalizeH="0" baseline="0" dirty="0">
                        <a:ln>
                          <a:noFill/>
                        </a:ln>
                        <a:effectLst/>
                      </a:endParaRP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Conf Grou0p Call Set Mute On</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Get Conf Room State</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Conf Room Open/Close</a:t>
                      </a:r>
                      <a:endParaRPr kumimoji="0" lang="en-US" sz="800" u="none" strike="noStrike" kern="1200" cap="none" normalizeH="0" baseline="0" dirty="0">
                        <a:ln>
                          <a:noFill/>
                        </a:ln>
                        <a:solidFill>
                          <a:schemeClr val="tx1"/>
                        </a:solidFill>
                        <a:effectLst/>
                        <a:latin typeface="+mn-lt"/>
                        <a:ea typeface="+mn-ea"/>
                        <a:cs typeface="+mn-cs"/>
                      </a:endParaRPr>
                    </a:p>
                  </a:txBody>
                  <a:tcPr marL="45720" marR="18288" marT="18288" marB="18288" horzOverflow="overflow">
                    <a:solidFill>
                      <a:schemeClr val="accent6">
                        <a:lumMod val="10000"/>
                        <a:lumOff val="90000"/>
                      </a:schemeClr>
                    </a:solidFill>
                  </a:tcPr>
                </a:tc>
                <a:extLst>
                  <a:ext uri="{0D108BD9-81ED-4DB2-BD59-A6C34878D82A}">
                    <a16:rowId xmlns:a16="http://schemas.microsoft.com/office/drawing/2014/main" val="10002"/>
                  </a:ext>
                </a:extLst>
              </a:tr>
              <a:tr h="81636">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900" u="none" strike="noStrike" cap="none" normalizeH="0" baseline="0" dirty="0">
                          <a:ln>
                            <a:noFill/>
                          </a:ln>
                          <a:effectLst/>
                        </a:rPr>
                        <a:t>SMDR</a:t>
                      </a:r>
                      <a:endParaRPr kumimoji="0" lang="en-US" sz="900" b="0" i="0" u="none" strike="noStrike" cap="none" normalizeH="0" baseline="0" dirty="0">
                        <a:ln>
                          <a:noFill/>
                        </a:ln>
                        <a:solidFill>
                          <a:schemeClr val="tx1"/>
                        </a:solidFill>
                        <a:effectLst/>
                        <a:latin typeface="+mn-lt"/>
                        <a:cs typeface="Arial" pitchFamily="34" charset="0"/>
                      </a:endParaRPr>
                    </a:p>
                  </a:txBody>
                  <a:tcPr marL="45720" marR="18288" marT="18288" marB="18288" horzOverflow="overflow">
                    <a:solidFill>
                      <a:schemeClr val="accent4">
                        <a:lumMod val="40000"/>
                        <a:lumOff val="60000"/>
                      </a:schemeClr>
                    </a:solidFill>
                  </a:tcPr>
                </a:tc>
                <a:tc>
                  <a:txBody>
                    <a:bodyPr/>
                    <a:lstStyle/>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SMDR via HTTPS</a:t>
                      </a:r>
                      <a:endParaRPr kumimoji="0" lang="en-US" sz="800" u="none" strike="noStrike" kern="1200" cap="none" normalizeH="0" baseline="0" dirty="0">
                        <a:ln>
                          <a:noFill/>
                        </a:ln>
                        <a:solidFill>
                          <a:schemeClr val="tx1"/>
                        </a:solidFill>
                        <a:effectLst/>
                        <a:latin typeface="+mn-lt"/>
                        <a:ea typeface="+mn-ea"/>
                        <a:cs typeface="+mn-cs"/>
                      </a:endParaRPr>
                    </a:p>
                  </a:txBody>
                  <a:tcPr marL="45720" marR="18288" marT="18288" marB="18288" horzOverflow="overflow">
                    <a:solidFill>
                      <a:schemeClr val="accent4">
                        <a:lumMod val="40000"/>
                        <a:lumOff val="60000"/>
                      </a:schemeClr>
                    </a:solidFill>
                  </a:tcPr>
                </a:tc>
                <a:tc gridSpan="3">
                  <a:txBody>
                    <a:bodyPr/>
                    <a:lstStyle/>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SMDR in JSON format via </a:t>
                      </a:r>
                      <a:r>
                        <a:rPr kumimoji="0" lang="en-US" sz="800" u="none" strike="noStrike" kern="1200" cap="none" normalizeH="0" baseline="0" dirty="0" err="1">
                          <a:ln>
                            <a:noFill/>
                          </a:ln>
                          <a:effectLst/>
                        </a:rPr>
                        <a:t>Websocket</a:t>
                      </a:r>
                      <a:endParaRPr kumimoji="0" lang="en-US" sz="800" u="none" strike="noStrike" kern="1200" cap="none" normalizeH="0" baseline="0" dirty="0">
                        <a:ln>
                          <a:noFill/>
                        </a:ln>
                        <a:effectLst/>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sz="800" u="none" strike="noStrike" kern="1200" cap="none" normalizeH="0" baseline="0" dirty="0">
                        <a:ln>
                          <a:noFill/>
                        </a:ln>
                        <a:solidFill>
                          <a:schemeClr val="tx1"/>
                        </a:solidFill>
                        <a:effectLst/>
                        <a:latin typeface="+mn-lt"/>
                        <a:ea typeface="+mn-ea"/>
                        <a:cs typeface="+mn-cs"/>
                      </a:endParaRPr>
                    </a:p>
                  </a:txBody>
                  <a:tcPr marL="45720" marR="18288" marT="18288" marB="18288" horzOverflow="overflow">
                    <a:solidFill>
                      <a:schemeClr val="accent4">
                        <a:lumMod val="40000"/>
                        <a:lumOff val="60000"/>
                      </a:schemeClr>
                    </a:solidFill>
                  </a:tcPr>
                </a:tc>
                <a:tc hMerge="1">
                  <a:txBody>
                    <a:bodyPr/>
                    <a:lstStyle/>
                    <a:p>
                      <a:pPr marL="112713" marR="0" lvl="0" indent="-11271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100" b="0" u="none" strike="noStrike" kern="1200" cap="none" normalizeH="0" baseline="0" dirty="0">
                        <a:ln>
                          <a:noFill/>
                        </a:ln>
                        <a:effectLst/>
                        <a:latin typeface="+mn-lt"/>
                      </a:endParaRPr>
                    </a:p>
                  </a:txBody>
                  <a:tcPr marL="45720" marR="45720" horzOverflow="overflow"/>
                </a:tc>
                <a:tc hMerge="1">
                  <a:txBody>
                    <a:bodyPr/>
                    <a:lstStyle/>
                    <a:p>
                      <a:pPr marL="112713" marR="0" lvl="0" indent="-11271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100" b="0" u="none" strike="noStrike" kern="1200" cap="none" normalizeH="0" baseline="0" dirty="0">
                        <a:ln>
                          <a:noFill/>
                        </a:ln>
                        <a:effectLst/>
                        <a:latin typeface="+mn-lt"/>
                      </a:endParaRPr>
                    </a:p>
                  </a:txBody>
                  <a:tcPr marL="45720" marR="45720" horzOverflow="overflow"/>
                </a:tc>
                <a:extLst>
                  <a:ext uri="{0D108BD9-81ED-4DB2-BD59-A6C34878D82A}">
                    <a16:rowId xmlns:a16="http://schemas.microsoft.com/office/drawing/2014/main" val="1911665315"/>
                  </a:ext>
                </a:extLst>
              </a:tr>
              <a:tr h="0">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900" u="none" strike="noStrike" cap="none" normalizeH="0" baseline="0" dirty="0">
                          <a:ln>
                            <a:noFill/>
                          </a:ln>
                          <a:effectLst/>
                        </a:rPr>
                        <a:t>ACD Manager</a:t>
                      </a:r>
                      <a:endParaRPr kumimoji="0" lang="en-US" sz="900" b="0" i="0" u="none" strike="noStrike" cap="none" normalizeH="0" baseline="0" dirty="0">
                        <a:ln>
                          <a:noFill/>
                        </a:ln>
                        <a:solidFill>
                          <a:schemeClr val="tx1"/>
                        </a:solidFill>
                        <a:effectLst/>
                        <a:latin typeface="+mn-lt"/>
                        <a:cs typeface="Arial" pitchFamily="34" charset="0"/>
                      </a:endParaRPr>
                    </a:p>
                  </a:txBody>
                  <a:tcPr marL="45720" marR="18288" marT="18288" marB="18288" horzOverflow="overflow">
                    <a:solidFill>
                      <a:schemeClr val="accent3">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900" b="0" i="0" u="none" strike="noStrike" cap="none" normalizeH="0" baseline="0" dirty="0">
                        <a:ln>
                          <a:noFill/>
                        </a:ln>
                        <a:solidFill>
                          <a:schemeClr val="tx1"/>
                        </a:solidFill>
                        <a:effectLst/>
                        <a:latin typeface="+mn-lt"/>
                        <a:cs typeface="Arial" pitchFamily="34" charset="0"/>
                      </a:endParaRPr>
                    </a:p>
                  </a:txBody>
                  <a:tcPr marL="45720" marR="18288" marT="18288" marB="18288" horzOverflow="overflow">
                    <a:solidFill>
                      <a:schemeClr val="accent3">
                        <a:lumMod val="40000"/>
                        <a:lumOff val="60000"/>
                      </a:schemeClr>
                    </a:solidFill>
                  </a:tcPr>
                </a:tc>
                <a:tc gridSpan="3">
                  <a:txBody>
                    <a:bodyPr/>
                    <a:lstStyle/>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u="none" strike="noStrike" kern="1200" cap="none" normalizeH="0" baseline="0" dirty="0">
                          <a:ln>
                            <a:noFill/>
                          </a:ln>
                          <a:effectLst/>
                        </a:rPr>
                        <a:t>ACD Manager Protocol in JSON format</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800" u="none" strike="noStrike" kern="1200" cap="none" normalizeH="0" baseline="0" dirty="0">
                        <a:ln>
                          <a:noFill/>
                        </a:ln>
                        <a:solidFill>
                          <a:schemeClr val="tx1"/>
                        </a:solidFill>
                        <a:effectLst/>
                        <a:latin typeface="+mn-lt"/>
                        <a:ea typeface="+mn-ea"/>
                        <a:cs typeface="+mn-cs"/>
                      </a:endParaRPr>
                    </a:p>
                  </a:txBody>
                  <a:tcPr marL="45720" marR="18288" marT="18288" marB="18288" horzOverflow="overflow">
                    <a:solidFill>
                      <a:schemeClr val="accent3">
                        <a:lumMod val="40000"/>
                        <a:lumOff val="60000"/>
                      </a:schemeClr>
                    </a:solidFill>
                  </a:tcPr>
                </a:tc>
                <a:tc hMerge="1">
                  <a:txBody>
                    <a:bodyPr/>
                    <a:lstStyle/>
                    <a:p>
                      <a:pPr marL="112713" marR="0" lvl="0" indent="-11271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100" b="0" u="none" strike="noStrike" kern="1200" cap="none" normalizeH="0" baseline="0" dirty="0">
                        <a:ln>
                          <a:noFill/>
                        </a:ln>
                        <a:effectLst/>
                        <a:latin typeface="+mn-lt"/>
                      </a:endParaRPr>
                    </a:p>
                  </a:txBody>
                  <a:tcPr marL="45720" marR="45720" horzOverflow="overflow"/>
                </a:tc>
                <a:tc hMerge="1">
                  <a:txBody>
                    <a:bodyPr/>
                    <a:lstStyle/>
                    <a:p>
                      <a:pPr marL="112713" marR="0" lvl="0" indent="-11271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100" b="0" u="none" strike="noStrike" kern="1200" cap="none" normalizeH="0" baseline="0" dirty="0">
                        <a:ln>
                          <a:noFill/>
                        </a:ln>
                        <a:effectLst/>
                        <a:latin typeface="+mn-lt"/>
                      </a:endParaRPr>
                    </a:p>
                  </a:txBody>
                  <a:tcPr marL="45720" marR="45720" horzOverflow="overflow"/>
                </a:tc>
                <a:extLst>
                  <a:ext uri="{0D108BD9-81ED-4DB2-BD59-A6C34878D82A}">
                    <a16:rowId xmlns:a16="http://schemas.microsoft.com/office/drawing/2014/main" val="3242294813"/>
                  </a:ext>
                </a:extLst>
              </a:tr>
            </a:tbl>
          </a:graphicData>
        </a:graphic>
      </p:graphicFrame>
      <p:sp>
        <p:nvSpPr>
          <p:cNvPr id="21" name="Right Brace 20">
            <a:extLst>
              <a:ext uri="{FF2B5EF4-FFF2-40B4-BE49-F238E27FC236}">
                <a16:creationId xmlns:a16="http://schemas.microsoft.com/office/drawing/2014/main" id="{6E739C2D-48F7-4235-9411-414BF25FCB46}"/>
              </a:ext>
            </a:extLst>
          </p:cNvPr>
          <p:cNvSpPr/>
          <p:nvPr/>
        </p:nvSpPr>
        <p:spPr>
          <a:xfrm>
            <a:off x="5152787" y="2074825"/>
            <a:ext cx="167508" cy="3383280"/>
          </a:xfrm>
          <a:prstGeom prst="righ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Callout: Line 29">
            <a:extLst>
              <a:ext uri="{FF2B5EF4-FFF2-40B4-BE49-F238E27FC236}">
                <a16:creationId xmlns:a16="http://schemas.microsoft.com/office/drawing/2014/main" id="{2767620A-A2BF-4FE4-AA9D-96AE6BD0B4CE}"/>
              </a:ext>
            </a:extLst>
          </p:cNvPr>
          <p:cNvSpPr/>
          <p:nvPr/>
        </p:nvSpPr>
        <p:spPr>
          <a:xfrm>
            <a:off x="5572574" y="4936927"/>
            <a:ext cx="1554825" cy="521178"/>
          </a:xfrm>
          <a:prstGeom prst="borderCallout1">
            <a:avLst>
              <a:gd name="adj1" fmla="val 50344"/>
              <a:gd name="adj2" fmla="val -222"/>
              <a:gd name="adj3" fmla="val 142364"/>
              <a:gd name="adj4" fmla="val -12860"/>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18288" rIns="18288" bIns="18288" numCol="1" spcCol="0" rtlCol="0" fromWordArt="0" anchor="ctr" anchorCtr="0" forceAA="0" compatLnSpc="1">
            <a:prstTxWarp prst="textNoShape">
              <a:avLst/>
            </a:prstTxWarp>
            <a:noAutofit/>
          </a:bodyPr>
          <a:lstStyle/>
          <a:p>
            <a:r>
              <a:rPr lang="en-US" sz="1000" b="1" dirty="0">
                <a:solidFill>
                  <a:srgbClr val="00B050"/>
                </a:solidFill>
              </a:rPr>
              <a:t>API-SMDR (per system)</a:t>
            </a:r>
          </a:p>
          <a:p>
            <a:r>
              <a:rPr lang="en-US" sz="1000" dirty="0">
                <a:solidFill>
                  <a:srgbClr val="00B050"/>
                </a:solidFill>
              </a:rPr>
              <a:t>System-base license for SMDR Web API </a:t>
            </a:r>
          </a:p>
        </p:txBody>
      </p:sp>
      <p:sp>
        <p:nvSpPr>
          <p:cNvPr id="31" name="Callout: Line 30">
            <a:extLst>
              <a:ext uri="{FF2B5EF4-FFF2-40B4-BE49-F238E27FC236}">
                <a16:creationId xmlns:a16="http://schemas.microsoft.com/office/drawing/2014/main" id="{F43C9D65-4EEC-4864-BA2D-89CE93A35DD2}"/>
              </a:ext>
            </a:extLst>
          </p:cNvPr>
          <p:cNvSpPr/>
          <p:nvPr/>
        </p:nvSpPr>
        <p:spPr>
          <a:xfrm>
            <a:off x="5572574" y="5642578"/>
            <a:ext cx="1554825" cy="521178"/>
          </a:xfrm>
          <a:prstGeom prst="borderCallout1">
            <a:avLst>
              <a:gd name="adj1" fmla="val 50344"/>
              <a:gd name="adj2" fmla="val -222"/>
              <a:gd name="adj3" fmla="val 60258"/>
              <a:gd name="adj4" fmla="val -12534"/>
            </a:avLst>
          </a:prstGeom>
          <a:no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18288" rIns="18288" bIns="18288" numCol="1" spcCol="0" rtlCol="0" fromWordArt="0" anchor="ctr" anchorCtr="0" forceAA="0" compatLnSpc="1">
            <a:prstTxWarp prst="textNoShape">
              <a:avLst/>
            </a:prstTxWarp>
            <a:noAutofit/>
          </a:bodyPr>
          <a:lstStyle/>
          <a:p>
            <a:r>
              <a:rPr lang="en-US" sz="1000" b="1" dirty="0">
                <a:solidFill>
                  <a:srgbClr val="CC3300"/>
                </a:solidFill>
              </a:rPr>
              <a:t>API-AMP (per system)</a:t>
            </a:r>
            <a:endParaRPr lang="en-US" sz="1000" dirty="0">
              <a:solidFill>
                <a:srgbClr val="CC3300"/>
              </a:solidFill>
            </a:endParaRPr>
          </a:p>
          <a:p>
            <a:r>
              <a:rPr lang="en-US" sz="1000" dirty="0">
                <a:solidFill>
                  <a:srgbClr val="CC3300"/>
                </a:solidFill>
              </a:rPr>
              <a:t>System-base license for ACDM Web API</a:t>
            </a:r>
            <a:endParaRPr lang="en-US" sz="1000" b="1" dirty="0">
              <a:solidFill>
                <a:srgbClr val="CC3300"/>
              </a:solidFill>
            </a:endParaRPr>
          </a:p>
        </p:txBody>
      </p:sp>
      <p:sp>
        <p:nvSpPr>
          <p:cNvPr id="32" name="Right Brace 31">
            <a:extLst>
              <a:ext uri="{FF2B5EF4-FFF2-40B4-BE49-F238E27FC236}">
                <a16:creationId xmlns:a16="http://schemas.microsoft.com/office/drawing/2014/main" id="{92B5E7B0-78EA-4AE8-8975-FC2E64E29D20}"/>
              </a:ext>
            </a:extLst>
          </p:cNvPr>
          <p:cNvSpPr/>
          <p:nvPr/>
        </p:nvSpPr>
        <p:spPr>
          <a:xfrm>
            <a:off x="5152787" y="1846783"/>
            <a:ext cx="156555" cy="137559"/>
          </a:xfrm>
          <a:prstGeom prst="rightBrac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a:extLst>
              <a:ext uri="{FF2B5EF4-FFF2-40B4-BE49-F238E27FC236}">
                <a16:creationId xmlns:a16="http://schemas.microsoft.com/office/drawing/2014/main" id="{DEE332E9-0A18-4193-9960-0C14AA61DE37}"/>
              </a:ext>
            </a:extLst>
          </p:cNvPr>
          <p:cNvSpPr txBox="1"/>
          <p:nvPr/>
        </p:nvSpPr>
        <p:spPr>
          <a:xfrm>
            <a:off x="5572573" y="1791842"/>
            <a:ext cx="1554825" cy="246221"/>
          </a:xfrm>
          <a:prstGeom prst="rect">
            <a:avLst/>
          </a:prstGeom>
          <a:noFill/>
          <a:ln>
            <a:solidFill>
              <a:schemeClr val="accent5">
                <a:lumMod val="60000"/>
                <a:lumOff val="40000"/>
              </a:schemeClr>
            </a:solidFill>
          </a:ln>
        </p:spPr>
        <p:txBody>
          <a:bodyPr wrap="square" lIns="45720" rIns="0" rtlCol="0" anchor="ctr">
            <a:spAutoFit/>
          </a:bodyPr>
          <a:lstStyle/>
          <a:p>
            <a:r>
              <a:rPr lang="en-US" sz="1000" b="1" dirty="0"/>
              <a:t>CLICKCALL license(per seat)</a:t>
            </a:r>
          </a:p>
        </p:txBody>
      </p:sp>
      <p:sp>
        <p:nvSpPr>
          <p:cNvPr id="34" name="Right Brace 33">
            <a:extLst>
              <a:ext uri="{FF2B5EF4-FFF2-40B4-BE49-F238E27FC236}">
                <a16:creationId xmlns:a16="http://schemas.microsoft.com/office/drawing/2014/main" id="{F2574FCE-950F-49B2-BB71-77319A9ADF61}"/>
              </a:ext>
            </a:extLst>
          </p:cNvPr>
          <p:cNvSpPr/>
          <p:nvPr/>
        </p:nvSpPr>
        <p:spPr>
          <a:xfrm>
            <a:off x="5309805" y="4032319"/>
            <a:ext cx="167508" cy="1425786"/>
          </a:xfrm>
          <a:prstGeom prst="righ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Callout: Line 34">
            <a:extLst>
              <a:ext uri="{FF2B5EF4-FFF2-40B4-BE49-F238E27FC236}">
                <a16:creationId xmlns:a16="http://schemas.microsoft.com/office/drawing/2014/main" id="{6D782AB5-0C8A-4B04-9E5C-0CB2CB4AC658}"/>
              </a:ext>
            </a:extLst>
          </p:cNvPr>
          <p:cNvSpPr/>
          <p:nvPr/>
        </p:nvSpPr>
        <p:spPr>
          <a:xfrm>
            <a:off x="5572574" y="2332826"/>
            <a:ext cx="1554825" cy="582023"/>
          </a:xfrm>
          <a:prstGeom prst="borderCallout1">
            <a:avLst>
              <a:gd name="adj1" fmla="val 50344"/>
              <a:gd name="adj2" fmla="val -222"/>
              <a:gd name="adj3" fmla="val 115368"/>
              <a:gd name="adj4" fmla="val -19149"/>
            </a:avLst>
          </a:prstGeom>
          <a:noFill/>
          <a:ln w="95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18288" rIns="18288" bIns="18288" numCol="1" spcCol="0" rtlCol="0" fromWordArt="0" anchor="ctr" anchorCtr="0" forceAA="0" compatLnSpc="1">
            <a:prstTxWarp prst="textNoShape">
              <a:avLst/>
            </a:prstTxWarp>
            <a:noAutofit/>
          </a:bodyPr>
          <a:lstStyle/>
          <a:p>
            <a:r>
              <a:rPr lang="en-US" sz="1000" b="1" dirty="0">
                <a:solidFill>
                  <a:srgbClr val="0000FF"/>
                </a:solidFill>
              </a:rPr>
              <a:t>API-CTI (server)</a:t>
            </a:r>
            <a:endParaRPr lang="en-US" sz="1000" dirty="0">
              <a:solidFill>
                <a:srgbClr val="0000FF"/>
              </a:solidFill>
            </a:endParaRPr>
          </a:p>
          <a:p>
            <a:r>
              <a:rPr lang="en-US" sz="1000" dirty="0">
                <a:solidFill>
                  <a:srgbClr val="0000FF"/>
                </a:solidFill>
              </a:rPr>
              <a:t>Server license for Call Control and Event API</a:t>
            </a:r>
            <a:endParaRPr lang="en-US" sz="1000" b="1" dirty="0">
              <a:solidFill>
                <a:srgbClr val="0000FF"/>
              </a:solidFill>
            </a:endParaRPr>
          </a:p>
        </p:txBody>
      </p:sp>
      <p:sp>
        <p:nvSpPr>
          <p:cNvPr id="36" name="Callout: Line 35">
            <a:extLst>
              <a:ext uri="{FF2B5EF4-FFF2-40B4-BE49-F238E27FC236}">
                <a16:creationId xmlns:a16="http://schemas.microsoft.com/office/drawing/2014/main" id="{C4ED367C-D691-43E2-9AE8-59B919DD1A47}"/>
              </a:ext>
            </a:extLst>
          </p:cNvPr>
          <p:cNvSpPr/>
          <p:nvPr/>
        </p:nvSpPr>
        <p:spPr>
          <a:xfrm>
            <a:off x="5572573" y="3585769"/>
            <a:ext cx="1554825" cy="458290"/>
          </a:xfrm>
          <a:prstGeom prst="borderCallout1">
            <a:avLst>
              <a:gd name="adj1" fmla="val 50344"/>
              <a:gd name="adj2" fmla="val -222"/>
              <a:gd name="adj3" fmla="val 161648"/>
              <a:gd name="adj4" fmla="val -9634"/>
            </a:avLst>
          </a:prstGeom>
          <a:noFill/>
          <a:ln w="95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18288" rIns="18288" bIns="18288" numCol="1" spcCol="0" rtlCol="0" fromWordArt="0" anchor="ctr" anchorCtr="0" forceAA="0" compatLnSpc="1">
            <a:prstTxWarp prst="textNoShape">
              <a:avLst/>
            </a:prstTxWarp>
            <a:noAutofit/>
          </a:bodyPr>
          <a:lstStyle/>
          <a:p>
            <a:r>
              <a:rPr lang="en-US" sz="1000" b="1" dirty="0">
                <a:solidFill>
                  <a:srgbClr val="0000FF"/>
                </a:solidFill>
              </a:rPr>
              <a:t>API-CTI-EXT (per seat)</a:t>
            </a:r>
            <a:endParaRPr lang="en-US" sz="1000" dirty="0">
              <a:solidFill>
                <a:srgbClr val="0000FF"/>
              </a:solidFill>
            </a:endParaRPr>
          </a:p>
          <a:p>
            <a:r>
              <a:rPr lang="en-US" sz="1000" dirty="0">
                <a:solidFill>
                  <a:srgbClr val="0000FF"/>
                </a:solidFill>
              </a:rPr>
              <a:t>Client license for Call Control</a:t>
            </a:r>
            <a:endParaRPr lang="en-US" sz="1000" b="1" dirty="0">
              <a:solidFill>
                <a:srgbClr val="0000FF"/>
              </a:solidFill>
            </a:endParaRPr>
          </a:p>
        </p:txBody>
      </p:sp>
      <p:sp>
        <p:nvSpPr>
          <p:cNvPr id="37" name="TextBox 36">
            <a:extLst>
              <a:ext uri="{FF2B5EF4-FFF2-40B4-BE49-F238E27FC236}">
                <a16:creationId xmlns:a16="http://schemas.microsoft.com/office/drawing/2014/main" id="{E236471E-DE6C-413B-A6DD-9EC96B0ACA61}"/>
              </a:ext>
            </a:extLst>
          </p:cNvPr>
          <p:cNvSpPr txBox="1"/>
          <p:nvPr/>
        </p:nvSpPr>
        <p:spPr>
          <a:xfrm>
            <a:off x="7127398" y="2263060"/>
            <a:ext cx="2016602" cy="3785652"/>
          </a:xfrm>
          <a:prstGeom prst="rect">
            <a:avLst/>
          </a:prstGeom>
          <a:noFill/>
        </p:spPr>
        <p:txBody>
          <a:bodyPr wrap="square" rtlCol="0">
            <a:spAutoFit/>
          </a:bodyPr>
          <a:lstStyle/>
          <a:p>
            <a:pPr marL="114300" lvl="0" indent="-114300" defTabSz="914400" fontAlgn="base">
              <a:spcBef>
                <a:spcPct val="0"/>
              </a:spcBef>
              <a:spcAft>
                <a:spcPct val="0"/>
              </a:spcAft>
              <a:buFont typeface="Arial" panose="020B0604020202020204" pitchFamily="34" charset="0"/>
              <a:buChar char="•"/>
            </a:pPr>
            <a:r>
              <a:rPr lang="en-US" sz="1000" dirty="0">
                <a:solidFill>
                  <a:srgbClr val="0000FF"/>
                </a:solidFill>
              </a:rPr>
              <a:t>Support 3</a:t>
            </a:r>
            <a:r>
              <a:rPr lang="en-US" sz="1000" baseline="30000" dirty="0">
                <a:solidFill>
                  <a:srgbClr val="0000FF"/>
                </a:solidFill>
              </a:rPr>
              <a:t>rd</a:t>
            </a:r>
            <a:r>
              <a:rPr lang="en-US" sz="1000" dirty="0">
                <a:solidFill>
                  <a:srgbClr val="0000FF"/>
                </a:solidFill>
              </a:rPr>
              <a:t> party CTI servers*. API-CTI server license per CTI server including Alarm server for flexible page API and Call event based server for Event API.</a:t>
            </a:r>
          </a:p>
          <a:p>
            <a:pPr marL="114300" lvl="0" indent="-114300" defTabSz="914400" fontAlgn="base">
              <a:spcBef>
                <a:spcPct val="0"/>
              </a:spcBef>
              <a:spcAft>
                <a:spcPct val="0"/>
              </a:spcAft>
              <a:buFont typeface="Arial" panose="020B0604020202020204" pitchFamily="34" charset="0"/>
              <a:buChar char="•"/>
            </a:pPr>
            <a:endParaRPr lang="en-US" sz="1000" dirty="0">
              <a:solidFill>
                <a:srgbClr val="0000FF"/>
              </a:solidFill>
            </a:endParaRPr>
          </a:p>
          <a:p>
            <a:pPr marL="114300" lvl="0" indent="-114300" defTabSz="914400" fontAlgn="base">
              <a:spcBef>
                <a:spcPct val="0"/>
              </a:spcBef>
              <a:spcAft>
                <a:spcPct val="0"/>
              </a:spcAft>
              <a:buFont typeface="Arial" panose="020B0604020202020204" pitchFamily="34" charset="0"/>
              <a:buChar char="•"/>
            </a:pPr>
            <a:endParaRPr lang="en-US" sz="1000" dirty="0">
              <a:solidFill>
                <a:srgbClr val="0000FF"/>
              </a:solidFill>
            </a:endParaRPr>
          </a:p>
          <a:p>
            <a:pPr lvl="0" defTabSz="914400" fontAlgn="base">
              <a:spcBef>
                <a:spcPct val="0"/>
              </a:spcBef>
              <a:spcAft>
                <a:spcPct val="0"/>
              </a:spcAft>
            </a:pPr>
            <a:endParaRPr lang="en-US" sz="1000" dirty="0">
              <a:solidFill>
                <a:srgbClr val="0000FF"/>
              </a:solidFill>
            </a:endParaRPr>
          </a:p>
          <a:p>
            <a:pPr marL="114300" lvl="0" indent="-114300" defTabSz="914400" fontAlgn="base">
              <a:spcBef>
                <a:spcPct val="0"/>
              </a:spcBef>
              <a:spcAft>
                <a:spcPct val="0"/>
              </a:spcAft>
              <a:buFont typeface="Arial" panose="020B0604020202020204" pitchFamily="34" charset="0"/>
              <a:buChar char="•"/>
            </a:pPr>
            <a:r>
              <a:rPr lang="en-US" sz="1000" dirty="0">
                <a:solidFill>
                  <a:srgbClr val="0000FF"/>
                </a:solidFill>
              </a:rPr>
              <a:t>In addition, need to add client license (API-CTI-EXT) as the number of clients to use CTI clients for call control.</a:t>
            </a:r>
          </a:p>
          <a:p>
            <a:pPr marL="114300" lvl="0" indent="-114300" defTabSz="914400" fontAlgn="base">
              <a:spcBef>
                <a:spcPct val="0"/>
              </a:spcBef>
              <a:spcAft>
                <a:spcPct val="0"/>
              </a:spcAft>
              <a:buFont typeface="Arial" panose="020B0604020202020204" pitchFamily="34" charset="0"/>
              <a:buChar char="•"/>
            </a:pPr>
            <a:endParaRPr lang="en-US" sz="1000" dirty="0">
              <a:solidFill>
                <a:srgbClr val="0000FF"/>
              </a:solidFill>
            </a:endParaRPr>
          </a:p>
          <a:p>
            <a:pPr marL="114300" lvl="0" indent="-114300" defTabSz="914400" fontAlgn="base">
              <a:spcBef>
                <a:spcPct val="0"/>
              </a:spcBef>
              <a:spcAft>
                <a:spcPct val="0"/>
              </a:spcAft>
              <a:buFont typeface="Arial" panose="020B0604020202020204" pitchFamily="34" charset="0"/>
              <a:buChar char="•"/>
            </a:pPr>
            <a:endParaRPr lang="en-US" sz="1000" dirty="0">
              <a:solidFill>
                <a:srgbClr val="0000FF"/>
              </a:solidFill>
            </a:endParaRPr>
          </a:p>
          <a:p>
            <a:pPr marL="114300" lvl="0" indent="-114300" defTabSz="914400" fontAlgn="base">
              <a:spcBef>
                <a:spcPct val="0"/>
              </a:spcBef>
              <a:spcAft>
                <a:spcPct val="0"/>
              </a:spcAft>
              <a:buFont typeface="Arial" panose="020B0604020202020204" pitchFamily="34" charset="0"/>
              <a:buChar char="•"/>
            </a:pPr>
            <a:endParaRPr lang="en-US" sz="1000" dirty="0">
              <a:solidFill>
                <a:srgbClr val="0000FF"/>
              </a:solidFill>
            </a:endParaRPr>
          </a:p>
          <a:p>
            <a:pPr marL="114300" lvl="0" indent="-114300" defTabSz="914400" fontAlgn="base">
              <a:spcBef>
                <a:spcPct val="0"/>
              </a:spcBef>
              <a:spcAft>
                <a:spcPct val="0"/>
              </a:spcAft>
              <a:buFont typeface="Arial" panose="020B0604020202020204" pitchFamily="34" charset="0"/>
              <a:buChar char="•"/>
            </a:pPr>
            <a:endParaRPr lang="en-US" sz="1000" dirty="0">
              <a:solidFill>
                <a:srgbClr val="0000FF"/>
              </a:solidFill>
            </a:endParaRPr>
          </a:p>
          <a:p>
            <a:pPr marL="114300" lvl="0" indent="-114300" defTabSz="914400" fontAlgn="base">
              <a:spcBef>
                <a:spcPct val="0"/>
              </a:spcBef>
              <a:spcAft>
                <a:spcPct val="0"/>
              </a:spcAft>
              <a:buFont typeface="Arial" panose="020B0604020202020204" pitchFamily="34" charset="0"/>
              <a:buChar char="•"/>
            </a:pPr>
            <a:endParaRPr lang="en-US" sz="1000" dirty="0">
              <a:solidFill>
                <a:srgbClr val="0000FF"/>
              </a:solidFill>
            </a:endParaRPr>
          </a:p>
          <a:p>
            <a:pPr marL="114300" indent="-114300" defTabSz="914400" fontAlgn="base">
              <a:spcBef>
                <a:spcPct val="0"/>
              </a:spcBef>
              <a:spcAft>
                <a:spcPct val="0"/>
              </a:spcAft>
              <a:buFont typeface="Arial" panose="020B0604020202020204" pitchFamily="34" charset="0"/>
              <a:buChar char="•"/>
            </a:pPr>
            <a:endParaRPr lang="en-US" sz="1000" dirty="0">
              <a:solidFill>
                <a:srgbClr val="00B050"/>
              </a:solidFill>
              <a:cs typeface="Arial" pitchFamily="34" charset="0"/>
            </a:endParaRPr>
          </a:p>
          <a:p>
            <a:pPr marL="114300" indent="-114300" defTabSz="914400" fontAlgn="base">
              <a:spcBef>
                <a:spcPct val="0"/>
              </a:spcBef>
              <a:spcAft>
                <a:spcPct val="0"/>
              </a:spcAft>
              <a:buFont typeface="Arial" panose="020B0604020202020204" pitchFamily="34" charset="0"/>
              <a:buChar char="•"/>
            </a:pPr>
            <a:r>
              <a:rPr lang="en-US" sz="1000" dirty="0">
                <a:solidFill>
                  <a:srgbClr val="00B050"/>
                </a:solidFill>
                <a:cs typeface="Arial" pitchFamily="34" charset="0"/>
              </a:rPr>
              <a:t>System base license</a:t>
            </a:r>
            <a:endParaRPr lang="en-US" sz="1000" dirty="0">
              <a:solidFill>
                <a:srgbClr val="0000FF"/>
              </a:solidFill>
            </a:endParaRPr>
          </a:p>
          <a:p>
            <a:pPr marL="114300" lvl="0" indent="-114300" defTabSz="914400" fontAlgn="base">
              <a:spcBef>
                <a:spcPct val="0"/>
              </a:spcBef>
              <a:spcAft>
                <a:spcPct val="0"/>
              </a:spcAft>
              <a:buFont typeface="Arial" panose="020B0604020202020204" pitchFamily="34" charset="0"/>
              <a:buChar char="•"/>
            </a:pPr>
            <a:endParaRPr lang="en-US" sz="1000" dirty="0">
              <a:solidFill>
                <a:srgbClr val="0000FF"/>
              </a:solidFill>
            </a:endParaRPr>
          </a:p>
          <a:p>
            <a:pPr marL="114300" lvl="0" indent="-114300" defTabSz="914400" fontAlgn="base">
              <a:spcBef>
                <a:spcPct val="0"/>
              </a:spcBef>
              <a:spcAft>
                <a:spcPct val="0"/>
              </a:spcAft>
              <a:buFont typeface="Arial" panose="020B0604020202020204" pitchFamily="34" charset="0"/>
              <a:buChar char="•"/>
            </a:pPr>
            <a:endParaRPr lang="en-US" sz="1000" dirty="0">
              <a:solidFill>
                <a:srgbClr val="0000FF"/>
              </a:solidFill>
            </a:endParaRPr>
          </a:p>
          <a:p>
            <a:pPr marL="114300" indent="-114300" defTabSz="914400" fontAlgn="base">
              <a:spcBef>
                <a:spcPct val="0"/>
              </a:spcBef>
              <a:spcAft>
                <a:spcPct val="0"/>
              </a:spcAft>
              <a:buFont typeface="Arial" panose="020B0604020202020204" pitchFamily="34" charset="0"/>
              <a:buChar char="•"/>
            </a:pPr>
            <a:endParaRPr lang="en-US" sz="1000" dirty="0">
              <a:cs typeface="Arial" pitchFamily="34" charset="0"/>
            </a:endParaRPr>
          </a:p>
          <a:p>
            <a:pPr marL="114300" indent="-114300" defTabSz="914400" fontAlgn="base">
              <a:spcBef>
                <a:spcPct val="0"/>
              </a:spcBef>
              <a:spcAft>
                <a:spcPct val="0"/>
              </a:spcAft>
              <a:buFont typeface="Arial" panose="020B0604020202020204" pitchFamily="34" charset="0"/>
              <a:buChar char="•"/>
            </a:pPr>
            <a:r>
              <a:rPr lang="en-US" sz="1000" dirty="0">
                <a:solidFill>
                  <a:srgbClr val="CC3300"/>
                </a:solidFill>
                <a:cs typeface="Arial" pitchFamily="34" charset="0"/>
              </a:rPr>
              <a:t>This license supports both current AMP and AMP Web API</a:t>
            </a:r>
            <a:endParaRPr lang="en-US" sz="1000" dirty="0">
              <a:solidFill>
                <a:srgbClr val="0000FF"/>
              </a:solidFill>
            </a:endParaRPr>
          </a:p>
        </p:txBody>
      </p:sp>
      <p:sp>
        <p:nvSpPr>
          <p:cNvPr id="38" name="Right Brace 37">
            <a:extLst>
              <a:ext uri="{FF2B5EF4-FFF2-40B4-BE49-F238E27FC236}">
                <a16:creationId xmlns:a16="http://schemas.microsoft.com/office/drawing/2014/main" id="{9C724807-2BA0-4F65-9451-41C28437CDF0}"/>
              </a:ext>
            </a:extLst>
          </p:cNvPr>
          <p:cNvSpPr/>
          <p:nvPr/>
        </p:nvSpPr>
        <p:spPr>
          <a:xfrm>
            <a:off x="5152787" y="5534561"/>
            <a:ext cx="156555" cy="272512"/>
          </a:xfrm>
          <a:prstGeom prst="rightBrace">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Right Brace 38">
            <a:extLst>
              <a:ext uri="{FF2B5EF4-FFF2-40B4-BE49-F238E27FC236}">
                <a16:creationId xmlns:a16="http://schemas.microsoft.com/office/drawing/2014/main" id="{C4D32CDA-9EB8-48F8-A391-DCC9313A1D7A}"/>
              </a:ext>
            </a:extLst>
          </p:cNvPr>
          <p:cNvSpPr/>
          <p:nvPr/>
        </p:nvSpPr>
        <p:spPr>
          <a:xfrm>
            <a:off x="5152787" y="5839098"/>
            <a:ext cx="156555" cy="264547"/>
          </a:xfrm>
          <a:prstGeom prst="rightBrac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73052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04EB0661-1A2C-420B-9A7B-74D57E2066CD}"/>
              </a:ext>
            </a:extLst>
          </p:cNvPr>
          <p:cNvSpPr/>
          <p:nvPr/>
        </p:nvSpPr>
        <p:spPr>
          <a:xfrm>
            <a:off x="787265" y="4254706"/>
            <a:ext cx="1193647" cy="380306"/>
          </a:xfrm>
          <a:prstGeom prst="rect">
            <a:avLst/>
          </a:prstGeom>
          <a:solidFill>
            <a:srgbClr val="00B050"/>
          </a:solidFill>
          <a:ln w="9525" cap="flat" cmpd="sng" algn="ctr">
            <a:solidFill>
              <a:srgbClr val="FFFFFF">
                <a:lumMod val="75000"/>
              </a:srgbClr>
            </a:solidFill>
            <a:prstDash val="solid"/>
            <a:miter lim="800000"/>
          </a:ln>
          <a:effectLst/>
        </p:spPr>
        <p:txBody>
          <a:bodyPr wrap="square" lIns="68580" rIns="68580" rtlCol="0" anchor="ctr"/>
          <a:lstStyle/>
          <a:p>
            <a:r>
              <a:rPr lang="en-US" altLang="ko-KR" sz="800" dirty="0">
                <a:solidFill>
                  <a:schemeClr val="bg1"/>
                </a:solidFill>
                <a:latin typeface="Calibri" panose="020F0502020204030204" pitchFamily="34" charset="0"/>
              </a:rPr>
              <a:t>CS2400S</a:t>
            </a:r>
          </a:p>
        </p:txBody>
      </p:sp>
      <p:sp>
        <p:nvSpPr>
          <p:cNvPr id="55" name="Rectangle 54">
            <a:extLst>
              <a:ext uri="{FF2B5EF4-FFF2-40B4-BE49-F238E27FC236}">
                <a16:creationId xmlns:a16="http://schemas.microsoft.com/office/drawing/2014/main" id="{2CC56663-51BA-461D-B315-F515C02373E6}"/>
              </a:ext>
            </a:extLst>
          </p:cNvPr>
          <p:cNvSpPr/>
          <p:nvPr/>
        </p:nvSpPr>
        <p:spPr>
          <a:xfrm>
            <a:off x="789487" y="3351659"/>
            <a:ext cx="1191315" cy="903047"/>
          </a:xfrm>
          <a:prstGeom prst="rect">
            <a:avLst/>
          </a:prstGeom>
          <a:solidFill>
            <a:srgbClr val="00B0F0"/>
          </a:solidFill>
          <a:ln w="9525" cap="flat" cmpd="sng" algn="ctr">
            <a:solidFill>
              <a:srgbClr val="FFFFFF">
                <a:lumMod val="75000"/>
              </a:srgbClr>
            </a:solidFill>
            <a:prstDash val="solid"/>
            <a:miter lim="800000"/>
          </a:ln>
          <a:effectLst/>
        </p:spPr>
        <p:txBody>
          <a:bodyPr wrap="square" lIns="68580" rIns="68580" rtlCol="0" anchor="ctr"/>
          <a:lstStyle/>
          <a:p>
            <a:pPr marL="41672" indent="-41672">
              <a:buFont typeface="Arial" panose="020B0604020202020204" pitchFamily="34" charset="0"/>
              <a:buChar char="•"/>
              <a:defRPr/>
            </a:pPr>
            <a:endParaRPr lang="en-US" altLang="ko-KR" sz="800" i="1" kern="0" dirty="0">
              <a:solidFill>
                <a:prstClr val="white"/>
              </a:solidFill>
              <a:latin typeface="Calibri" panose="020F0502020204030204" pitchFamily="34" charset="0"/>
              <a:cs typeface="Arial" panose="020B0604020202020204" pitchFamily="34" charset="0"/>
            </a:endParaRPr>
          </a:p>
          <a:p>
            <a:pPr>
              <a:defRPr/>
            </a:pPr>
            <a:endParaRPr lang="ko-KR" altLang="en-US" sz="800" i="1" kern="0" dirty="0">
              <a:solidFill>
                <a:prstClr val="white"/>
              </a:solidFill>
              <a:latin typeface="Calibri" panose="020F050202020403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70A9D941-0AB1-4857-8C7F-4783DAC403CD}"/>
              </a:ext>
            </a:extLst>
          </p:cNvPr>
          <p:cNvSpPr txBox="1"/>
          <p:nvPr/>
        </p:nvSpPr>
        <p:spPr>
          <a:xfrm>
            <a:off x="997325" y="3146668"/>
            <a:ext cx="583814" cy="215444"/>
          </a:xfrm>
          <a:prstGeom prst="rect">
            <a:avLst/>
          </a:prstGeom>
          <a:noFill/>
        </p:spPr>
        <p:txBody>
          <a:bodyPr wrap="none" rtlCol="0">
            <a:spAutoFit/>
          </a:bodyPr>
          <a:lstStyle/>
          <a:p>
            <a:pPr algn="ctr"/>
            <a:r>
              <a:rPr lang="en-US" sz="800" b="1" dirty="0"/>
              <a:t>600 ports</a:t>
            </a:r>
          </a:p>
        </p:txBody>
      </p:sp>
      <p:sp>
        <p:nvSpPr>
          <p:cNvPr id="6" name="TextBox 5">
            <a:extLst>
              <a:ext uri="{FF2B5EF4-FFF2-40B4-BE49-F238E27FC236}">
                <a16:creationId xmlns:a16="http://schemas.microsoft.com/office/drawing/2014/main" id="{304274B1-1D42-49DA-B1D3-022B28B90FC0}"/>
              </a:ext>
            </a:extLst>
          </p:cNvPr>
          <p:cNvSpPr txBox="1"/>
          <p:nvPr/>
        </p:nvSpPr>
        <p:spPr>
          <a:xfrm>
            <a:off x="1190216" y="4220280"/>
            <a:ext cx="867895" cy="461665"/>
          </a:xfrm>
          <a:prstGeom prst="rect">
            <a:avLst/>
          </a:prstGeom>
          <a:noFill/>
        </p:spPr>
        <p:txBody>
          <a:bodyPr wrap="square" rtlCol="0">
            <a:spAutoFit/>
          </a:bodyPr>
          <a:lstStyle/>
          <a:p>
            <a:r>
              <a:rPr lang="en-US" sz="800" b="1" dirty="0"/>
              <a:t>Default: SPL 50, </a:t>
            </a:r>
            <a:r>
              <a:rPr lang="en-US" sz="800" b="1" dirty="0" err="1"/>
              <a:t>vUVM</a:t>
            </a:r>
            <a:r>
              <a:rPr lang="en-US" sz="800" b="1" dirty="0"/>
              <a:t> 8ch, </a:t>
            </a:r>
            <a:r>
              <a:rPr lang="en-US" sz="800" b="1" dirty="0" err="1"/>
              <a:t>vVOIM</a:t>
            </a:r>
            <a:r>
              <a:rPr lang="en-US" sz="800" b="1" dirty="0"/>
              <a:t> 6ch</a:t>
            </a:r>
          </a:p>
        </p:txBody>
      </p:sp>
      <p:sp>
        <p:nvSpPr>
          <p:cNvPr id="67" name="TextBox 66">
            <a:extLst>
              <a:ext uri="{FF2B5EF4-FFF2-40B4-BE49-F238E27FC236}">
                <a16:creationId xmlns:a16="http://schemas.microsoft.com/office/drawing/2014/main" id="{4ED53654-2D56-4689-AA62-75C9BF6DEF47}"/>
              </a:ext>
            </a:extLst>
          </p:cNvPr>
          <p:cNvSpPr txBox="1"/>
          <p:nvPr/>
        </p:nvSpPr>
        <p:spPr>
          <a:xfrm>
            <a:off x="975443" y="3468674"/>
            <a:ext cx="989570" cy="461665"/>
          </a:xfrm>
          <a:prstGeom prst="rect">
            <a:avLst/>
          </a:prstGeom>
          <a:noFill/>
        </p:spPr>
        <p:txBody>
          <a:bodyPr wrap="square" rtlCol="0">
            <a:spAutoFit/>
          </a:bodyPr>
          <a:lstStyle/>
          <a:p>
            <a:r>
              <a:rPr lang="en-US" sz="800" dirty="0"/>
              <a:t>Max SPL 600ports</a:t>
            </a:r>
          </a:p>
          <a:p>
            <a:r>
              <a:rPr lang="en-US" sz="800" dirty="0" err="1"/>
              <a:t>vUVM</a:t>
            </a:r>
            <a:r>
              <a:rPr lang="en-US" sz="800" dirty="0"/>
              <a:t> 64ch</a:t>
            </a:r>
          </a:p>
          <a:p>
            <a:r>
              <a:rPr lang="en-US" sz="800" dirty="0" err="1"/>
              <a:t>vVOM</a:t>
            </a:r>
            <a:r>
              <a:rPr lang="en-US" sz="800" dirty="0"/>
              <a:t> 128ch</a:t>
            </a:r>
          </a:p>
        </p:txBody>
      </p:sp>
      <p:sp>
        <p:nvSpPr>
          <p:cNvPr id="47" name="Content Placeholder 4">
            <a:extLst>
              <a:ext uri="{FF2B5EF4-FFF2-40B4-BE49-F238E27FC236}">
                <a16:creationId xmlns:a16="http://schemas.microsoft.com/office/drawing/2014/main" id="{5D5C1E83-0F8A-4140-B770-3AFFCCB5F8BA}"/>
              </a:ext>
            </a:extLst>
          </p:cNvPr>
          <p:cNvSpPr>
            <a:spLocks noGrp="1"/>
          </p:cNvSpPr>
          <p:nvPr>
            <p:ph idx="1"/>
          </p:nvPr>
        </p:nvSpPr>
        <p:spPr>
          <a:xfrm>
            <a:off x="493442" y="1546854"/>
            <a:ext cx="8157117" cy="4351338"/>
          </a:xfrm>
        </p:spPr>
        <p:txBody>
          <a:bodyPr>
            <a:normAutofit/>
          </a:bodyPr>
          <a:lstStyle/>
          <a:p>
            <a:r>
              <a:rPr lang="en-US" altLang="ko-KR" sz="1400" dirty="0"/>
              <a:t>Added </a:t>
            </a:r>
            <a:r>
              <a:rPr lang="en-US" altLang="ko-KR" sz="1400" dirty="0" err="1"/>
              <a:t>vVOIMT</a:t>
            </a:r>
            <a:r>
              <a:rPr lang="en-US" altLang="ko-KR" sz="1400" dirty="0"/>
              <a:t> in Unified V4</a:t>
            </a:r>
          </a:p>
          <a:p>
            <a:r>
              <a:rPr lang="en-US" altLang="ko-KR" sz="1400" dirty="0"/>
              <a:t>Single instance vUCP Call Server (w/ built-in </a:t>
            </a:r>
            <a:r>
              <a:rPr lang="en-US" altLang="ko-KR" sz="1400" dirty="0" err="1"/>
              <a:t>vUVM</a:t>
            </a:r>
            <a:r>
              <a:rPr lang="en-US" altLang="ko-KR" sz="1400" dirty="0"/>
              <a:t>/</a:t>
            </a:r>
            <a:r>
              <a:rPr lang="en-US" altLang="ko-KR" sz="1400" dirty="0" err="1"/>
              <a:t>vVOIM</a:t>
            </a:r>
            <a:r>
              <a:rPr lang="en-US" altLang="ko-KR" sz="1400" dirty="0"/>
              <a:t>) GW is added in Unified V5</a:t>
            </a:r>
          </a:p>
          <a:p>
            <a:pPr lvl="1"/>
            <a:r>
              <a:rPr lang="en-US" altLang="ko-KR" sz="1200" dirty="0"/>
              <a:t>All licenses can be used for single instance/multi instance vUCP call server and gateways.</a:t>
            </a:r>
            <a:endParaRPr lang="ko-KR" altLang="en-US" sz="1200" dirty="0"/>
          </a:p>
        </p:txBody>
      </p:sp>
      <p:sp>
        <p:nvSpPr>
          <p:cNvPr id="69" name="Title 5">
            <a:extLst>
              <a:ext uri="{FF2B5EF4-FFF2-40B4-BE49-F238E27FC236}">
                <a16:creationId xmlns:a16="http://schemas.microsoft.com/office/drawing/2014/main" id="{B8FC74CD-7846-4979-9C75-8EE9F00E4C5B}"/>
              </a:ext>
            </a:extLst>
          </p:cNvPr>
          <p:cNvSpPr>
            <a:spLocks noGrp="1"/>
          </p:cNvSpPr>
          <p:nvPr>
            <p:ph type="title"/>
          </p:nvPr>
        </p:nvSpPr>
        <p:spPr/>
        <p:txBody>
          <a:bodyPr>
            <a:normAutofit/>
          </a:bodyPr>
          <a:lstStyle/>
          <a:p>
            <a:r>
              <a:rPr lang="en-US" altLang="ko-KR" sz="2800" dirty="0"/>
              <a:t>vUCP – License update</a:t>
            </a:r>
            <a:endParaRPr lang="ko-KR" altLang="en-US" sz="2800" dirty="0"/>
          </a:p>
        </p:txBody>
      </p:sp>
      <p:sp>
        <p:nvSpPr>
          <p:cNvPr id="83" name="TextBox 82">
            <a:extLst>
              <a:ext uri="{FF2B5EF4-FFF2-40B4-BE49-F238E27FC236}">
                <a16:creationId xmlns:a16="http://schemas.microsoft.com/office/drawing/2014/main" id="{07A2F75E-18CF-4E14-9AB8-3CFABB082EA5}"/>
              </a:ext>
            </a:extLst>
          </p:cNvPr>
          <p:cNvSpPr txBox="1"/>
          <p:nvPr/>
        </p:nvSpPr>
        <p:spPr>
          <a:xfrm>
            <a:off x="8654544" y="1407960"/>
            <a:ext cx="184730" cy="246221"/>
          </a:xfrm>
          <a:prstGeom prst="rect">
            <a:avLst/>
          </a:prstGeom>
          <a:noFill/>
        </p:spPr>
        <p:txBody>
          <a:bodyPr wrap="none" rtlCol="0">
            <a:spAutoFit/>
          </a:bodyPr>
          <a:lstStyle/>
          <a:p>
            <a:pPr algn="r"/>
            <a:endParaRPr lang="en-US" sz="1000" b="1" dirty="0">
              <a:solidFill>
                <a:srgbClr val="00B050"/>
              </a:solidFill>
            </a:endParaRPr>
          </a:p>
        </p:txBody>
      </p:sp>
      <p:sp>
        <p:nvSpPr>
          <p:cNvPr id="40" name="TextBox 39">
            <a:extLst>
              <a:ext uri="{FF2B5EF4-FFF2-40B4-BE49-F238E27FC236}">
                <a16:creationId xmlns:a16="http://schemas.microsoft.com/office/drawing/2014/main" id="{57AE6A5F-6346-45E4-B06B-1CC69E7A5428}"/>
              </a:ext>
            </a:extLst>
          </p:cNvPr>
          <p:cNvSpPr txBox="1"/>
          <p:nvPr/>
        </p:nvSpPr>
        <p:spPr>
          <a:xfrm>
            <a:off x="2386566" y="4757652"/>
            <a:ext cx="1227434" cy="646331"/>
          </a:xfrm>
          <a:prstGeom prst="rect">
            <a:avLst/>
          </a:prstGeom>
          <a:noFill/>
        </p:spPr>
        <p:txBody>
          <a:bodyPr wrap="square" lIns="0" rIns="0" rtlCol="0">
            <a:spAutoFit/>
          </a:bodyPr>
          <a:lstStyle/>
          <a:p>
            <a:pPr algn="ctr">
              <a:defRPr/>
            </a:pPr>
            <a:r>
              <a:rPr lang="en-US" altLang="ko-KR" sz="1200" b="1" dirty="0">
                <a:solidFill>
                  <a:srgbClr val="000000"/>
                </a:solidFill>
                <a:latin typeface="Calibri" panose="020F0502020204030204" pitchFamily="34" charset="0"/>
                <a:cs typeface="Arial" panose="020B0604020202020204" pitchFamily="34" charset="0"/>
              </a:rPr>
              <a:t>vUCP Call Server</a:t>
            </a:r>
          </a:p>
          <a:p>
            <a:pPr algn="ctr">
              <a:defRPr/>
            </a:pPr>
            <a:r>
              <a:rPr lang="en-US" altLang="ko-KR" sz="1200" b="1" dirty="0">
                <a:solidFill>
                  <a:srgbClr val="000000"/>
                </a:solidFill>
                <a:latin typeface="Calibri" panose="020F0502020204030204" pitchFamily="34" charset="0"/>
                <a:cs typeface="Arial" panose="020B0604020202020204" pitchFamily="34" charset="0"/>
              </a:rPr>
              <a:t>w/ external gateways</a:t>
            </a:r>
            <a:endParaRPr lang="ko-KR" altLang="en-US" sz="1200" b="1" dirty="0">
              <a:solidFill>
                <a:srgbClr val="000000"/>
              </a:solidFill>
              <a:latin typeface="Calibri" panose="020F050202020403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6861C260-B9C6-4D2E-A20F-FF266D37BDF9}"/>
              </a:ext>
            </a:extLst>
          </p:cNvPr>
          <p:cNvSpPr txBox="1"/>
          <p:nvPr/>
        </p:nvSpPr>
        <p:spPr>
          <a:xfrm>
            <a:off x="3913859" y="4654669"/>
            <a:ext cx="713784" cy="307777"/>
          </a:xfrm>
          <a:prstGeom prst="rect">
            <a:avLst/>
          </a:prstGeom>
          <a:noFill/>
        </p:spPr>
        <p:txBody>
          <a:bodyPr wrap="square" lIns="0" rIns="0" rtlCol="0">
            <a:spAutoFit/>
          </a:bodyPr>
          <a:lstStyle/>
          <a:p>
            <a:pPr algn="ctr">
              <a:defRPr/>
            </a:pPr>
            <a:r>
              <a:rPr lang="en-US" altLang="ko-KR" sz="1400" b="1" dirty="0" err="1">
                <a:solidFill>
                  <a:srgbClr val="000000"/>
                </a:solidFill>
                <a:latin typeface="Calibri" panose="020F0502020204030204" pitchFamily="34" charset="0"/>
                <a:cs typeface="Arial" panose="020B0604020202020204" pitchFamily="34" charset="0"/>
              </a:rPr>
              <a:t>vVOIM</a:t>
            </a:r>
            <a:endParaRPr lang="en-US" altLang="ko-KR" sz="1400" b="1" dirty="0">
              <a:solidFill>
                <a:srgbClr val="000000"/>
              </a:solidFill>
              <a:latin typeface="Calibri" panose="020F050202020403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84BEFD17-5A6E-431A-9FB2-2DCF4192C823}"/>
              </a:ext>
            </a:extLst>
          </p:cNvPr>
          <p:cNvSpPr/>
          <p:nvPr/>
        </p:nvSpPr>
        <p:spPr>
          <a:xfrm>
            <a:off x="3913860" y="4021960"/>
            <a:ext cx="713782" cy="620901"/>
          </a:xfrm>
          <a:prstGeom prst="rect">
            <a:avLst/>
          </a:prstGeom>
          <a:solidFill>
            <a:srgbClr val="00B0F0"/>
          </a:solidFill>
          <a:ln w="9525" cap="flat" cmpd="sng" algn="ctr">
            <a:solidFill>
              <a:srgbClr val="FFFFFF">
                <a:lumMod val="75000"/>
              </a:srgbClr>
            </a:solidFill>
            <a:prstDash val="solid"/>
            <a:miter lim="800000"/>
          </a:ln>
          <a:effectLst/>
        </p:spPr>
        <p:txBody>
          <a:bodyPr wrap="square" lIns="0" rIns="0" rtlCol="0" anchor="ctr"/>
          <a:lstStyle/>
          <a:p>
            <a:pPr algn="ctr" latinLnBrk="0">
              <a:defRPr/>
            </a:pPr>
            <a:endParaRPr lang="ko-KR" altLang="en-US" sz="800" kern="0">
              <a:solidFill>
                <a:srgbClr val="FFFFFF"/>
              </a:solidFill>
              <a:latin typeface="Calibri" panose="020F050202020403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7CD3299A-5550-42D4-95E4-311512C806ED}"/>
              </a:ext>
            </a:extLst>
          </p:cNvPr>
          <p:cNvSpPr txBox="1"/>
          <p:nvPr/>
        </p:nvSpPr>
        <p:spPr>
          <a:xfrm>
            <a:off x="3786586" y="3857227"/>
            <a:ext cx="983164" cy="215444"/>
          </a:xfrm>
          <a:prstGeom prst="rect">
            <a:avLst/>
          </a:prstGeom>
          <a:noFill/>
        </p:spPr>
        <p:txBody>
          <a:bodyPr wrap="square" lIns="0" rIns="0" rtlCol="0">
            <a:spAutoFit/>
          </a:bodyPr>
          <a:lstStyle/>
          <a:p>
            <a:pPr algn="ctr">
              <a:defRPr/>
            </a:pPr>
            <a:r>
              <a:rPr lang="en-US" altLang="ko-KR" sz="800" b="1" dirty="0">
                <a:solidFill>
                  <a:prstClr val="black">
                    <a:lumMod val="65000"/>
                    <a:lumOff val="35000"/>
                  </a:prstClr>
                </a:solidFill>
                <a:latin typeface="Calibri" panose="020F0502020204030204" pitchFamily="34" charset="0"/>
                <a:cs typeface="Arial" panose="020B0604020202020204" pitchFamily="34" charset="0"/>
              </a:rPr>
              <a:t>Max 248 </a:t>
            </a:r>
            <a:r>
              <a:rPr lang="en-US" altLang="ko-KR" sz="800" b="1" dirty="0" err="1">
                <a:solidFill>
                  <a:prstClr val="black">
                    <a:lumMod val="65000"/>
                    <a:lumOff val="35000"/>
                  </a:prstClr>
                </a:solidFill>
                <a:latin typeface="Calibri" panose="020F0502020204030204" pitchFamily="34" charset="0"/>
                <a:cs typeface="Arial" panose="020B0604020202020204" pitchFamily="34" charset="0"/>
              </a:rPr>
              <a:t>ch</a:t>
            </a:r>
            <a:endParaRPr lang="ko-KR" altLang="en-US" sz="800" b="1" baseline="30000" dirty="0">
              <a:solidFill>
                <a:prstClr val="black">
                  <a:lumMod val="65000"/>
                  <a:lumOff val="35000"/>
                </a:prstClr>
              </a:solidFill>
              <a:latin typeface="Calibri" panose="020F050202020403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AFE27E5C-7DCA-4A1A-AA96-A1E4E2DC6426}"/>
              </a:ext>
            </a:extLst>
          </p:cNvPr>
          <p:cNvSpPr txBox="1"/>
          <p:nvPr/>
        </p:nvSpPr>
        <p:spPr>
          <a:xfrm>
            <a:off x="3939133" y="4118997"/>
            <a:ext cx="653803" cy="369332"/>
          </a:xfrm>
          <a:prstGeom prst="rect">
            <a:avLst/>
          </a:prstGeom>
          <a:noFill/>
        </p:spPr>
        <p:txBody>
          <a:bodyPr wrap="square" lIns="0" rIns="0" rtlCol="0">
            <a:spAutoFit/>
          </a:bodyPr>
          <a:lstStyle/>
          <a:p>
            <a:pPr algn="ctr">
              <a:defRPr/>
            </a:pPr>
            <a:r>
              <a:rPr lang="en-US" altLang="ko-KR" sz="900" i="1" dirty="0">
                <a:solidFill>
                  <a:prstClr val="white"/>
                </a:solidFill>
                <a:latin typeface="Calibri" panose="020F0502020204030204" pitchFamily="34" charset="0"/>
                <a:cs typeface="Arial" panose="020B0604020202020204" pitchFamily="34" charset="0"/>
              </a:rPr>
              <a:t>8ch base</a:t>
            </a:r>
          </a:p>
          <a:p>
            <a:pPr algn="ctr">
              <a:defRPr/>
            </a:pPr>
            <a:r>
              <a:rPr lang="en-US" altLang="ko-KR" sz="900" i="1" dirty="0">
                <a:solidFill>
                  <a:prstClr val="white"/>
                </a:solidFill>
                <a:latin typeface="Calibri" panose="020F0502020204030204" pitchFamily="34" charset="0"/>
                <a:cs typeface="Arial" panose="020B0604020202020204" pitchFamily="34" charset="0"/>
              </a:rPr>
              <a:t>increment</a:t>
            </a:r>
            <a:endParaRPr lang="ko-KR" altLang="en-US" sz="900" i="1" dirty="0">
              <a:solidFill>
                <a:prstClr val="white"/>
              </a:solidFill>
              <a:latin typeface="Calibri" panose="020F050202020403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AC112B16-8197-4952-8F8C-DC7635793C31}"/>
              </a:ext>
            </a:extLst>
          </p:cNvPr>
          <p:cNvSpPr txBox="1"/>
          <p:nvPr/>
        </p:nvSpPr>
        <p:spPr>
          <a:xfrm>
            <a:off x="5162419" y="4654670"/>
            <a:ext cx="713784" cy="307777"/>
          </a:xfrm>
          <a:prstGeom prst="rect">
            <a:avLst/>
          </a:prstGeom>
          <a:noFill/>
        </p:spPr>
        <p:txBody>
          <a:bodyPr wrap="square" lIns="0" rIns="0" rtlCol="0">
            <a:spAutoFit/>
          </a:bodyPr>
          <a:lstStyle/>
          <a:p>
            <a:pPr algn="ctr">
              <a:defRPr/>
            </a:pPr>
            <a:r>
              <a:rPr lang="en-US" altLang="ko-KR" sz="1400" b="1" dirty="0" err="1">
                <a:solidFill>
                  <a:srgbClr val="000000"/>
                </a:solidFill>
                <a:latin typeface="Calibri" panose="020F0502020204030204" pitchFamily="34" charset="0"/>
                <a:cs typeface="Arial" panose="020B0604020202020204" pitchFamily="34" charset="0"/>
              </a:rPr>
              <a:t>vUVM</a:t>
            </a:r>
            <a:endParaRPr lang="en-US" altLang="ko-KR" sz="1400" b="1" dirty="0">
              <a:solidFill>
                <a:srgbClr val="000000"/>
              </a:solidFill>
              <a:latin typeface="Calibri" panose="020F0502020204030204" pitchFamily="34" charset="0"/>
              <a:cs typeface="Arial" panose="020B0604020202020204" pitchFamily="34" charset="0"/>
            </a:endParaRPr>
          </a:p>
        </p:txBody>
      </p:sp>
      <p:sp>
        <p:nvSpPr>
          <p:cNvPr id="63" name="Rectangle 62">
            <a:extLst>
              <a:ext uri="{FF2B5EF4-FFF2-40B4-BE49-F238E27FC236}">
                <a16:creationId xmlns:a16="http://schemas.microsoft.com/office/drawing/2014/main" id="{AB2D89DF-800A-4452-A8CF-F03E3E4F4719}"/>
              </a:ext>
            </a:extLst>
          </p:cNvPr>
          <p:cNvSpPr/>
          <p:nvPr/>
        </p:nvSpPr>
        <p:spPr>
          <a:xfrm>
            <a:off x="5170956" y="4146979"/>
            <a:ext cx="698333" cy="488035"/>
          </a:xfrm>
          <a:prstGeom prst="rect">
            <a:avLst/>
          </a:prstGeom>
          <a:solidFill>
            <a:srgbClr val="00B0F0"/>
          </a:solidFill>
          <a:ln w="9525" cap="flat" cmpd="sng" algn="ctr">
            <a:solidFill>
              <a:srgbClr val="FFFFFF">
                <a:lumMod val="75000"/>
              </a:srgbClr>
            </a:solidFill>
            <a:prstDash val="solid"/>
            <a:miter lim="800000"/>
          </a:ln>
          <a:effectLst/>
        </p:spPr>
        <p:txBody>
          <a:bodyPr wrap="square" lIns="0" rIns="0" rtlCol="0" anchor="ctr"/>
          <a:lstStyle/>
          <a:p>
            <a:pPr algn="ctr" latinLnBrk="0">
              <a:defRPr/>
            </a:pPr>
            <a:endParaRPr lang="ko-KR" altLang="en-US" sz="800" kern="0">
              <a:solidFill>
                <a:srgbClr val="FFFFFF"/>
              </a:solidFill>
              <a:latin typeface="Calibri" panose="020F050202020403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6E8CD2B3-46E7-450C-ACAC-19C97AB1412D}"/>
              </a:ext>
            </a:extLst>
          </p:cNvPr>
          <p:cNvSpPr txBox="1"/>
          <p:nvPr/>
        </p:nvSpPr>
        <p:spPr>
          <a:xfrm>
            <a:off x="5028370" y="3949105"/>
            <a:ext cx="983164" cy="215444"/>
          </a:xfrm>
          <a:prstGeom prst="rect">
            <a:avLst/>
          </a:prstGeom>
          <a:noFill/>
        </p:spPr>
        <p:txBody>
          <a:bodyPr wrap="square" lIns="0" rIns="0" rtlCol="0">
            <a:spAutoFit/>
          </a:bodyPr>
          <a:lstStyle/>
          <a:p>
            <a:pPr algn="ctr">
              <a:defRPr/>
            </a:pPr>
            <a:r>
              <a:rPr lang="en-US" altLang="ko-KR" sz="800" b="1" dirty="0">
                <a:solidFill>
                  <a:prstClr val="black">
                    <a:lumMod val="65000"/>
                    <a:lumOff val="35000"/>
                  </a:prstClr>
                </a:solidFill>
                <a:latin typeface="Calibri" panose="020F0502020204030204" pitchFamily="34" charset="0"/>
                <a:cs typeface="Arial" panose="020B0604020202020204" pitchFamily="34" charset="0"/>
              </a:rPr>
              <a:t>Max 144  </a:t>
            </a:r>
            <a:r>
              <a:rPr lang="en-US" altLang="ko-KR" sz="800" b="1" dirty="0" err="1">
                <a:solidFill>
                  <a:prstClr val="black">
                    <a:lumMod val="65000"/>
                    <a:lumOff val="35000"/>
                  </a:prstClr>
                </a:solidFill>
                <a:latin typeface="Calibri" panose="020F0502020204030204" pitchFamily="34" charset="0"/>
                <a:cs typeface="Arial" panose="020B0604020202020204" pitchFamily="34" charset="0"/>
              </a:rPr>
              <a:t>ch</a:t>
            </a:r>
            <a:endParaRPr lang="en-US" altLang="ko-KR" sz="800" b="1" dirty="0">
              <a:solidFill>
                <a:prstClr val="black">
                  <a:lumMod val="65000"/>
                  <a:lumOff val="35000"/>
                </a:prstClr>
              </a:solidFill>
              <a:latin typeface="Calibri" panose="020F050202020403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C08A3646-EA2B-417C-A519-892CA92DADDD}"/>
              </a:ext>
            </a:extLst>
          </p:cNvPr>
          <p:cNvSpPr txBox="1"/>
          <p:nvPr/>
        </p:nvSpPr>
        <p:spPr>
          <a:xfrm>
            <a:off x="5239234" y="4194787"/>
            <a:ext cx="574426" cy="369332"/>
          </a:xfrm>
          <a:prstGeom prst="rect">
            <a:avLst/>
          </a:prstGeom>
          <a:noFill/>
        </p:spPr>
        <p:txBody>
          <a:bodyPr wrap="square" lIns="0" rIns="0" rtlCol="0">
            <a:spAutoFit/>
          </a:bodyPr>
          <a:lstStyle/>
          <a:p>
            <a:pPr algn="ctr">
              <a:defRPr/>
            </a:pPr>
            <a:r>
              <a:rPr lang="en-US" altLang="ko-KR" sz="900" dirty="0">
                <a:solidFill>
                  <a:prstClr val="white"/>
                </a:solidFill>
                <a:latin typeface="Calibri" panose="020F0502020204030204" pitchFamily="34" charset="0"/>
                <a:cs typeface="Arial" panose="020B0604020202020204" pitchFamily="34" charset="0"/>
              </a:rPr>
              <a:t>8ch base increment</a:t>
            </a:r>
            <a:endParaRPr lang="ko-KR" altLang="en-US" sz="900" dirty="0">
              <a:solidFill>
                <a:prstClr val="white"/>
              </a:solidFill>
              <a:latin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A6EC63F5-9225-4B37-B6BA-4F8DFC3136EB}"/>
              </a:ext>
            </a:extLst>
          </p:cNvPr>
          <p:cNvSpPr txBox="1"/>
          <p:nvPr/>
        </p:nvSpPr>
        <p:spPr>
          <a:xfrm>
            <a:off x="3628094" y="5039917"/>
            <a:ext cx="1322798" cy="246221"/>
          </a:xfrm>
          <a:prstGeom prst="rect">
            <a:avLst/>
          </a:prstGeom>
          <a:noFill/>
        </p:spPr>
        <p:txBody>
          <a:bodyPr wrap="none" rtlCol="0">
            <a:spAutoFit/>
          </a:bodyPr>
          <a:lstStyle/>
          <a:p>
            <a:pPr algn="ctr"/>
            <a:r>
              <a:rPr lang="en-US" altLang="ko-KR" sz="1000" b="1" dirty="0">
                <a:solidFill>
                  <a:srgbClr val="000000"/>
                </a:solidFill>
                <a:latin typeface="Calibri" panose="020F0502020204030204" pitchFamily="34" charset="0"/>
                <a:cs typeface="Arial" panose="020B0604020202020204" pitchFamily="34" charset="0"/>
              </a:rPr>
              <a:t>(per Virtual Machine)</a:t>
            </a:r>
            <a:endParaRPr lang="ko-KR" altLang="en-US" sz="1000" b="1" dirty="0">
              <a:solidFill>
                <a:srgbClr val="000000"/>
              </a:solidFill>
              <a:latin typeface="Calibri" panose="020F050202020403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4D6ABD77-440A-42B1-A9C3-927CDC2BB8B1}"/>
              </a:ext>
            </a:extLst>
          </p:cNvPr>
          <p:cNvSpPr txBox="1"/>
          <p:nvPr/>
        </p:nvSpPr>
        <p:spPr>
          <a:xfrm>
            <a:off x="4827447" y="5039917"/>
            <a:ext cx="1322798" cy="246221"/>
          </a:xfrm>
          <a:prstGeom prst="rect">
            <a:avLst/>
          </a:prstGeom>
          <a:noFill/>
        </p:spPr>
        <p:txBody>
          <a:bodyPr wrap="none" rtlCol="0">
            <a:spAutoFit/>
          </a:bodyPr>
          <a:lstStyle/>
          <a:p>
            <a:pPr algn="ctr"/>
            <a:r>
              <a:rPr lang="en-US" altLang="ko-KR" sz="1000" b="1" dirty="0">
                <a:solidFill>
                  <a:srgbClr val="000000"/>
                </a:solidFill>
                <a:latin typeface="Calibri" panose="020F0502020204030204" pitchFamily="34" charset="0"/>
                <a:cs typeface="Arial" panose="020B0604020202020204" pitchFamily="34" charset="0"/>
              </a:rPr>
              <a:t>(per Virtual Machine)</a:t>
            </a:r>
            <a:endParaRPr lang="ko-KR" altLang="en-US" sz="1000" b="1" dirty="0">
              <a:solidFill>
                <a:srgbClr val="000000"/>
              </a:solidFill>
              <a:latin typeface="Calibri" panose="020F050202020403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0ACFD8C4-F218-487E-9B7A-3D64DDFC1EEA}"/>
              </a:ext>
            </a:extLst>
          </p:cNvPr>
          <p:cNvSpPr/>
          <p:nvPr/>
        </p:nvSpPr>
        <p:spPr>
          <a:xfrm>
            <a:off x="2405571" y="4254706"/>
            <a:ext cx="1158659" cy="380306"/>
          </a:xfrm>
          <a:prstGeom prst="rect">
            <a:avLst/>
          </a:prstGeom>
          <a:solidFill>
            <a:srgbClr val="00B050"/>
          </a:solidFill>
          <a:ln w="9525" cap="flat" cmpd="sng" algn="ctr">
            <a:solidFill>
              <a:srgbClr val="FFFFFF">
                <a:lumMod val="75000"/>
              </a:srgbClr>
            </a:solidFill>
            <a:prstDash val="solid"/>
            <a:miter lim="800000"/>
          </a:ln>
          <a:effectLst/>
        </p:spPr>
        <p:txBody>
          <a:bodyPr wrap="square" lIns="68580" rIns="68580" rtlCol="0" anchor="ctr"/>
          <a:lstStyle/>
          <a:p>
            <a:r>
              <a:rPr lang="en-US" altLang="ko-KR" sz="800" dirty="0">
                <a:solidFill>
                  <a:schemeClr val="bg1"/>
                </a:solidFill>
                <a:latin typeface="Calibri" panose="020F0502020204030204" pitchFamily="34" charset="0"/>
              </a:rPr>
              <a:t>CS2400S</a:t>
            </a:r>
          </a:p>
        </p:txBody>
      </p:sp>
      <p:sp>
        <p:nvSpPr>
          <p:cNvPr id="31" name="Rectangle 30">
            <a:extLst>
              <a:ext uri="{FF2B5EF4-FFF2-40B4-BE49-F238E27FC236}">
                <a16:creationId xmlns:a16="http://schemas.microsoft.com/office/drawing/2014/main" id="{27A5DA62-8BAD-41D9-883B-75AB3752874C}"/>
              </a:ext>
            </a:extLst>
          </p:cNvPr>
          <p:cNvSpPr/>
          <p:nvPr/>
        </p:nvSpPr>
        <p:spPr>
          <a:xfrm>
            <a:off x="2408077" y="2744045"/>
            <a:ext cx="1156396" cy="1510661"/>
          </a:xfrm>
          <a:prstGeom prst="rect">
            <a:avLst/>
          </a:prstGeom>
          <a:solidFill>
            <a:srgbClr val="00B0F0"/>
          </a:solidFill>
          <a:ln w="9525" cap="flat" cmpd="sng" algn="ctr">
            <a:solidFill>
              <a:srgbClr val="FFFFFF">
                <a:lumMod val="75000"/>
              </a:srgbClr>
            </a:solidFill>
            <a:prstDash val="solid"/>
            <a:miter lim="800000"/>
          </a:ln>
          <a:effectLst/>
        </p:spPr>
        <p:txBody>
          <a:bodyPr wrap="square" lIns="68580" rIns="68580" rtlCol="0" anchor="ctr"/>
          <a:lstStyle/>
          <a:p>
            <a:pPr marL="41672" indent="-41672">
              <a:buFont typeface="Arial" panose="020B0604020202020204" pitchFamily="34" charset="0"/>
              <a:buChar char="•"/>
              <a:defRPr/>
            </a:pPr>
            <a:endParaRPr lang="ko-KR" altLang="en-US" sz="800" i="1" kern="0" dirty="0">
              <a:solidFill>
                <a:prstClr val="white"/>
              </a:solidFill>
              <a:latin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4D8E22B6-91B9-48AA-9BD7-27AF8E5FA30D}"/>
              </a:ext>
            </a:extLst>
          </p:cNvPr>
          <p:cNvSpPr txBox="1"/>
          <p:nvPr/>
        </p:nvSpPr>
        <p:spPr>
          <a:xfrm>
            <a:off x="2889145" y="4274967"/>
            <a:ext cx="678391" cy="338554"/>
          </a:xfrm>
          <a:prstGeom prst="rect">
            <a:avLst/>
          </a:prstGeom>
          <a:noFill/>
        </p:spPr>
        <p:txBody>
          <a:bodyPr wrap="none" rtlCol="0">
            <a:spAutoFit/>
          </a:bodyPr>
          <a:lstStyle/>
          <a:p>
            <a:pPr algn="ctr"/>
            <a:r>
              <a:rPr lang="en-US" sz="800" b="1" dirty="0"/>
              <a:t>Default </a:t>
            </a:r>
          </a:p>
          <a:p>
            <a:pPr algn="ctr"/>
            <a:r>
              <a:rPr lang="en-US" sz="800" b="1" dirty="0"/>
              <a:t>SPL 50ports</a:t>
            </a:r>
          </a:p>
        </p:txBody>
      </p:sp>
      <p:sp>
        <p:nvSpPr>
          <p:cNvPr id="33" name="TextBox 32">
            <a:extLst>
              <a:ext uri="{FF2B5EF4-FFF2-40B4-BE49-F238E27FC236}">
                <a16:creationId xmlns:a16="http://schemas.microsoft.com/office/drawing/2014/main" id="{12405578-4FF7-41B8-9BA2-1561F07E919E}"/>
              </a:ext>
            </a:extLst>
          </p:cNvPr>
          <p:cNvSpPr txBox="1"/>
          <p:nvPr/>
        </p:nvSpPr>
        <p:spPr>
          <a:xfrm>
            <a:off x="2671083" y="2545078"/>
            <a:ext cx="662362" cy="215444"/>
          </a:xfrm>
          <a:prstGeom prst="rect">
            <a:avLst/>
          </a:prstGeom>
          <a:noFill/>
        </p:spPr>
        <p:txBody>
          <a:bodyPr wrap="none" rtlCol="0">
            <a:spAutoFit/>
          </a:bodyPr>
          <a:lstStyle/>
          <a:p>
            <a:pPr algn="ctr"/>
            <a:r>
              <a:rPr lang="en-US" sz="800" b="1" dirty="0"/>
              <a:t>2,400 ports</a:t>
            </a:r>
          </a:p>
        </p:txBody>
      </p:sp>
      <p:sp>
        <p:nvSpPr>
          <p:cNvPr id="54" name="TextBox 53">
            <a:extLst>
              <a:ext uri="{FF2B5EF4-FFF2-40B4-BE49-F238E27FC236}">
                <a16:creationId xmlns:a16="http://schemas.microsoft.com/office/drawing/2014/main" id="{8A06A0FF-8288-44ED-B585-BB0A7D7529F3}"/>
              </a:ext>
            </a:extLst>
          </p:cNvPr>
          <p:cNvSpPr txBox="1"/>
          <p:nvPr/>
        </p:nvSpPr>
        <p:spPr>
          <a:xfrm>
            <a:off x="6254703" y="4654669"/>
            <a:ext cx="1096734" cy="307777"/>
          </a:xfrm>
          <a:prstGeom prst="rect">
            <a:avLst/>
          </a:prstGeom>
          <a:noFill/>
        </p:spPr>
        <p:txBody>
          <a:bodyPr wrap="square" lIns="0" rIns="0" rtlCol="0">
            <a:spAutoFit/>
          </a:bodyPr>
          <a:lstStyle/>
          <a:p>
            <a:pPr algn="ctr">
              <a:defRPr/>
            </a:pPr>
            <a:r>
              <a:rPr lang="en-US" altLang="ko-KR" sz="1400" b="1" dirty="0" err="1">
                <a:solidFill>
                  <a:schemeClr val="tx1">
                    <a:lumMod val="95000"/>
                    <a:lumOff val="5000"/>
                  </a:schemeClr>
                </a:solidFill>
                <a:latin typeface="Calibri" panose="020F0502020204030204" pitchFamily="34" charset="0"/>
                <a:cs typeface="Arial" panose="020B0604020202020204" pitchFamily="34" charset="0"/>
              </a:rPr>
              <a:t>vVOIMT</a:t>
            </a:r>
            <a:r>
              <a:rPr lang="en-US" altLang="ko-KR" sz="1400" b="1" dirty="0">
                <a:solidFill>
                  <a:schemeClr val="tx1">
                    <a:lumMod val="95000"/>
                    <a:lumOff val="5000"/>
                  </a:schemeClr>
                </a:solidFill>
                <a:latin typeface="Calibri" panose="020F0502020204030204" pitchFamily="34" charset="0"/>
                <a:cs typeface="Arial" panose="020B0604020202020204" pitchFamily="34" charset="0"/>
              </a:rPr>
              <a:t> *</a:t>
            </a:r>
            <a:r>
              <a:rPr lang="en-US" altLang="ko-KR" sz="1400" b="1" baseline="30000" dirty="0">
                <a:solidFill>
                  <a:schemeClr val="tx1">
                    <a:lumMod val="95000"/>
                    <a:lumOff val="5000"/>
                  </a:schemeClr>
                </a:solidFill>
                <a:latin typeface="Calibri" panose="020F0502020204030204" pitchFamily="34" charset="0"/>
                <a:cs typeface="Arial" panose="020B0604020202020204" pitchFamily="34" charset="0"/>
              </a:rPr>
              <a:t>1</a:t>
            </a:r>
            <a:endParaRPr lang="en-US" altLang="ko-KR" sz="1400" b="1" dirty="0">
              <a:solidFill>
                <a:schemeClr val="tx1">
                  <a:lumMod val="95000"/>
                  <a:lumOff val="5000"/>
                </a:schemeClr>
              </a:solidFill>
              <a:latin typeface="Calibri" panose="020F0502020204030204" pitchFamily="34" charset="0"/>
              <a:cs typeface="Arial" panose="020B0604020202020204" pitchFamily="34" charset="0"/>
            </a:endParaRPr>
          </a:p>
        </p:txBody>
      </p:sp>
      <p:sp>
        <p:nvSpPr>
          <p:cNvPr id="56" name="Rectangle 55">
            <a:extLst>
              <a:ext uri="{FF2B5EF4-FFF2-40B4-BE49-F238E27FC236}">
                <a16:creationId xmlns:a16="http://schemas.microsoft.com/office/drawing/2014/main" id="{599C698F-A28C-461B-B5E0-54BFE53455A9}"/>
              </a:ext>
            </a:extLst>
          </p:cNvPr>
          <p:cNvSpPr/>
          <p:nvPr/>
        </p:nvSpPr>
        <p:spPr>
          <a:xfrm>
            <a:off x="6446180" y="4393532"/>
            <a:ext cx="713782" cy="241481"/>
          </a:xfrm>
          <a:prstGeom prst="rect">
            <a:avLst/>
          </a:prstGeom>
          <a:solidFill>
            <a:srgbClr val="00B0F0"/>
          </a:solidFill>
          <a:ln w="9525" cap="flat" cmpd="sng" algn="ctr">
            <a:solidFill>
              <a:srgbClr val="FFFFFF">
                <a:lumMod val="75000"/>
              </a:srgbClr>
            </a:solidFill>
            <a:prstDash val="solid"/>
            <a:miter lim="800000"/>
          </a:ln>
          <a:effectLst/>
        </p:spPr>
        <p:txBody>
          <a:bodyPr wrap="square" lIns="0" rIns="0" rtlCol="0" anchor="ctr"/>
          <a:lstStyle/>
          <a:p>
            <a:pPr algn="ctr" latinLnBrk="0">
              <a:defRPr/>
            </a:pPr>
            <a:endParaRPr lang="ko-KR" altLang="en-US" sz="800" kern="0">
              <a:solidFill>
                <a:srgbClr val="FFFFFF"/>
              </a:solidFill>
              <a:latin typeface="Calibri" panose="020F050202020403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8A855E01-32B7-44C0-AA29-9164FF8E820A}"/>
              </a:ext>
            </a:extLst>
          </p:cNvPr>
          <p:cNvSpPr txBox="1"/>
          <p:nvPr/>
        </p:nvSpPr>
        <p:spPr>
          <a:xfrm>
            <a:off x="6290284" y="4228800"/>
            <a:ext cx="983164" cy="215444"/>
          </a:xfrm>
          <a:prstGeom prst="rect">
            <a:avLst/>
          </a:prstGeom>
          <a:noFill/>
        </p:spPr>
        <p:txBody>
          <a:bodyPr wrap="square" lIns="0" rIns="0" rtlCol="0">
            <a:spAutoFit/>
          </a:bodyPr>
          <a:lstStyle/>
          <a:p>
            <a:pPr algn="ctr">
              <a:defRPr/>
            </a:pPr>
            <a:r>
              <a:rPr lang="en-US" altLang="ko-KR" sz="800" b="1" dirty="0">
                <a:solidFill>
                  <a:prstClr val="black">
                    <a:lumMod val="65000"/>
                    <a:lumOff val="35000"/>
                  </a:prstClr>
                </a:solidFill>
                <a:latin typeface="Calibri" panose="020F0502020204030204" pitchFamily="34" charset="0"/>
                <a:cs typeface="Arial" panose="020B0604020202020204" pitchFamily="34" charset="0"/>
              </a:rPr>
              <a:t>Max 32 </a:t>
            </a:r>
            <a:r>
              <a:rPr lang="en-US" altLang="ko-KR" sz="800" b="1" dirty="0" err="1">
                <a:solidFill>
                  <a:prstClr val="black">
                    <a:lumMod val="65000"/>
                    <a:lumOff val="35000"/>
                  </a:prstClr>
                </a:solidFill>
                <a:latin typeface="Calibri" panose="020F0502020204030204" pitchFamily="34" charset="0"/>
                <a:cs typeface="Arial" panose="020B0604020202020204" pitchFamily="34" charset="0"/>
              </a:rPr>
              <a:t>ch</a:t>
            </a:r>
            <a:endParaRPr lang="ko-KR" altLang="en-US" sz="800" b="1" baseline="30000" dirty="0">
              <a:solidFill>
                <a:prstClr val="black">
                  <a:lumMod val="65000"/>
                  <a:lumOff val="35000"/>
                </a:prstClr>
              </a:solidFill>
              <a:latin typeface="Calibri" panose="020F050202020403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2FBCB5B8-8B5D-477B-8AF9-A90F900E7F39}"/>
              </a:ext>
            </a:extLst>
          </p:cNvPr>
          <p:cNvSpPr txBox="1"/>
          <p:nvPr/>
        </p:nvSpPr>
        <p:spPr>
          <a:xfrm>
            <a:off x="7503264" y="4654670"/>
            <a:ext cx="1096734" cy="307777"/>
          </a:xfrm>
          <a:prstGeom prst="rect">
            <a:avLst/>
          </a:prstGeom>
          <a:noFill/>
        </p:spPr>
        <p:txBody>
          <a:bodyPr wrap="square" lIns="0" rIns="0" rtlCol="0">
            <a:spAutoFit/>
          </a:bodyPr>
          <a:lstStyle/>
          <a:p>
            <a:pPr algn="ctr">
              <a:defRPr/>
            </a:pPr>
            <a:r>
              <a:rPr lang="en-US" altLang="ko-KR" sz="1400" b="1" dirty="0" err="1">
                <a:solidFill>
                  <a:schemeClr val="tx1">
                    <a:lumMod val="95000"/>
                    <a:lumOff val="5000"/>
                  </a:schemeClr>
                </a:solidFill>
                <a:latin typeface="Calibri" panose="020F0502020204030204" pitchFamily="34" charset="0"/>
                <a:cs typeface="Arial" panose="020B0604020202020204" pitchFamily="34" charset="0"/>
              </a:rPr>
              <a:t>vMCIM</a:t>
            </a:r>
            <a:r>
              <a:rPr lang="en-US" altLang="ko-KR" sz="1400" b="1" dirty="0">
                <a:solidFill>
                  <a:schemeClr val="tx1">
                    <a:lumMod val="95000"/>
                    <a:lumOff val="5000"/>
                  </a:schemeClr>
                </a:solidFill>
                <a:latin typeface="Calibri" panose="020F0502020204030204" pitchFamily="34" charset="0"/>
                <a:cs typeface="Arial" panose="020B0604020202020204" pitchFamily="34" charset="0"/>
              </a:rPr>
              <a:t> *</a:t>
            </a:r>
            <a:r>
              <a:rPr lang="en-US" altLang="ko-KR" sz="1400" b="1" baseline="30000" dirty="0">
                <a:solidFill>
                  <a:schemeClr val="tx1">
                    <a:lumMod val="95000"/>
                    <a:lumOff val="5000"/>
                  </a:schemeClr>
                </a:solidFill>
                <a:latin typeface="Calibri" panose="020F0502020204030204" pitchFamily="34" charset="0"/>
                <a:cs typeface="Arial" panose="020B0604020202020204" pitchFamily="34" charset="0"/>
              </a:rPr>
              <a:t>1</a:t>
            </a:r>
            <a:endParaRPr lang="en-US" altLang="ko-KR" sz="1400" b="1" baseline="30000" dirty="0">
              <a:solidFill>
                <a:schemeClr val="tx1">
                  <a:lumMod val="95000"/>
                  <a:lumOff val="5000"/>
                </a:schemeClr>
              </a:solidFill>
              <a:highlight>
                <a:srgbClr val="FFFF00"/>
              </a:highlight>
              <a:latin typeface="Calibri" panose="020F0502020204030204" pitchFamily="34" charset="0"/>
              <a:cs typeface="Arial" panose="020B0604020202020204" pitchFamily="34" charset="0"/>
            </a:endParaRPr>
          </a:p>
        </p:txBody>
      </p:sp>
      <p:sp>
        <p:nvSpPr>
          <p:cNvPr id="61" name="Rectangle 60">
            <a:extLst>
              <a:ext uri="{FF2B5EF4-FFF2-40B4-BE49-F238E27FC236}">
                <a16:creationId xmlns:a16="http://schemas.microsoft.com/office/drawing/2014/main" id="{30AE2116-84D7-49E6-8324-D3EB54868AA5}"/>
              </a:ext>
            </a:extLst>
          </p:cNvPr>
          <p:cNvSpPr/>
          <p:nvPr/>
        </p:nvSpPr>
        <p:spPr>
          <a:xfrm>
            <a:off x="7703275" y="4146979"/>
            <a:ext cx="698333" cy="488035"/>
          </a:xfrm>
          <a:prstGeom prst="rect">
            <a:avLst/>
          </a:prstGeom>
          <a:solidFill>
            <a:srgbClr val="00B0F0"/>
          </a:solidFill>
          <a:ln w="9525" cap="flat" cmpd="sng" algn="ctr">
            <a:solidFill>
              <a:srgbClr val="FFFFFF">
                <a:lumMod val="75000"/>
              </a:srgbClr>
            </a:solidFill>
            <a:prstDash val="solid"/>
            <a:miter lim="800000"/>
          </a:ln>
          <a:effectLst/>
        </p:spPr>
        <p:txBody>
          <a:bodyPr wrap="square" lIns="0" rIns="0" rtlCol="0" anchor="ctr"/>
          <a:lstStyle/>
          <a:p>
            <a:pPr algn="ctr" latinLnBrk="0">
              <a:defRPr/>
            </a:pPr>
            <a:endParaRPr lang="ko-KR" altLang="en-US" sz="800" kern="0">
              <a:solidFill>
                <a:srgbClr val="FFFFFF"/>
              </a:solidFill>
              <a:latin typeface="Calibri" panose="020F050202020403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42FD67B5-60B5-4D9C-AE43-B884B5381FE8}"/>
              </a:ext>
            </a:extLst>
          </p:cNvPr>
          <p:cNvSpPr txBox="1"/>
          <p:nvPr/>
        </p:nvSpPr>
        <p:spPr>
          <a:xfrm>
            <a:off x="7560690" y="3997228"/>
            <a:ext cx="983164" cy="215444"/>
          </a:xfrm>
          <a:prstGeom prst="rect">
            <a:avLst/>
          </a:prstGeom>
          <a:noFill/>
        </p:spPr>
        <p:txBody>
          <a:bodyPr wrap="square" lIns="0" rIns="0" rtlCol="0">
            <a:spAutoFit/>
          </a:bodyPr>
          <a:lstStyle/>
          <a:p>
            <a:pPr algn="ctr">
              <a:defRPr/>
            </a:pPr>
            <a:r>
              <a:rPr lang="en-US" altLang="ko-KR" sz="800" b="1" dirty="0">
                <a:solidFill>
                  <a:prstClr val="black">
                    <a:lumMod val="65000"/>
                    <a:lumOff val="35000"/>
                  </a:prstClr>
                </a:solidFill>
                <a:latin typeface="Calibri" panose="020F0502020204030204" pitchFamily="34" charset="0"/>
                <a:cs typeface="Arial" panose="020B0604020202020204" pitchFamily="34" charset="0"/>
              </a:rPr>
              <a:t>Max 64  </a:t>
            </a:r>
            <a:r>
              <a:rPr lang="en-US" altLang="ko-KR" sz="800" b="1" dirty="0" err="1">
                <a:solidFill>
                  <a:prstClr val="black">
                    <a:lumMod val="65000"/>
                    <a:lumOff val="35000"/>
                  </a:prstClr>
                </a:solidFill>
                <a:latin typeface="Calibri" panose="020F0502020204030204" pitchFamily="34" charset="0"/>
                <a:cs typeface="Arial" panose="020B0604020202020204" pitchFamily="34" charset="0"/>
              </a:rPr>
              <a:t>ch</a:t>
            </a:r>
            <a:endParaRPr lang="en-US" altLang="ko-KR" sz="800" b="1" dirty="0">
              <a:solidFill>
                <a:prstClr val="black">
                  <a:lumMod val="65000"/>
                  <a:lumOff val="35000"/>
                </a:prstClr>
              </a:solidFill>
              <a:latin typeface="Calibri" panose="020F050202020403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B6174193-39B5-4974-A6E3-C63EE3BB81E1}"/>
              </a:ext>
            </a:extLst>
          </p:cNvPr>
          <p:cNvSpPr txBox="1"/>
          <p:nvPr/>
        </p:nvSpPr>
        <p:spPr>
          <a:xfrm>
            <a:off x="6160414" y="5050482"/>
            <a:ext cx="1322798" cy="246221"/>
          </a:xfrm>
          <a:prstGeom prst="rect">
            <a:avLst/>
          </a:prstGeom>
          <a:noFill/>
        </p:spPr>
        <p:txBody>
          <a:bodyPr wrap="none" rtlCol="0">
            <a:spAutoFit/>
          </a:bodyPr>
          <a:lstStyle/>
          <a:p>
            <a:pPr algn="ctr"/>
            <a:r>
              <a:rPr lang="en-US" altLang="ko-KR" sz="1000" b="1" dirty="0">
                <a:solidFill>
                  <a:srgbClr val="000000"/>
                </a:solidFill>
                <a:latin typeface="Calibri" panose="020F0502020204030204" pitchFamily="34" charset="0"/>
                <a:cs typeface="Arial" panose="020B0604020202020204" pitchFamily="34" charset="0"/>
              </a:rPr>
              <a:t>(per Virtual Machine)</a:t>
            </a:r>
            <a:endParaRPr lang="ko-KR" altLang="en-US" sz="1000" b="1" dirty="0">
              <a:solidFill>
                <a:srgbClr val="000000"/>
              </a:solidFill>
              <a:latin typeface="Calibri" panose="020F050202020403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8A60F31A-6656-4895-9928-78AFC238DC41}"/>
              </a:ext>
            </a:extLst>
          </p:cNvPr>
          <p:cNvSpPr txBox="1"/>
          <p:nvPr/>
        </p:nvSpPr>
        <p:spPr>
          <a:xfrm>
            <a:off x="7359766" y="5050482"/>
            <a:ext cx="1322798" cy="246221"/>
          </a:xfrm>
          <a:prstGeom prst="rect">
            <a:avLst/>
          </a:prstGeom>
          <a:noFill/>
        </p:spPr>
        <p:txBody>
          <a:bodyPr wrap="none" rtlCol="0">
            <a:spAutoFit/>
          </a:bodyPr>
          <a:lstStyle/>
          <a:p>
            <a:pPr algn="ctr"/>
            <a:r>
              <a:rPr lang="en-US" altLang="ko-KR" sz="1000" b="1" dirty="0">
                <a:solidFill>
                  <a:srgbClr val="000000"/>
                </a:solidFill>
                <a:latin typeface="Calibri" panose="020F0502020204030204" pitchFamily="34" charset="0"/>
                <a:cs typeface="Arial" panose="020B0604020202020204" pitchFamily="34" charset="0"/>
              </a:rPr>
              <a:t>(per Virtual Machine)</a:t>
            </a:r>
            <a:endParaRPr lang="ko-KR" altLang="en-US" sz="1000" b="1" dirty="0">
              <a:solidFill>
                <a:srgbClr val="000000"/>
              </a:solidFill>
              <a:latin typeface="Calibri" panose="020F050202020403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243EFFA4-ADD4-4410-9DEC-A6E85A492D86}"/>
              </a:ext>
            </a:extLst>
          </p:cNvPr>
          <p:cNvSpPr/>
          <p:nvPr/>
        </p:nvSpPr>
        <p:spPr>
          <a:xfrm flipV="1">
            <a:off x="453072" y="4606547"/>
            <a:ext cx="8293764" cy="57261"/>
          </a:xfrm>
          <a:prstGeom prst="rect">
            <a:avLst/>
          </a:prstGeom>
          <a:solidFill>
            <a:srgbClr val="000000">
              <a:lumMod val="50000"/>
              <a:lumOff val="50000"/>
            </a:srgbClr>
          </a:solidFill>
          <a:ln w="9525" cap="flat" cmpd="sng" algn="ctr">
            <a:solidFill>
              <a:srgbClr val="FFFFFF">
                <a:lumMod val="75000"/>
              </a:srgbClr>
            </a:solidFill>
            <a:prstDash val="solid"/>
            <a:miter lim="800000"/>
          </a:ln>
          <a:effectLst/>
        </p:spPr>
        <p:txBody>
          <a:bodyPr wrap="square" lIns="0" rIns="0" rtlCol="0" anchor="ctr"/>
          <a:lstStyle/>
          <a:p>
            <a:pPr algn="ctr" latinLnBrk="0">
              <a:defRPr/>
            </a:pPr>
            <a:endParaRPr lang="ko-KR" altLang="en-US" sz="1400" kern="0">
              <a:solidFill>
                <a:srgbClr val="FFFFFF"/>
              </a:solidFill>
              <a:latin typeface="Calibri" panose="020F0502020204030204" pitchFamily="34" charset="0"/>
              <a:cs typeface="Arial" panose="020B0604020202020204" pitchFamily="34" charset="0"/>
            </a:endParaRPr>
          </a:p>
        </p:txBody>
      </p:sp>
      <p:sp>
        <p:nvSpPr>
          <p:cNvPr id="79" name="Oval 78">
            <a:extLst>
              <a:ext uri="{FF2B5EF4-FFF2-40B4-BE49-F238E27FC236}">
                <a16:creationId xmlns:a16="http://schemas.microsoft.com/office/drawing/2014/main" id="{BDB3A585-B32F-4657-9A06-177AA1A9A4D4}"/>
              </a:ext>
            </a:extLst>
          </p:cNvPr>
          <p:cNvSpPr/>
          <p:nvPr/>
        </p:nvSpPr>
        <p:spPr>
          <a:xfrm>
            <a:off x="6376205" y="4195721"/>
            <a:ext cx="863115" cy="672836"/>
          </a:xfrm>
          <a:prstGeom prst="ellipse">
            <a:avLst/>
          </a:prstGeom>
          <a:no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err="1">
              <a:solidFill>
                <a:schemeClr val="tx1"/>
              </a:solidFill>
            </a:endParaRPr>
          </a:p>
        </p:txBody>
      </p:sp>
      <p:sp>
        <p:nvSpPr>
          <p:cNvPr id="84" name="TextBox 5">
            <a:extLst>
              <a:ext uri="{FF2B5EF4-FFF2-40B4-BE49-F238E27FC236}">
                <a16:creationId xmlns:a16="http://schemas.microsoft.com/office/drawing/2014/main" id="{4A3FF537-CEAD-46FD-A1A5-95D109342E59}"/>
              </a:ext>
            </a:extLst>
          </p:cNvPr>
          <p:cNvSpPr txBox="1"/>
          <p:nvPr/>
        </p:nvSpPr>
        <p:spPr>
          <a:xfrm>
            <a:off x="6484810" y="5381018"/>
            <a:ext cx="2011184" cy="338554"/>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sz="800" dirty="0">
                <a:solidFill>
                  <a:schemeClr val="tx1">
                    <a:lumMod val="95000"/>
                    <a:lumOff val="5000"/>
                  </a:schemeClr>
                </a:solidFill>
              </a:rPr>
              <a:t>*</a:t>
            </a:r>
            <a:r>
              <a:rPr lang="en-US" sz="800" baseline="30000" dirty="0">
                <a:solidFill>
                  <a:schemeClr val="tx1">
                    <a:lumMod val="95000"/>
                    <a:lumOff val="5000"/>
                  </a:schemeClr>
                </a:solidFill>
              </a:rPr>
              <a:t>1</a:t>
            </a:r>
            <a:r>
              <a:rPr lang="en-US" sz="800" dirty="0">
                <a:solidFill>
                  <a:schemeClr val="tx1">
                    <a:lumMod val="95000"/>
                    <a:lumOff val="5000"/>
                  </a:schemeClr>
                </a:solidFill>
              </a:rPr>
              <a:t> Internet connection is required for online license verification periodically.</a:t>
            </a:r>
          </a:p>
        </p:txBody>
      </p:sp>
      <p:grpSp>
        <p:nvGrpSpPr>
          <p:cNvPr id="42" name="Group 41">
            <a:extLst>
              <a:ext uri="{FF2B5EF4-FFF2-40B4-BE49-F238E27FC236}">
                <a16:creationId xmlns:a16="http://schemas.microsoft.com/office/drawing/2014/main" id="{B72F24BB-3799-4DAF-9D06-811D7CAF1184}"/>
              </a:ext>
            </a:extLst>
          </p:cNvPr>
          <p:cNvGrpSpPr/>
          <p:nvPr/>
        </p:nvGrpSpPr>
        <p:grpSpPr>
          <a:xfrm>
            <a:off x="7421587" y="904886"/>
            <a:ext cx="1417687" cy="494494"/>
            <a:chOff x="10047913" y="398283"/>
            <a:chExt cx="1890248" cy="659326"/>
          </a:xfrm>
        </p:grpSpPr>
        <p:sp>
          <p:nvSpPr>
            <p:cNvPr id="44" name="Oval 43">
              <a:extLst>
                <a:ext uri="{FF2B5EF4-FFF2-40B4-BE49-F238E27FC236}">
                  <a16:creationId xmlns:a16="http://schemas.microsoft.com/office/drawing/2014/main" id="{FB323407-74CD-449C-9A97-3DEEAC284D31}"/>
                </a:ext>
              </a:extLst>
            </p:cNvPr>
            <p:cNvSpPr/>
            <p:nvPr/>
          </p:nvSpPr>
          <p:spPr>
            <a:xfrm>
              <a:off x="10047913" y="821343"/>
              <a:ext cx="388251" cy="151735"/>
            </a:xfrm>
            <a:prstGeom prst="ellipse">
              <a:avLst/>
            </a:prstGeom>
            <a:no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1400"/>
            </a:p>
          </p:txBody>
        </p:sp>
        <p:sp>
          <p:nvSpPr>
            <p:cNvPr id="45" name="TextBox 44">
              <a:extLst>
                <a:ext uri="{FF2B5EF4-FFF2-40B4-BE49-F238E27FC236}">
                  <a16:creationId xmlns:a16="http://schemas.microsoft.com/office/drawing/2014/main" id="{E1534B4B-66C2-49A7-A434-9CAADFF8F81F}"/>
                </a:ext>
              </a:extLst>
            </p:cNvPr>
            <p:cNvSpPr txBox="1"/>
            <p:nvPr/>
          </p:nvSpPr>
          <p:spPr>
            <a:xfrm>
              <a:off x="10375341" y="729314"/>
              <a:ext cx="1562820" cy="328295"/>
            </a:xfrm>
            <a:prstGeom prst="rect">
              <a:avLst/>
            </a:prstGeom>
            <a:noFill/>
          </p:spPr>
          <p:txBody>
            <a:bodyPr wrap="none" rtlCol="0">
              <a:spAutoFit/>
            </a:bodyPr>
            <a:lstStyle/>
            <a:p>
              <a:pPr algn="r"/>
              <a:r>
                <a:rPr lang="en-US" sz="1000" b="1" dirty="0">
                  <a:solidFill>
                    <a:srgbClr val="0000CC"/>
                  </a:solidFill>
                </a:rPr>
                <a:t>New in Unified 4.0</a:t>
              </a:r>
            </a:p>
          </p:txBody>
        </p:sp>
        <p:sp>
          <p:nvSpPr>
            <p:cNvPr id="75" name="Oval 74">
              <a:extLst>
                <a:ext uri="{FF2B5EF4-FFF2-40B4-BE49-F238E27FC236}">
                  <a16:creationId xmlns:a16="http://schemas.microsoft.com/office/drawing/2014/main" id="{A9295687-89ED-47F1-879D-256A0A9FDBD0}"/>
                </a:ext>
              </a:extLst>
            </p:cNvPr>
            <p:cNvSpPr/>
            <p:nvPr/>
          </p:nvSpPr>
          <p:spPr>
            <a:xfrm>
              <a:off x="10047913" y="490312"/>
              <a:ext cx="388250" cy="151735"/>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1400"/>
            </a:p>
          </p:txBody>
        </p:sp>
        <p:sp>
          <p:nvSpPr>
            <p:cNvPr id="76" name="TextBox 75">
              <a:extLst>
                <a:ext uri="{FF2B5EF4-FFF2-40B4-BE49-F238E27FC236}">
                  <a16:creationId xmlns:a16="http://schemas.microsoft.com/office/drawing/2014/main" id="{73FECBE8-1F18-4884-A318-6B70536094DA}"/>
                </a:ext>
              </a:extLst>
            </p:cNvPr>
            <p:cNvSpPr txBox="1"/>
            <p:nvPr/>
          </p:nvSpPr>
          <p:spPr>
            <a:xfrm>
              <a:off x="10375339" y="398283"/>
              <a:ext cx="1562822" cy="328295"/>
            </a:xfrm>
            <a:prstGeom prst="rect">
              <a:avLst/>
            </a:prstGeom>
            <a:noFill/>
            <a:ln>
              <a:noFill/>
            </a:ln>
          </p:spPr>
          <p:txBody>
            <a:bodyPr wrap="none" rtlCol="0">
              <a:spAutoFit/>
            </a:bodyPr>
            <a:lstStyle/>
            <a:p>
              <a:pPr algn="r"/>
              <a:r>
                <a:rPr lang="en-US" sz="1000" b="1" dirty="0">
                  <a:solidFill>
                    <a:srgbClr val="00B050"/>
                  </a:solidFill>
                </a:rPr>
                <a:t>New in Unified 5.0</a:t>
              </a:r>
            </a:p>
          </p:txBody>
        </p:sp>
      </p:grpSp>
      <p:sp>
        <p:nvSpPr>
          <p:cNvPr id="49" name="TextBox 48">
            <a:extLst>
              <a:ext uri="{FF2B5EF4-FFF2-40B4-BE49-F238E27FC236}">
                <a16:creationId xmlns:a16="http://schemas.microsoft.com/office/drawing/2014/main" id="{49EBD99D-D380-49DC-A95D-BDDF2D962E62}"/>
              </a:ext>
            </a:extLst>
          </p:cNvPr>
          <p:cNvSpPr txBox="1"/>
          <p:nvPr/>
        </p:nvSpPr>
        <p:spPr>
          <a:xfrm>
            <a:off x="792568" y="4704884"/>
            <a:ext cx="1240772" cy="830997"/>
          </a:xfrm>
          <a:prstGeom prst="rect">
            <a:avLst/>
          </a:prstGeom>
          <a:noFill/>
        </p:spPr>
        <p:txBody>
          <a:bodyPr wrap="square" lIns="0" rIns="0" rtlCol="0">
            <a:spAutoFit/>
          </a:bodyPr>
          <a:lstStyle/>
          <a:p>
            <a:pPr algn="ctr">
              <a:defRPr/>
            </a:pPr>
            <a:r>
              <a:rPr lang="en-US" altLang="ko-KR" sz="1200" b="1" dirty="0">
                <a:solidFill>
                  <a:srgbClr val="00B050"/>
                </a:solidFill>
                <a:latin typeface="Calibri" panose="020F0502020204030204" pitchFamily="34" charset="0"/>
                <a:cs typeface="Arial" panose="020B0604020202020204" pitchFamily="34" charset="0"/>
              </a:rPr>
              <a:t>vUCP Call Server</a:t>
            </a:r>
          </a:p>
          <a:p>
            <a:pPr algn="ctr">
              <a:defRPr/>
            </a:pPr>
            <a:r>
              <a:rPr lang="en-US" altLang="ko-KR" sz="1200" b="1" dirty="0">
                <a:solidFill>
                  <a:srgbClr val="00B050"/>
                </a:solidFill>
                <a:latin typeface="Calibri" panose="020F0502020204030204" pitchFamily="34" charset="0"/>
                <a:cs typeface="Arial" panose="020B0604020202020204" pitchFamily="34" charset="0"/>
              </a:rPr>
              <a:t>w/ built-in </a:t>
            </a:r>
            <a:r>
              <a:rPr lang="en-US" altLang="ko-KR" sz="1200" b="1" dirty="0" err="1">
                <a:solidFill>
                  <a:srgbClr val="00B050"/>
                </a:solidFill>
                <a:latin typeface="Calibri" panose="020F0502020204030204" pitchFamily="34" charset="0"/>
                <a:cs typeface="Arial" panose="020B0604020202020204" pitchFamily="34" charset="0"/>
              </a:rPr>
              <a:t>vUVM</a:t>
            </a:r>
            <a:r>
              <a:rPr lang="en-US" altLang="ko-KR" sz="1200" b="1" dirty="0">
                <a:solidFill>
                  <a:srgbClr val="00B050"/>
                </a:solidFill>
                <a:latin typeface="Calibri" panose="020F0502020204030204" pitchFamily="34" charset="0"/>
                <a:cs typeface="Arial" panose="020B0604020202020204" pitchFamily="34" charset="0"/>
              </a:rPr>
              <a:t>/</a:t>
            </a:r>
            <a:r>
              <a:rPr lang="en-US" altLang="ko-KR" sz="1200" b="1" dirty="0" err="1">
                <a:solidFill>
                  <a:srgbClr val="00B050"/>
                </a:solidFill>
                <a:latin typeface="Calibri" panose="020F0502020204030204" pitchFamily="34" charset="0"/>
                <a:cs typeface="Arial" panose="020B0604020202020204" pitchFamily="34" charset="0"/>
              </a:rPr>
              <a:t>vVOIM</a:t>
            </a:r>
            <a:r>
              <a:rPr lang="en-US" altLang="ko-KR" sz="1200" b="1" dirty="0">
                <a:solidFill>
                  <a:srgbClr val="00B050"/>
                </a:solidFill>
                <a:latin typeface="Calibri" panose="020F0502020204030204" pitchFamily="34" charset="0"/>
                <a:cs typeface="Arial" panose="020B0604020202020204" pitchFamily="34" charset="0"/>
              </a:rPr>
              <a:t> Gateway</a:t>
            </a:r>
            <a:endParaRPr lang="ko-KR" altLang="en-US" sz="1200" b="1" dirty="0">
              <a:solidFill>
                <a:srgbClr val="00B050"/>
              </a:solidFill>
              <a:latin typeface="Calibri" panose="020F050202020403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9F30C4BA-44A2-4D00-B8F2-1EAB60E6CA32}"/>
              </a:ext>
            </a:extLst>
          </p:cNvPr>
          <p:cNvSpPr txBox="1"/>
          <p:nvPr/>
        </p:nvSpPr>
        <p:spPr>
          <a:xfrm>
            <a:off x="2544093" y="2885044"/>
            <a:ext cx="1043574" cy="461665"/>
          </a:xfrm>
          <a:prstGeom prst="rect">
            <a:avLst/>
          </a:prstGeom>
          <a:noFill/>
        </p:spPr>
        <p:txBody>
          <a:bodyPr wrap="square" rtlCol="0">
            <a:spAutoFit/>
          </a:bodyPr>
          <a:lstStyle/>
          <a:p>
            <a:r>
              <a:rPr lang="en-US" sz="800" dirty="0"/>
              <a:t>Max SPL 2,400ports with external gateways</a:t>
            </a:r>
          </a:p>
        </p:txBody>
      </p:sp>
      <p:sp>
        <p:nvSpPr>
          <p:cNvPr id="74" name="Oval 73">
            <a:extLst>
              <a:ext uri="{FF2B5EF4-FFF2-40B4-BE49-F238E27FC236}">
                <a16:creationId xmlns:a16="http://schemas.microsoft.com/office/drawing/2014/main" id="{8E0734A6-2D3D-450F-8A78-21B43F47F0B4}"/>
              </a:ext>
            </a:extLst>
          </p:cNvPr>
          <p:cNvSpPr/>
          <p:nvPr/>
        </p:nvSpPr>
        <p:spPr>
          <a:xfrm>
            <a:off x="550090" y="2811770"/>
            <a:ext cx="1655946" cy="2724111"/>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err="1">
              <a:solidFill>
                <a:schemeClr val="tx1"/>
              </a:solidFill>
            </a:endParaRPr>
          </a:p>
        </p:txBody>
      </p:sp>
      <p:sp>
        <p:nvSpPr>
          <p:cNvPr id="7" name="Right Brace 6">
            <a:extLst>
              <a:ext uri="{FF2B5EF4-FFF2-40B4-BE49-F238E27FC236}">
                <a16:creationId xmlns:a16="http://schemas.microsoft.com/office/drawing/2014/main" id="{3A4E5116-7F60-4338-8B55-AC14A1DAA3CA}"/>
              </a:ext>
            </a:extLst>
          </p:cNvPr>
          <p:cNvSpPr/>
          <p:nvPr/>
        </p:nvSpPr>
        <p:spPr>
          <a:xfrm rot="5400000">
            <a:off x="2100824" y="4325389"/>
            <a:ext cx="74195" cy="253857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4CD7A681-7AC3-439A-97DC-A47CBD9F3AF3}"/>
              </a:ext>
            </a:extLst>
          </p:cNvPr>
          <p:cNvSpPr txBox="1"/>
          <p:nvPr/>
        </p:nvSpPr>
        <p:spPr>
          <a:xfrm>
            <a:off x="629517" y="5680489"/>
            <a:ext cx="3659976" cy="553998"/>
          </a:xfrm>
          <a:prstGeom prst="rect">
            <a:avLst/>
          </a:prstGeom>
          <a:noFill/>
        </p:spPr>
        <p:txBody>
          <a:bodyPr wrap="none" rtlCol="0">
            <a:spAutoFit/>
          </a:bodyPr>
          <a:lstStyle/>
          <a:p>
            <a:r>
              <a:rPr lang="en-US" sz="1000" dirty="0">
                <a:solidFill>
                  <a:srgbClr val="00B050"/>
                </a:solidFill>
              </a:rPr>
              <a:t>Same vUCP call server software (V5) &amp; licenses</a:t>
            </a:r>
          </a:p>
          <a:p>
            <a:r>
              <a:rPr lang="en-US" sz="1000" dirty="0">
                <a:solidFill>
                  <a:srgbClr val="00B050"/>
                </a:solidFill>
              </a:rPr>
              <a:t>If enable built-in </a:t>
            </a:r>
            <a:r>
              <a:rPr lang="en-US" sz="1000" dirty="0" err="1">
                <a:solidFill>
                  <a:srgbClr val="00B050"/>
                </a:solidFill>
              </a:rPr>
              <a:t>vUVM</a:t>
            </a:r>
            <a:r>
              <a:rPr lang="en-US" sz="1000" dirty="0">
                <a:solidFill>
                  <a:srgbClr val="00B050"/>
                </a:solidFill>
              </a:rPr>
              <a:t>/</a:t>
            </a:r>
            <a:r>
              <a:rPr lang="en-US" sz="1000" dirty="0" err="1">
                <a:solidFill>
                  <a:srgbClr val="00B050"/>
                </a:solidFill>
              </a:rPr>
              <a:t>vVOIM</a:t>
            </a:r>
            <a:r>
              <a:rPr lang="en-US" sz="1000" dirty="0">
                <a:solidFill>
                  <a:srgbClr val="00B050"/>
                </a:solidFill>
              </a:rPr>
              <a:t>, max system port is up to 600ports.</a:t>
            </a:r>
          </a:p>
          <a:p>
            <a:r>
              <a:rPr lang="en-US" sz="1000" dirty="0">
                <a:solidFill>
                  <a:srgbClr val="00B050"/>
                </a:solidFill>
              </a:rPr>
              <a:t>For more than 600 ports, disable built-in </a:t>
            </a:r>
            <a:r>
              <a:rPr lang="en-US" sz="1000" dirty="0" err="1">
                <a:solidFill>
                  <a:srgbClr val="00B050"/>
                </a:solidFill>
              </a:rPr>
              <a:t>vUVM</a:t>
            </a:r>
            <a:r>
              <a:rPr lang="en-US" sz="1000" dirty="0">
                <a:solidFill>
                  <a:srgbClr val="00B050"/>
                </a:solidFill>
              </a:rPr>
              <a:t>/</a:t>
            </a:r>
            <a:r>
              <a:rPr lang="en-US" sz="1000" dirty="0" err="1">
                <a:solidFill>
                  <a:srgbClr val="00B050"/>
                </a:solidFill>
              </a:rPr>
              <a:t>vVOIM</a:t>
            </a:r>
            <a:endParaRPr lang="en-US" sz="1000" dirty="0">
              <a:solidFill>
                <a:srgbClr val="00B050"/>
              </a:solidFill>
            </a:endParaRPr>
          </a:p>
        </p:txBody>
      </p:sp>
    </p:spTree>
    <p:extLst>
      <p:ext uri="{BB962C8B-B14F-4D97-AF65-F5344CB8AC3E}">
        <p14:creationId xmlns:p14="http://schemas.microsoft.com/office/powerpoint/2010/main" val="3816510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ko-KR" sz="2800" dirty="0"/>
              <a:t>vUCP – License update</a:t>
            </a:r>
          </a:p>
        </p:txBody>
      </p:sp>
      <p:sp>
        <p:nvSpPr>
          <p:cNvPr id="5" name="Content Placeholder 4">
            <a:extLst>
              <a:ext uri="{FF2B5EF4-FFF2-40B4-BE49-F238E27FC236}">
                <a16:creationId xmlns:a16="http://schemas.microsoft.com/office/drawing/2014/main" id="{236EA20E-0558-4853-B86C-0A2DF3CBD9DF}"/>
              </a:ext>
            </a:extLst>
          </p:cNvPr>
          <p:cNvSpPr>
            <a:spLocks noGrp="1"/>
          </p:cNvSpPr>
          <p:nvPr>
            <p:ph idx="1"/>
          </p:nvPr>
        </p:nvSpPr>
        <p:spPr/>
        <p:txBody>
          <a:bodyPr/>
          <a:lstStyle/>
          <a:p>
            <a:r>
              <a:rPr lang="en-US" altLang="ko-KR" dirty="0"/>
              <a:t>vUCP gateway licenses for vUCP and UCP</a:t>
            </a:r>
            <a:endParaRPr lang="ko-KR" altLang="en-US" dirty="0"/>
          </a:p>
        </p:txBody>
      </p:sp>
      <p:grpSp>
        <p:nvGrpSpPr>
          <p:cNvPr id="67" name="Group 66">
            <a:extLst>
              <a:ext uri="{FF2B5EF4-FFF2-40B4-BE49-F238E27FC236}">
                <a16:creationId xmlns:a16="http://schemas.microsoft.com/office/drawing/2014/main" id="{F58B8D78-6782-4619-A6E3-9B7AA8CEB598}"/>
              </a:ext>
            </a:extLst>
          </p:cNvPr>
          <p:cNvGrpSpPr/>
          <p:nvPr/>
        </p:nvGrpSpPr>
        <p:grpSpPr>
          <a:xfrm>
            <a:off x="1714409" y="3156609"/>
            <a:ext cx="639192" cy="465715"/>
            <a:chOff x="5348658" y="4441118"/>
            <a:chExt cx="1056787" cy="934503"/>
          </a:xfrm>
        </p:grpSpPr>
        <p:grpSp>
          <p:nvGrpSpPr>
            <p:cNvPr id="68" name="Group 65">
              <a:extLst>
                <a:ext uri="{FF2B5EF4-FFF2-40B4-BE49-F238E27FC236}">
                  <a16:creationId xmlns:a16="http://schemas.microsoft.com/office/drawing/2014/main" id="{BCB2DAB1-6F43-47D0-B745-71451BBDEF80}"/>
                </a:ext>
              </a:extLst>
            </p:cNvPr>
            <p:cNvGrpSpPr>
              <a:grpSpLocks/>
            </p:cNvGrpSpPr>
            <p:nvPr/>
          </p:nvGrpSpPr>
          <p:grpSpPr bwMode="auto">
            <a:xfrm>
              <a:off x="5624531" y="4732777"/>
              <a:ext cx="429074" cy="405564"/>
              <a:chOff x="2615577" y="332656"/>
              <a:chExt cx="1727197" cy="1692275"/>
            </a:xfrm>
            <a:solidFill>
              <a:schemeClr val="tx1">
                <a:lumMod val="95000"/>
                <a:lumOff val="5000"/>
              </a:schemeClr>
            </a:solidFill>
          </p:grpSpPr>
          <p:sp>
            <p:nvSpPr>
              <p:cNvPr id="70" name="Freeform 16">
                <a:extLst>
                  <a:ext uri="{FF2B5EF4-FFF2-40B4-BE49-F238E27FC236}">
                    <a16:creationId xmlns:a16="http://schemas.microsoft.com/office/drawing/2014/main" id="{D05BD62D-EC9C-4539-9E65-F285FED369C0}"/>
                  </a:ext>
                </a:extLst>
              </p:cNvPr>
              <p:cNvSpPr>
                <a:spLocks/>
              </p:cNvSpPr>
              <p:nvPr/>
            </p:nvSpPr>
            <p:spPr bwMode="auto">
              <a:xfrm>
                <a:off x="3215650" y="1380406"/>
                <a:ext cx="50801" cy="336548"/>
              </a:xfrm>
              <a:custGeom>
                <a:avLst/>
                <a:gdLst>
                  <a:gd name="T0" fmla="*/ 0 w 32"/>
                  <a:gd name="T1" fmla="*/ 534273125 h 212"/>
                  <a:gd name="T2" fmla="*/ 20161250 w 32"/>
                  <a:gd name="T3" fmla="*/ 534273125 h 212"/>
                  <a:gd name="T4" fmla="*/ 20161250 w 32"/>
                  <a:gd name="T5" fmla="*/ 534273125 h 212"/>
                  <a:gd name="T6" fmla="*/ 30241875 w 32"/>
                  <a:gd name="T7" fmla="*/ 529232813 h 212"/>
                  <a:gd name="T8" fmla="*/ 50403125 w 32"/>
                  <a:gd name="T9" fmla="*/ 519152188 h 212"/>
                  <a:gd name="T10" fmla="*/ 60483750 w 32"/>
                  <a:gd name="T11" fmla="*/ 509071563 h 212"/>
                  <a:gd name="T12" fmla="*/ 70564375 w 32"/>
                  <a:gd name="T13" fmla="*/ 493950625 h 212"/>
                  <a:gd name="T14" fmla="*/ 75604688 w 32"/>
                  <a:gd name="T15" fmla="*/ 468749063 h 212"/>
                  <a:gd name="T16" fmla="*/ 80645000 w 32"/>
                  <a:gd name="T17" fmla="*/ 443547500 h 212"/>
                  <a:gd name="T18" fmla="*/ 80645000 w 32"/>
                  <a:gd name="T19" fmla="*/ 0 h 212"/>
                  <a:gd name="T20" fmla="*/ 0 w 32"/>
                  <a:gd name="T21" fmla="*/ 0 h 212"/>
                  <a:gd name="T22" fmla="*/ 0 w 32"/>
                  <a:gd name="T23" fmla="*/ 534273125 h 2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212"/>
                  <a:gd name="T38" fmla="*/ 32 w 32"/>
                  <a:gd name="T39" fmla="*/ 212 h 2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212">
                    <a:moveTo>
                      <a:pt x="0" y="212"/>
                    </a:moveTo>
                    <a:lnTo>
                      <a:pt x="8" y="212"/>
                    </a:lnTo>
                    <a:lnTo>
                      <a:pt x="12" y="210"/>
                    </a:lnTo>
                    <a:lnTo>
                      <a:pt x="20" y="206"/>
                    </a:lnTo>
                    <a:lnTo>
                      <a:pt x="24" y="202"/>
                    </a:lnTo>
                    <a:lnTo>
                      <a:pt x="28" y="196"/>
                    </a:lnTo>
                    <a:lnTo>
                      <a:pt x="30" y="186"/>
                    </a:lnTo>
                    <a:lnTo>
                      <a:pt x="32" y="176"/>
                    </a:lnTo>
                    <a:lnTo>
                      <a:pt x="32" y="0"/>
                    </a:lnTo>
                    <a:lnTo>
                      <a:pt x="0" y="0"/>
                    </a:lnTo>
                    <a:lnTo>
                      <a:pt x="0"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87" name="Freeform 17">
                <a:extLst>
                  <a:ext uri="{FF2B5EF4-FFF2-40B4-BE49-F238E27FC236}">
                    <a16:creationId xmlns:a16="http://schemas.microsoft.com/office/drawing/2014/main" id="{1164113E-8EAC-4D58-8319-38AF36C744A1}"/>
                  </a:ext>
                </a:extLst>
              </p:cNvPr>
              <p:cNvSpPr>
                <a:spLocks/>
              </p:cNvSpPr>
              <p:nvPr/>
            </p:nvSpPr>
            <p:spPr bwMode="auto">
              <a:xfrm>
                <a:off x="3260101" y="767629"/>
                <a:ext cx="57150" cy="50802"/>
              </a:xfrm>
              <a:custGeom>
                <a:avLst/>
                <a:gdLst>
                  <a:gd name="T0" fmla="*/ 10080625 w 36"/>
                  <a:gd name="T1" fmla="*/ 80645000 h 32"/>
                  <a:gd name="T2" fmla="*/ 10080625 w 36"/>
                  <a:gd name="T3" fmla="*/ 80645000 h 32"/>
                  <a:gd name="T4" fmla="*/ 35282188 w 36"/>
                  <a:gd name="T5" fmla="*/ 75604688 h 32"/>
                  <a:gd name="T6" fmla="*/ 55443438 w 36"/>
                  <a:gd name="T7" fmla="*/ 70564375 h 32"/>
                  <a:gd name="T8" fmla="*/ 70564375 w 36"/>
                  <a:gd name="T9" fmla="*/ 60483750 h 32"/>
                  <a:gd name="T10" fmla="*/ 80645000 w 36"/>
                  <a:gd name="T11" fmla="*/ 50403125 h 32"/>
                  <a:gd name="T12" fmla="*/ 90725625 w 36"/>
                  <a:gd name="T13" fmla="*/ 30241875 h 32"/>
                  <a:gd name="T14" fmla="*/ 90725625 w 36"/>
                  <a:gd name="T15" fmla="*/ 20161250 h 32"/>
                  <a:gd name="T16" fmla="*/ 90725625 w 36"/>
                  <a:gd name="T17" fmla="*/ 0 h 32"/>
                  <a:gd name="T18" fmla="*/ 85685313 w 36"/>
                  <a:gd name="T19" fmla="*/ 0 h 32"/>
                  <a:gd name="T20" fmla="*/ 0 w 36"/>
                  <a:gd name="T21" fmla="*/ 0 h 32"/>
                  <a:gd name="T22" fmla="*/ 0 w 36"/>
                  <a:gd name="T23" fmla="*/ 80645000 h 32"/>
                  <a:gd name="T24" fmla="*/ 10080625 w 36"/>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2"/>
                  <a:gd name="T41" fmla="*/ 36 w 3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2">
                    <a:moveTo>
                      <a:pt x="4" y="32"/>
                    </a:moveTo>
                    <a:lnTo>
                      <a:pt x="4" y="32"/>
                    </a:lnTo>
                    <a:lnTo>
                      <a:pt x="14" y="30"/>
                    </a:lnTo>
                    <a:lnTo>
                      <a:pt x="22" y="28"/>
                    </a:lnTo>
                    <a:lnTo>
                      <a:pt x="28" y="24"/>
                    </a:lnTo>
                    <a:lnTo>
                      <a:pt x="32" y="20"/>
                    </a:lnTo>
                    <a:lnTo>
                      <a:pt x="36" y="12"/>
                    </a:lnTo>
                    <a:lnTo>
                      <a:pt x="36" y="8"/>
                    </a:lnTo>
                    <a:lnTo>
                      <a:pt x="36" y="0"/>
                    </a:lnTo>
                    <a:lnTo>
                      <a:pt x="34" y="0"/>
                    </a:lnTo>
                    <a:lnTo>
                      <a:pt x="0" y="0"/>
                    </a:lnTo>
                    <a:lnTo>
                      <a:pt x="0" y="32"/>
                    </a:lnTo>
                    <a:lnTo>
                      <a:pt x="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88" name="Freeform 18">
                <a:extLst>
                  <a:ext uri="{FF2B5EF4-FFF2-40B4-BE49-F238E27FC236}">
                    <a16:creationId xmlns:a16="http://schemas.microsoft.com/office/drawing/2014/main" id="{C3B5B3EA-DC0B-420B-B409-63B753F930C8}"/>
                  </a:ext>
                </a:extLst>
              </p:cNvPr>
              <p:cNvSpPr>
                <a:spLocks/>
              </p:cNvSpPr>
              <p:nvPr/>
            </p:nvSpPr>
            <p:spPr bwMode="auto">
              <a:xfrm>
                <a:off x="3161676" y="767629"/>
                <a:ext cx="57150" cy="50802"/>
              </a:xfrm>
              <a:custGeom>
                <a:avLst/>
                <a:gdLst>
                  <a:gd name="T0" fmla="*/ 10080625 w 36"/>
                  <a:gd name="T1" fmla="*/ 80645000 h 32"/>
                  <a:gd name="T2" fmla="*/ 10080625 w 36"/>
                  <a:gd name="T3" fmla="*/ 80645000 h 32"/>
                  <a:gd name="T4" fmla="*/ 35282188 w 36"/>
                  <a:gd name="T5" fmla="*/ 75604688 h 32"/>
                  <a:gd name="T6" fmla="*/ 55443438 w 36"/>
                  <a:gd name="T7" fmla="*/ 70564375 h 32"/>
                  <a:gd name="T8" fmla="*/ 70564375 w 36"/>
                  <a:gd name="T9" fmla="*/ 60483750 h 32"/>
                  <a:gd name="T10" fmla="*/ 80645000 w 36"/>
                  <a:gd name="T11" fmla="*/ 50403125 h 32"/>
                  <a:gd name="T12" fmla="*/ 90725625 w 36"/>
                  <a:gd name="T13" fmla="*/ 30241875 h 32"/>
                  <a:gd name="T14" fmla="*/ 90725625 w 36"/>
                  <a:gd name="T15" fmla="*/ 20161250 h 32"/>
                  <a:gd name="T16" fmla="*/ 90725625 w 36"/>
                  <a:gd name="T17" fmla="*/ 0 h 32"/>
                  <a:gd name="T18" fmla="*/ 85685313 w 36"/>
                  <a:gd name="T19" fmla="*/ 0 h 32"/>
                  <a:gd name="T20" fmla="*/ 0 w 36"/>
                  <a:gd name="T21" fmla="*/ 0 h 32"/>
                  <a:gd name="T22" fmla="*/ 0 w 36"/>
                  <a:gd name="T23" fmla="*/ 80645000 h 32"/>
                  <a:gd name="T24" fmla="*/ 10080625 w 36"/>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2"/>
                  <a:gd name="T41" fmla="*/ 36 w 3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2">
                    <a:moveTo>
                      <a:pt x="4" y="32"/>
                    </a:moveTo>
                    <a:lnTo>
                      <a:pt x="4" y="32"/>
                    </a:lnTo>
                    <a:lnTo>
                      <a:pt x="14" y="30"/>
                    </a:lnTo>
                    <a:lnTo>
                      <a:pt x="22" y="28"/>
                    </a:lnTo>
                    <a:lnTo>
                      <a:pt x="28" y="24"/>
                    </a:lnTo>
                    <a:lnTo>
                      <a:pt x="32" y="20"/>
                    </a:lnTo>
                    <a:lnTo>
                      <a:pt x="36" y="12"/>
                    </a:lnTo>
                    <a:lnTo>
                      <a:pt x="36" y="8"/>
                    </a:lnTo>
                    <a:lnTo>
                      <a:pt x="36" y="0"/>
                    </a:lnTo>
                    <a:lnTo>
                      <a:pt x="34" y="0"/>
                    </a:lnTo>
                    <a:lnTo>
                      <a:pt x="0" y="0"/>
                    </a:lnTo>
                    <a:lnTo>
                      <a:pt x="0" y="32"/>
                    </a:lnTo>
                    <a:lnTo>
                      <a:pt x="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89" name="Freeform 19">
                <a:extLst>
                  <a:ext uri="{FF2B5EF4-FFF2-40B4-BE49-F238E27FC236}">
                    <a16:creationId xmlns:a16="http://schemas.microsoft.com/office/drawing/2014/main" id="{55202C52-7641-412E-A4F4-6F042EFF48C9}"/>
                  </a:ext>
                </a:extLst>
              </p:cNvPr>
              <p:cNvSpPr>
                <a:spLocks/>
              </p:cNvSpPr>
              <p:nvPr/>
            </p:nvSpPr>
            <p:spPr bwMode="auto">
              <a:xfrm>
                <a:off x="3260101" y="650157"/>
                <a:ext cx="57150" cy="50802"/>
              </a:xfrm>
              <a:custGeom>
                <a:avLst/>
                <a:gdLst>
                  <a:gd name="T0" fmla="*/ 10080625 w 36"/>
                  <a:gd name="T1" fmla="*/ 80645000 h 32"/>
                  <a:gd name="T2" fmla="*/ 10080625 w 36"/>
                  <a:gd name="T3" fmla="*/ 80645000 h 32"/>
                  <a:gd name="T4" fmla="*/ 35282188 w 36"/>
                  <a:gd name="T5" fmla="*/ 75604688 h 32"/>
                  <a:gd name="T6" fmla="*/ 55443438 w 36"/>
                  <a:gd name="T7" fmla="*/ 70564375 h 32"/>
                  <a:gd name="T8" fmla="*/ 70564375 w 36"/>
                  <a:gd name="T9" fmla="*/ 60483750 h 32"/>
                  <a:gd name="T10" fmla="*/ 80645000 w 36"/>
                  <a:gd name="T11" fmla="*/ 50403125 h 32"/>
                  <a:gd name="T12" fmla="*/ 90725625 w 36"/>
                  <a:gd name="T13" fmla="*/ 30241875 h 32"/>
                  <a:gd name="T14" fmla="*/ 90725625 w 36"/>
                  <a:gd name="T15" fmla="*/ 20161250 h 32"/>
                  <a:gd name="T16" fmla="*/ 90725625 w 36"/>
                  <a:gd name="T17" fmla="*/ 0 h 32"/>
                  <a:gd name="T18" fmla="*/ 85685313 w 36"/>
                  <a:gd name="T19" fmla="*/ 0 h 32"/>
                  <a:gd name="T20" fmla="*/ 0 w 36"/>
                  <a:gd name="T21" fmla="*/ 0 h 32"/>
                  <a:gd name="T22" fmla="*/ 0 w 36"/>
                  <a:gd name="T23" fmla="*/ 80645000 h 32"/>
                  <a:gd name="T24" fmla="*/ 10080625 w 36"/>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2"/>
                  <a:gd name="T41" fmla="*/ 36 w 3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2">
                    <a:moveTo>
                      <a:pt x="4" y="32"/>
                    </a:moveTo>
                    <a:lnTo>
                      <a:pt x="4" y="32"/>
                    </a:lnTo>
                    <a:lnTo>
                      <a:pt x="14" y="30"/>
                    </a:lnTo>
                    <a:lnTo>
                      <a:pt x="22" y="28"/>
                    </a:lnTo>
                    <a:lnTo>
                      <a:pt x="28" y="24"/>
                    </a:lnTo>
                    <a:lnTo>
                      <a:pt x="32" y="20"/>
                    </a:lnTo>
                    <a:lnTo>
                      <a:pt x="36" y="12"/>
                    </a:lnTo>
                    <a:lnTo>
                      <a:pt x="36" y="8"/>
                    </a:lnTo>
                    <a:lnTo>
                      <a:pt x="36" y="0"/>
                    </a:lnTo>
                    <a:lnTo>
                      <a:pt x="34" y="0"/>
                    </a:lnTo>
                    <a:lnTo>
                      <a:pt x="0" y="0"/>
                    </a:lnTo>
                    <a:lnTo>
                      <a:pt x="0" y="32"/>
                    </a:lnTo>
                    <a:lnTo>
                      <a:pt x="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90" name="Freeform 20">
                <a:extLst>
                  <a:ext uri="{FF2B5EF4-FFF2-40B4-BE49-F238E27FC236}">
                    <a16:creationId xmlns:a16="http://schemas.microsoft.com/office/drawing/2014/main" id="{FFFC9355-2495-4F84-90D7-253068E53727}"/>
                  </a:ext>
                </a:extLst>
              </p:cNvPr>
              <p:cNvSpPr>
                <a:spLocks/>
              </p:cNvSpPr>
              <p:nvPr/>
            </p:nvSpPr>
            <p:spPr bwMode="auto">
              <a:xfrm>
                <a:off x="3161676" y="650157"/>
                <a:ext cx="57150" cy="50802"/>
              </a:xfrm>
              <a:custGeom>
                <a:avLst/>
                <a:gdLst>
                  <a:gd name="T0" fmla="*/ 10080625 w 36"/>
                  <a:gd name="T1" fmla="*/ 80645000 h 32"/>
                  <a:gd name="T2" fmla="*/ 10080625 w 36"/>
                  <a:gd name="T3" fmla="*/ 80645000 h 32"/>
                  <a:gd name="T4" fmla="*/ 35282188 w 36"/>
                  <a:gd name="T5" fmla="*/ 75604688 h 32"/>
                  <a:gd name="T6" fmla="*/ 55443438 w 36"/>
                  <a:gd name="T7" fmla="*/ 70564375 h 32"/>
                  <a:gd name="T8" fmla="*/ 70564375 w 36"/>
                  <a:gd name="T9" fmla="*/ 60483750 h 32"/>
                  <a:gd name="T10" fmla="*/ 80645000 w 36"/>
                  <a:gd name="T11" fmla="*/ 50403125 h 32"/>
                  <a:gd name="T12" fmla="*/ 90725625 w 36"/>
                  <a:gd name="T13" fmla="*/ 30241875 h 32"/>
                  <a:gd name="T14" fmla="*/ 90725625 w 36"/>
                  <a:gd name="T15" fmla="*/ 20161250 h 32"/>
                  <a:gd name="T16" fmla="*/ 90725625 w 36"/>
                  <a:gd name="T17" fmla="*/ 0 h 32"/>
                  <a:gd name="T18" fmla="*/ 85685313 w 36"/>
                  <a:gd name="T19" fmla="*/ 0 h 32"/>
                  <a:gd name="T20" fmla="*/ 0 w 36"/>
                  <a:gd name="T21" fmla="*/ 0 h 32"/>
                  <a:gd name="T22" fmla="*/ 0 w 36"/>
                  <a:gd name="T23" fmla="*/ 80645000 h 32"/>
                  <a:gd name="T24" fmla="*/ 10080625 w 36"/>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2"/>
                  <a:gd name="T41" fmla="*/ 36 w 3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2">
                    <a:moveTo>
                      <a:pt x="4" y="32"/>
                    </a:moveTo>
                    <a:lnTo>
                      <a:pt x="4" y="32"/>
                    </a:lnTo>
                    <a:lnTo>
                      <a:pt x="14" y="30"/>
                    </a:lnTo>
                    <a:lnTo>
                      <a:pt x="22" y="28"/>
                    </a:lnTo>
                    <a:lnTo>
                      <a:pt x="28" y="24"/>
                    </a:lnTo>
                    <a:lnTo>
                      <a:pt x="32" y="20"/>
                    </a:lnTo>
                    <a:lnTo>
                      <a:pt x="36" y="12"/>
                    </a:lnTo>
                    <a:lnTo>
                      <a:pt x="36" y="8"/>
                    </a:lnTo>
                    <a:lnTo>
                      <a:pt x="36" y="0"/>
                    </a:lnTo>
                    <a:lnTo>
                      <a:pt x="34" y="0"/>
                    </a:lnTo>
                    <a:lnTo>
                      <a:pt x="0" y="0"/>
                    </a:lnTo>
                    <a:lnTo>
                      <a:pt x="0" y="32"/>
                    </a:lnTo>
                    <a:lnTo>
                      <a:pt x="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91" name="Freeform 21">
                <a:extLst>
                  <a:ext uri="{FF2B5EF4-FFF2-40B4-BE49-F238E27FC236}">
                    <a16:creationId xmlns:a16="http://schemas.microsoft.com/office/drawing/2014/main" id="{2A2C4007-FF24-4A4C-BF61-2A7EDF8C7EE4}"/>
                  </a:ext>
                </a:extLst>
              </p:cNvPr>
              <p:cNvSpPr>
                <a:spLocks/>
              </p:cNvSpPr>
              <p:nvPr/>
            </p:nvSpPr>
            <p:spPr bwMode="auto">
              <a:xfrm>
                <a:off x="3260101" y="532679"/>
                <a:ext cx="57150" cy="50802"/>
              </a:xfrm>
              <a:custGeom>
                <a:avLst/>
                <a:gdLst>
                  <a:gd name="T0" fmla="*/ 10080625 w 36"/>
                  <a:gd name="T1" fmla="*/ 80645000 h 32"/>
                  <a:gd name="T2" fmla="*/ 10080625 w 36"/>
                  <a:gd name="T3" fmla="*/ 80645000 h 32"/>
                  <a:gd name="T4" fmla="*/ 35282188 w 36"/>
                  <a:gd name="T5" fmla="*/ 75604688 h 32"/>
                  <a:gd name="T6" fmla="*/ 55443438 w 36"/>
                  <a:gd name="T7" fmla="*/ 70564375 h 32"/>
                  <a:gd name="T8" fmla="*/ 70564375 w 36"/>
                  <a:gd name="T9" fmla="*/ 60483750 h 32"/>
                  <a:gd name="T10" fmla="*/ 80645000 w 36"/>
                  <a:gd name="T11" fmla="*/ 50403125 h 32"/>
                  <a:gd name="T12" fmla="*/ 90725625 w 36"/>
                  <a:gd name="T13" fmla="*/ 30241875 h 32"/>
                  <a:gd name="T14" fmla="*/ 90725625 w 36"/>
                  <a:gd name="T15" fmla="*/ 20161250 h 32"/>
                  <a:gd name="T16" fmla="*/ 90725625 w 36"/>
                  <a:gd name="T17" fmla="*/ 0 h 32"/>
                  <a:gd name="T18" fmla="*/ 85685313 w 36"/>
                  <a:gd name="T19" fmla="*/ 0 h 32"/>
                  <a:gd name="T20" fmla="*/ 0 w 36"/>
                  <a:gd name="T21" fmla="*/ 0 h 32"/>
                  <a:gd name="T22" fmla="*/ 0 w 36"/>
                  <a:gd name="T23" fmla="*/ 80645000 h 32"/>
                  <a:gd name="T24" fmla="*/ 10080625 w 36"/>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2"/>
                  <a:gd name="T41" fmla="*/ 36 w 3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2">
                    <a:moveTo>
                      <a:pt x="4" y="32"/>
                    </a:moveTo>
                    <a:lnTo>
                      <a:pt x="4" y="32"/>
                    </a:lnTo>
                    <a:lnTo>
                      <a:pt x="14" y="30"/>
                    </a:lnTo>
                    <a:lnTo>
                      <a:pt x="22" y="28"/>
                    </a:lnTo>
                    <a:lnTo>
                      <a:pt x="28" y="24"/>
                    </a:lnTo>
                    <a:lnTo>
                      <a:pt x="32" y="20"/>
                    </a:lnTo>
                    <a:lnTo>
                      <a:pt x="36" y="12"/>
                    </a:lnTo>
                    <a:lnTo>
                      <a:pt x="36" y="8"/>
                    </a:lnTo>
                    <a:lnTo>
                      <a:pt x="36" y="0"/>
                    </a:lnTo>
                    <a:lnTo>
                      <a:pt x="34" y="0"/>
                    </a:lnTo>
                    <a:lnTo>
                      <a:pt x="0" y="0"/>
                    </a:lnTo>
                    <a:lnTo>
                      <a:pt x="0" y="32"/>
                    </a:lnTo>
                    <a:lnTo>
                      <a:pt x="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94" name="Freeform 22">
                <a:extLst>
                  <a:ext uri="{FF2B5EF4-FFF2-40B4-BE49-F238E27FC236}">
                    <a16:creationId xmlns:a16="http://schemas.microsoft.com/office/drawing/2014/main" id="{6B1D7C92-D320-421A-86D2-221E255D9261}"/>
                  </a:ext>
                </a:extLst>
              </p:cNvPr>
              <p:cNvSpPr>
                <a:spLocks/>
              </p:cNvSpPr>
              <p:nvPr/>
            </p:nvSpPr>
            <p:spPr bwMode="auto">
              <a:xfrm>
                <a:off x="3161676" y="532679"/>
                <a:ext cx="57150" cy="50802"/>
              </a:xfrm>
              <a:custGeom>
                <a:avLst/>
                <a:gdLst>
                  <a:gd name="T0" fmla="*/ 10080625 w 36"/>
                  <a:gd name="T1" fmla="*/ 80645000 h 32"/>
                  <a:gd name="T2" fmla="*/ 10080625 w 36"/>
                  <a:gd name="T3" fmla="*/ 80645000 h 32"/>
                  <a:gd name="T4" fmla="*/ 35282188 w 36"/>
                  <a:gd name="T5" fmla="*/ 75604688 h 32"/>
                  <a:gd name="T6" fmla="*/ 55443438 w 36"/>
                  <a:gd name="T7" fmla="*/ 70564375 h 32"/>
                  <a:gd name="T8" fmla="*/ 70564375 w 36"/>
                  <a:gd name="T9" fmla="*/ 60483750 h 32"/>
                  <a:gd name="T10" fmla="*/ 80645000 w 36"/>
                  <a:gd name="T11" fmla="*/ 50403125 h 32"/>
                  <a:gd name="T12" fmla="*/ 90725625 w 36"/>
                  <a:gd name="T13" fmla="*/ 30241875 h 32"/>
                  <a:gd name="T14" fmla="*/ 90725625 w 36"/>
                  <a:gd name="T15" fmla="*/ 20161250 h 32"/>
                  <a:gd name="T16" fmla="*/ 90725625 w 36"/>
                  <a:gd name="T17" fmla="*/ 0 h 32"/>
                  <a:gd name="T18" fmla="*/ 85685313 w 36"/>
                  <a:gd name="T19" fmla="*/ 0 h 32"/>
                  <a:gd name="T20" fmla="*/ 0 w 36"/>
                  <a:gd name="T21" fmla="*/ 0 h 32"/>
                  <a:gd name="T22" fmla="*/ 0 w 36"/>
                  <a:gd name="T23" fmla="*/ 80645000 h 32"/>
                  <a:gd name="T24" fmla="*/ 10080625 w 36"/>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2"/>
                  <a:gd name="T41" fmla="*/ 36 w 3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2">
                    <a:moveTo>
                      <a:pt x="4" y="32"/>
                    </a:moveTo>
                    <a:lnTo>
                      <a:pt x="4" y="32"/>
                    </a:lnTo>
                    <a:lnTo>
                      <a:pt x="14" y="30"/>
                    </a:lnTo>
                    <a:lnTo>
                      <a:pt x="22" y="28"/>
                    </a:lnTo>
                    <a:lnTo>
                      <a:pt x="28" y="24"/>
                    </a:lnTo>
                    <a:lnTo>
                      <a:pt x="32" y="20"/>
                    </a:lnTo>
                    <a:lnTo>
                      <a:pt x="36" y="12"/>
                    </a:lnTo>
                    <a:lnTo>
                      <a:pt x="36" y="8"/>
                    </a:lnTo>
                    <a:lnTo>
                      <a:pt x="36" y="0"/>
                    </a:lnTo>
                    <a:lnTo>
                      <a:pt x="34" y="0"/>
                    </a:lnTo>
                    <a:lnTo>
                      <a:pt x="0" y="0"/>
                    </a:lnTo>
                    <a:lnTo>
                      <a:pt x="0" y="32"/>
                    </a:lnTo>
                    <a:lnTo>
                      <a:pt x="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98" name="Freeform 23">
                <a:extLst>
                  <a:ext uri="{FF2B5EF4-FFF2-40B4-BE49-F238E27FC236}">
                    <a16:creationId xmlns:a16="http://schemas.microsoft.com/office/drawing/2014/main" id="{962714A7-9D9F-48D5-AF6E-5F89EA911C4B}"/>
                  </a:ext>
                </a:extLst>
              </p:cNvPr>
              <p:cNvSpPr>
                <a:spLocks/>
              </p:cNvSpPr>
              <p:nvPr/>
            </p:nvSpPr>
            <p:spPr bwMode="auto">
              <a:xfrm>
                <a:off x="3691901" y="1380406"/>
                <a:ext cx="50801" cy="336548"/>
              </a:xfrm>
              <a:custGeom>
                <a:avLst/>
                <a:gdLst>
                  <a:gd name="T0" fmla="*/ 0 w 32"/>
                  <a:gd name="T1" fmla="*/ 534273125 h 212"/>
                  <a:gd name="T2" fmla="*/ 20161250 w 32"/>
                  <a:gd name="T3" fmla="*/ 534273125 h 212"/>
                  <a:gd name="T4" fmla="*/ 20161250 w 32"/>
                  <a:gd name="T5" fmla="*/ 534273125 h 212"/>
                  <a:gd name="T6" fmla="*/ 30241875 w 32"/>
                  <a:gd name="T7" fmla="*/ 529232813 h 212"/>
                  <a:gd name="T8" fmla="*/ 50403125 w 32"/>
                  <a:gd name="T9" fmla="*/ 519152188 h 212"/>
                  <a:gd name="T10" fmla="*/ 60483750 w 32"/>
                  <a:gd name="T11" fmla="*/ 509071563 h 212"/>
                  <a:gd name="T12" fmla="*/ 70564375 w 32"/>
                  <a:gd name="T13" fmla="*/ 493950625 h 212"/>
                  <a:gd name="T14" fmla="*/ 80645000 w 32"/>
                  <a:gd name="T15" fmla="*/ 468749063 h 212"/>
                  <a:gd name="T16" fmla="*/ 80645000 w 32"/>
                  <a:gd name="T17" fmla="*/ 443547500 h 212"/>
                  <a:gd name="T18" fmla="*/ 80645000 w 32"/>
                  <a:gd name="T19" fmla="*/ 0 h 212"/>
                  <a:gd name="T20" fmla="*/ 0 w 32"/>
                  <a:gd name="T21" fmla="*/ 0 h 212"/>
                  <a:gd name="T22" fmla="*/ 0 w 32"/>
                  <a:gd name="T23" fmla="*/ 534273125 h 2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212"/>
                  <a:gd name="T38" fmla="*/ 32 w 32"/>
                  <a:gd name="T39" fmla="*/ 212 h 2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212">
                    <a:moveTo>
                      <a:pt x="0" y="212"/>
                    </a:moveTo>
                    <a:lnTo>
                      <a:pt x="8" y="212"/>
                    </a:lnTo>
                    <a:lnTo>
                      <a:pt x="12" y="210"/>
                    </a:lnTo>
                    <a:lnTo>
                      <a:pt x="20" y="206"/>
                    </a:lnTo>
                    <a:lnTo>
                      <a:pt x="24" y="202"/>
                    </a:lnTo>
                    <a:lnTo>
                      <a:pt x="28" y="196"/>
                    </a:lnTo>
                    <a:lnTo>
                      <a:pt x="32" y="186"/>
                    </a:lnTo>
                    <a:lnTo>
                      <a:pt x="32" y="176"/>
                    </a:lnTo>
                    <a:lnTo>
                      <a:pt x="32" y="0"/>
                    </a:lnTo>
                    <a:lnTo>
                      <a:pt x="0" y="0"/>
                    </a:lnTo>
                    <a:lnTo>
                      <a:pt x="0"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99" name="Freeform 24">
                <a:extLst>
                  <a:ext uri="{FF2B5EF4-FFF2-40B4-BE49-F238E27FC236}">
                    <a16:creationId xmlns:a16="http://schemas.microsoft.com/office/drawing/2014/main" id="{E4ED4F02-3738-4825-9DA1-C554DE26F6CD}"/>
                  </a:ext>
                </a:extLst>
              </p:cNvPr>
              <p:cNvSpPr>
                <a:spLocks/>
              </p:cNvSpPr>
              <p:nvPr/>
            </p:nvSpPr>
            <p:spPr bwMode="auto">
              <a:xfrm>
                <a:off x="3739525" y="767629"/>
                <a:ext cx="53973" cy="50802"/>
              </a:xfrm>
              <a:custGeom>
                <a:avLst/>
                <a:gdLst>
                  <a:gd name="T0" fmla="*/ 5040313 w 34"/>
                  <a:gd name="T1" fmla="*/ 80645000 h 32"/>
                  <a:gd name="T2" fmla="*/ 5040313 w 34"/>
                  <a:gd name="T3" fmla="*/ 80645000 h 32"/>
                  <a:gd name="T4" fmla="*/ 30241875 w 34"/>
                  <a:gd name="T5" fmla="*/ 75604688 h 32"/>
                  <a:gd name="T6" fmla="*/ 50403125 w 34"/>
                  <a:gd name="T7" fmla="*/ 70564375 h 32"/>
                  <a:gd name="T8" fmla="*/ 65524063 w 34"/>
                  <a:gd name="T9" fmla="*/ 60483750 h 32"/>
                  <a:gd name="T10" fmla="*/ 75604688 w 34"/>
                  <a:gd name="T11" fmla="*/ 50403125 h 32"/>
                  <a:gd name="T12" fmla="*/ 85685313 w 34"/>
                  <a:gd name="T13" fmla="*/ 30241875 h 32"/>
                  <a:gd name="T14" fmla="*/ 85685313 w 34"/>
                  <a:gd name="T15" fmla="*/ 20161250 h 32"/>
                  <a:gd name="T16" fmla="*/ 85685313 w 34"/>
                  <a:gd name="T17" fmla="*/ 0 h 32"/>
                  <a:gd name="T18" fmla="*/ 80645000 w 34"/>
                  <a:gd name="T19" fmla="*/ 0 h 32"/>
                  <a:gd name="T20" fmla="*/ 0 w 34"/>
                  <a:gd name="T21" fmla="*/ 0 h 32"/>
                  <a:gd name="T22" fmla="*/ 0 w 34"/>
                  <a:gd name="T23" fmla="*/ 80645000 h 32"/>
                  <a:gd name="T24" fmla="*/ 5040313 w 34"/>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2" y="32"/>
                    </a:moveTo>
                    <a:lnTo>
                      <a:pt x="2" y="32"/>
                    </a:lnTo>
                    <a:lnTo>
                      <a:pt x="12" y="30"/>
                    </a:lnTo>
                    <a:lnTo>
                      <a:pt x="20" y="28"/>
                    </a:lnTo>
                    <a:lnTo>
                      <a:pt x="26" y="24"/>
                    </a:lnTo>
                    <a:lnTo>
                      <a:pt x="30" y="20"/>
                    </a:lnTo>
                    <a:lnTo>
                      <a:pt x="34" y="12"/>
                    </a:lnTo>
                    <a:lnTo>
                      <a:pt x="34" y="8"/>
                    </a:lnTo>
                    <a:lnTo>
                      <a:pt x="34" y="0"/>
                    </a:lnTo>
                    <a:lnTo>
                      <a:pt x="32" y="0"/>
                    </a:lnTo>
                    <a:lnTo>
                      <a:pt x="0" y="0"/>
                    </a:lnTo>
                    <a:lnTo>
                      <a:pt x="0" y="32"/>
                    </a:lnTo>
                    <a:lnTo>
                      <a:pt x="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101" name="Freeform 25">
                <a:extLst>
                  <a:ext uri="{FF2B5EF4-FFF2-40B4-BE49-F238E27FC236}">
                    <a16:creationId xmlns:a16="http://schemas.microsoft.com/office/drawing/2014/main" id="{8139EBD0-3D34-4B34-8060-7CD9F709652F}"/>
                  </a:ext>
                </a:extLst>
              </p:cNvPr>
              <p:cNvSpPr>
                <a:spLocks/>
              </p:cNvSpPr>
              <p:nvPr/>
            </p:nvSpPr>
            <p:spPr bwMode="auto">
              <a:xfrm>
                <a:off x="3641100" y="767629"/>
                <a:ext cx="53973" cy="50802"/>
              </a:xfrm>
              <a:custGeom>
                <a:avLst/>
                <a:gdLst>
                  <a:gd name="T0" fmla="*/ 5040313 w 34"/>
                  <a:gd name="T1" fmla="*/ 80645000 h 32"/>
                  <a:gd name="T2" fmla="*/ 5040313 w 34"/>
                  <a:gd name="T3" fmla="*/ 80645000 h 32"/>
                  <a:gd name="T4" fmla="*/ 30241875 w 34"/>
                  <a:gd name="T5" fmla="*/ 75604688 h 32"/>
                  <a:gd name="T6" fmla="*/ 50403125 w 34"/>
                  <a:gd name="T7" fmla="*/ 70564375 h 32"/>
                  <a:gd name="T8" fmla="*/ 65524063 w 34"/>
                  <a:gd name="T9" fmla="*/ 60483750 h 32"/>
                  <a:gd name="T10" fmla="*/ 75604688 w 34"/>
                  <a:gd name="T11" fmla="*/ 50403125 h 32"/>
                  <a:gd name="T12" fmla="*/ 85685313 w 34"/>
                  <a:gd name="T13" fmla="*/ 30241875 h 32"/>
                  <a:gd name="T14" fmla="*/ 85685313 w 34"/>
                  <a:gd name="T15" fmla="*/ 20161250 h 32"/>
                  <a:gd name="T16" fmla="*/ 85685313 w 34"/>
                  <a:gd name="T17" fmla="*/ 0 h 32"/>
                  <a:gd name="T18" fmla="*/ 80645000 w 34"/>
                  <a:gd name="T19" fmla="*/ 0 h 32"/>
                  <a:gd name="T20" fmla="*/ 0 w 34"/>
                  <a:gd name="T21" fmla="*/ 0 h 32"/>
                  <a:gd name="T22" fmla="*/ 0 w 34"/>
                  <a:gd name="T23" fmla="*/ 80645000 h 32"/>
                  <a:gd name="T24" fmla="*/ 5040313 w 34"/>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2" y="32"/>
                    </a:moveTo>
                    <a:lnTo>
                      <a:pt x="2" y="32"/>
                    </a:lnTo>
                    <a:lnTo>
                      <a:pt x="12" y="30"/>
                    </a:lnTo>
                    <a:lnTo>
                      <a:pt x="20" y="28"/>
                    </a:lnTo>
                    <a:lnTo>
                      <a:pt x="26" y="24"/>
                    </a:lnTo>
                    <a:lnTo>
                      <a:pt x="30" y="20"/>
                    </a:lnTo>
                    <a:lnTo>
                      <a:pt x="34" y="12"/>
                    </a:lnTo>
                    <a:lnTo>
                      <a:pt x="34" y="8"/>
                    </a:lnTo>
                    <a:lnTo>
                      <a:pt x="34" y="0"/>
                    </a:lnTo>
                    <a:lnTo>
                      <a:pt x="32" y="0"/>
                    </a:lnTo>
                    <a:lnTo>
                      <a:pt x="0" y="0"/>
                    </a:lnTo>
                    <a:lnTo>
                      <a:pt x="0" y="32"/>
                    </a:lnTo>
                    <a:lnTo>
                      <a:pt x="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102" name="Freeform 26">
                <a:extLst>
                  <a:ext uri="{FF2B5EF4-FFF2-40B4-BE49-F238E27FC236}">
                    <a16:creationId xmlns:a16="http://schemas.microsoft.com/office/drawing/2014/main" id="{7A955283-E3EF-4E11-9C7B-27C67E0744D3}"/>
                  </a:ext>
                </a:extLst>
              </p:cNvPr>
              <p:cNvSpPr>
                <a:spLocks/>
              </p:cNvSpPr>
              <p:nvPr/>
            </p:nvSpPr>
            <p:spPr bwMode="auto">
              <a:xfrm>
                <a:off x="3739525" y="650157"/>
                <a:ext cx="53973" cy="50802"/>
              </a:xfrm>
              <a:custGeom>
                <a:avLst/>
                <a:gdLst>
                  <a:gd name="T0" fmla="*/ 5040313 w 34"/>
                  <a:gd name="T1" fmla="*/ 80645000 h 32"/>
                  <a:gd name="T2" fmla="*/ 5040313 w 34"/>
                  <a:gd name="T3" fmla="*/ 80645000 h 32"/>
                  <a:gd name="T4" fmla="*/ 30241875 w 34"/>
                  <a:gd name="T5" fmla="*/ 75604688 h 32"/>
                  <a:gd name="T6" fmla="*/ 50403125 w 34"/>
                  <a:gd name="T7" fmla="*/ 70564375 h 32"/>
                  <a:gd name="T8" fmla="*/ 65524063 w 34"/>
                  <a:gd name="T9" fmla="*/ 60483750 h 32"/>
                  <a:gd name="T10" fmla="*/ 75604688 w 34"/>
                  <a:gd name="T11" fmla="*/ 50403125 h 32"/>
                  <a:gd name="T12" fmla="*/ 85685313 w 34"/>
                  <a:gd name="T13" fmla="*/ 30241875 h 32"/>
                  <a:gd name="T14" fmla="*/ 85685313 w 34"/>
                  <a:gd name="T15" fmla="*/ 20161250 h 32"/>
                  <a:gd name="T16" fmla="*/ 85685313 w 34"/>
                  <a:gd name="T17" fmla="*/ 0 h 32"/>
                  <a:gd name="T18" fmla="*/ 80645000 w 34"/>
                  <a:gd name="T19" fmla="*/ 0 h 32"/>
                  <a:gd name="T20" fmla="*/ 0 w 34"/>
                  <a:gd name="T21" fmla="*/ 0 h 32"/>
                  <a:gd name="T22" fmla="*/ 0 w 34"/>
                  <a:gd name="T23" fmla="*/ 80645000 h 32"/>
                  <a:gd name="T24" fmla="*/ 5040313 w 34"/>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2" y="32"/>
                    </a:moveTo>
                    <a:lnTo>
                      <a:pt x="2" y="32"/>
                    </a:lnTo>
                    <a:lnTo>
                      <a:pt x="12" y="30"/>
                    </a:lnTo>
                    <a:lnTo>
                      <a:pt x="20" y="28"/>
                    </a:lnTo>
                    <a:lnTo>
                      <a:pt x="26" y="24"/>
                    </a:lnTo>
                    <a:lnTo>
                      <a:pt x="30" y="20"/>
                    </a:lnTo>
                    <a:lnTo>
                      <a:pt x="34" y="12"/>
                    </a:lnTo>
                    <a:lnTo>
                      <a:pt x="34" y="8"/>
                    </a:lnTo>
                    <a:lnTo>
                      <a:pt x="34" y="0"/>
                    </a:lnTo>
                    <a:lnTo>
                      <a:pt x="32" y="0"/>
                    </a:lnTo>
                    <a:lnTo>
                      <a:pt x="0" y="0"/>
                    </a:lnTo>
                    <a:lnTo>
                      <a:pt x="0" y="32"/>
                    </a:lnTo>
                    <a:lnTo>
                      <a:pt x="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141" name="Freeform 27">
                <a:extLst>
                  <a:ext uri="{FF2B5EF4-FFF2-40B4-BE49-F238E27FC236}">
                    <a16:creationId xmlns:a16="http://schemas.microsoft.com/office/drawing/2014/main" id="{439ADDE0-AABC-45B9-92A6-8D50572F1579}"/>
                  </a:ext>
                </a:extLst>
              </p:cNvPr>
              <p:cNvSpPr>
                <a:spLocks/>
              </p:cNvSpPr>
              <p:nvPr/>
            </p:nvSpPr>
            <p:spPr bwMode="auto">
              <a:xfrm>
                <a:off x="3641100" y="650157"/>
                <a:ext cx="53973" cy="50802"/>
              </a:xfrm>
              <a:custGeom>
                <a:avLst/>
                <a:gdLst>
                  <a:gd name="T0" fmla="*/ 5040313 w 34"/>
                  <a:gd name="T1" fmla="*/ 80645000 h 32"/>
                  <a:gd name="T2" fmla="*/ 5040313 w 34"/>
                  <a:gd name="T3" fmla="*/ 80645000 h 32"/>
                  <a:gd name="T4" fmla="*/ 30241875 w 34"/>
                  <a:gd name="T5" fmla="*/ 75604688 h 32"/>
                  <a:gd name="T6" fmla="*/ 50403125 w 34"/>
                  <a:gd name="T7" fmla="*/ 70564375 h 32"/>
                  <a:gd name="T8" fmla="*/ 65524063 w 34"/>
                  <a:gd name="T9" fmla="*/ 60483750 h 32"/>
                  <a:gd name="T10" fmla="*/ 75604688 w 34"/>
                  <a:gd name="T11" fmla="*/ 50403125 h 32"/>
                  <a:gd name="T12" fmla="*/ 85685313 w 34"/>
                  <a:gd name="T13" fmla="*/ 30241875 h 32"/>
                  <a:gd name="T14" fmla="*/ 85685313 w 34"/>
                  <a:gd name="T15" fmla="*/ 20161250 h 32"/>
                  <a:gd name="T16" fmla="*/ 85685313 w 34"/>
                  <a:gd name="T17" fmla="*/ 0 h 32"/>
                  <a:gd name="T18" fmla="*/ 80645000 w 34"/>
                  <a:gd name="T19" fmla="*/ 0 h 32"/>
                  <a:gd name="T20" fmla="*/ 0 w 34"/>
                  <a:gd name="T21" fmla="*/ 0 h 32"/>
                  <a:gd name="T22" fmla="*/ 0 w 34"/>
                  <a:gd name="T23" fmla="*/ 80645000 h 32"/>
                  <a:gd name="T24" fmla="*/ 5040313 w 34"/>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2" y="32"/>
                    </a:moveTo>
                    <a:lnTo>
                      <a:pt x="2" y="32"/>
                    </a:lnTo>
                    <a:lnTo>
                      <a:pt x="12" y="30"/>
                    </a:lnTo>
                    <a:lnTo>
                      <a:pt x="20" y="28"/>
                    </a:lnTo>
                    <a:lnTo>
                      <a:pt x="26" y="24"/>
                    </a:lnTo>
                    <a:lnTo>
                      <a:pt x="30" y="20"/>
                    </a:lnTo>
                    <a:lnTo>
                      <a:pt x="34" y="12"/>
                    </a:lnTo>
                    <a:lnTo>
                      <a:pt x="34" y="8"/>
                    </a:lnTo>
                    <a:lnTo>
                      <a:pt x="34" y="0"/>
                    </a:lnTo>
                    <a:lnTo>
                      <a:pt x="32" y="0"/>
                    </a:lnTo>
                    <a:lnTo>
                      <a:pt x="0" y="0"/>
                    </a:lnTo>
                    <a:lnTo>
                      <a:pt x="0" y="32"/>
                    </a:lnTo>
                    <a:lnTo>
                      <a:pt x="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142" name="Freeform 28">
                <a:extLst>
                  <a:ext uri="{FF2B5EF4-FFF2-40B4-BE49-F238E27FC236}">
                    <a16:creationId xmlns:a16="http://schemas.microsoft.com/office/drawing/2014/main" id="{4202CCBF-E71D-4EFE-AD90-5A2851CFD9B3}"/>
                  </a:ext>
                </a:extLst>
              </p:cNvPr>
              <p:cNvSpPr>
                <a:spLocks/>
              </p:cNvSpPr>
              <p:nvPr/>
            </p:nvSpPr>
            <p:spPr bwMode="auto">
              <a:xfrm>
                <a:off x="3739525" y="532679"/>
                <a:ext cx="53973" cy="50802"/>
              </a:xfrm>
              <a:custGeom>
                <a:avLst/>
                <a:gdLst>
                  <a:gd name="T0" fmla="*/ 5040313 w 34"/>
                  <a:gd name="T1" fmla="*/ 80645000 h 32"/>
                  <a:gd name="T2" fmla="*/ 5040313 w 34"/>
                  <a:gd name="T3" fmla="*/ 80645000 h 32"/>
                  <a:gd name="T4" fmla="*/ 30241875 w 34"/>
                  <a:gd name="T5" fmla="*/ 75604688 h 32"/>
                  <a:gd name="T6" fmla="*/ 50403125 w 34"/>
                  <a:gd name="T7" fmla="*/ 70564375 h 32"/>
                  <a:gd name="T8" fmla="*/ 65524063 w 34"/>
                  <a:gd name="T9" fmla="*/ 60483750 h 32"/>
                  <a:gd name="T10" fmla="*/ 75604688 w 34"/>
                  <a:gd name="T11" fmla="*/ 50403125 h 32"/>
                  <a:gd name="T12" fmla="*/ 85685313 w 34"/>
                  <a:gd name="T13" fmla="*/ 30241875 h 32"/>
                  <a:gd name="T14" fmla="*/ 85685313 w 34"/>
                  <a:gd name="T15" fmla="*/ 20161250 h 32"/>
                  <a:gd name="T16" fmla="*/ 85685313 w 34"/>
                  <a:gd name="T17" fmla="*/ 0 h 32"/>
                  <a:gd name="T18" fmla="*/ 80645000 w 34"/>
                  <a:gd name="T19" fmla="*/ 0 h 32"/>
                  <a:gd name="T20" fmla="*/ 0 w 34"/>
                  <a:gd name="T21" fmla="*/ 0 h 32"/>
                  <a:gd name="T22" fmla="*/ 0 w 34"/>
                  <a:gd name="T23" fmla="*/ 80645000 h 32"/>
                  <a:gd name="T24" fmla="*/ 5040313 w 34"/>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2" y="32"/>
                    </a:moveTo>
                    <a:lnTo>
                      <a:pt x="2" y="32"/>
                    </a:lnTo>
                    <a:lnTo>
                      <a:pt x="12" y="30"/>
                    </a:lnTo>
                    <a:lnTo>
                      <a:pt x="20" y="28"/>
                    </a:lnTo>
                    <a:lnTo>
                      <a:pt x="26" y="24"/>
                    </a:lnTo>
                    <a:lnTo>
                      <a:pt x="30" y="20"/>
                    </a:lnTo>
                    <a:lnTo>
                      <a:pt x="34" y="12"/>
                    </a:lnTo>
                    <a:lnTo>
                      <a:pt x="34" y="8"/>
                    </a:lnTo>
                    <a:lnTo>
                      <a:pt x="34" y="0"/>
                    </a:lnTo>
                    <a:lnTo>
                      <a:pt x="32" y="0"/>
                    </a:lnTo>
                    <a:lnTo>
                      <a:pt x="0" y="0"/>
                    </a:lnTo>
                    <a:lnTo>
                      <a:pt x="0" y="32"/>
                    </a:lnTo>
                    <a:lnTo>
                      <a:pt x="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143" name="Freeform 29">
                <a:extLst>
                  <a:ext uri="{FF2B5EF4-FFF2-40B4-BE49-F238E27FC236}">
                    <a16:creationId xmlns:a16="http://schemas.microsoft.com/office/drawing/2014/main" id="{385D90BB-4C3F-48DA-804A-7A6E812311D6}"/>
                  </a:ext>
                </a:extLst>
              </p:cNvPr>
              <p:cNvSpPr>
                <a:spLocks/>
              </p:cNvSpPr>
              <p:nvPr/>
            </p:nvSpPr>
            <p:spPr bwMode="auto">
              <a:xfrm>
                <a:off x="3641100" y="532679"/>
                <a:ext cx="53973" cy="50802"/>
              </a:xfrm>
              <a:custGeom>
                <a:avLst/>
                <a:gdLst>
                  <a:gd name="T0" fmla="*/ 5040313 w 34"/>
                  <a:gd name="T1" fmla="*/ 80645000 h 32"/>
                  <a:gd name="T2" fmla="*/ 5040313 w 34"/>
                  <a:gd name="T3" fmla="*/ 80645000 h 32"/>
                  <a:gd name="T4" fmla="*/ 30241875 w 34"/>
                  <a:gd name="T5" fmla="*/ 75604688 h 32"/>
                  <a:gd name="T6" fmla="*/ 50403125 w 34"/>
                  <a:gd name="T7" fmla="*/ 70564375 h 32"/>
                  <a:gd name="T8" fmla="*/ 65524063 w 34"/>
                  <a:gd name="T9" fmla="*/ 60483750 h 32"/>
                  <a:gd name="T10" fmla="*/ 75604688 w 34"/>
                  <a:gd name="T11" fmla="*/ 50403125 h 32"/>
                  <a:gd name="T12" fmla="*/ 85685313 w 34"/>
                  <a:gd name="T13" fmla="*/ 30241875 h 32"/>
                  <a:gd name="T14" fmla="*/ 85685313 w 34"/>
                  <a:gd name="T15" fmla="*/ 20161250 h 32"/>
                  <a:gd name="T16" fmla="*/ 85685313 w 34"/>
                  <a:gd name="T17" fmla="*/ 0 h 32"/>
                  <a:gd name="T18" fmla="*/ 80645000 w 34"/>
                  <a:gd name="T19" fmla="*/ 0 h 32"/>
                  <a:gd name="T20" fmla="*/ 0 w 34"/>
                  <a:gd name="T21" fmla="*/ 0 h 32"/>
                  <a:gd name="T22" fmla="*/ 0 w 34"/>
                  <a:gd name="T23" fmla="*/ 80645000 h 32"/>
                  <a:gd name="T24" fmla="*/ 5040313 w 34"/>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2" y="32"/>
                    </a:moveTo>
                    <a:lnTo>
                      <a:pt x="2" y="32"/>
                    </a:lnTo>
                    <a:lnTo>
                      <a:pt x="12" y="30"/>
                    </a:lnTo>
                    <a:lnTo>
                      <a:pt x="20" y="28"/>
                    </a:lnTo>
                    <a:lnTo>
                      <a:pt x="26" y="24"/>
                    </a:lnTo>
                    <a:lnTo>
                      <a:pt x="30" y="20"/>
                    </a:lnTo>
                    <a:lnTo>
                      <a:pt x="34" y="12"/>
                    </a:lnTo>
                    <a:lnTo>
                      <a:pt x="34" y="8"/>
                    </a:lnTo>
                    <a:lnTo>
                      <a:pt x="34" y="0"/>
                    </a:lnTo>
                    <a:lnTo>
                      <a:pt x="32" y="0"/>
                    </a:lnTo>
                    <a:lnTo>
                      <a:pt x="0" y="0"/>
                    </a:lnTo>
                    <a:lnTo>
                      <a:pt x="0" y="32"/>
                    </a:lnTo>
                    <a:lnTo>
                      <a:pt x="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144" name="Freeform 30">
                <a:extLst>
                  <a:ext uri="{FF2B5EF4-FFF2-40B4-BE49-F238E27FC236}">
                    <a16:creationId xmlns:a16="http://schemas.microsoft.com/office/drawing/2014/main" id="{7F1A5B1A-C039-4436-9E2B-DA617E5877CB}"/>
                  </a:ext>
                </a:extLst>
              </p:cNvPr>
              <p:cNvSpPr>
                <a:spLocks noEditPoints="1"/>
              </p:cNvSpPr>
              <p:nvPr/>
            </p:nvSpPr>
            <p:spPr bwMode="auto">
              <a:xfrm>
                <a:off x="2615577" y="1094653"/>
                <a:ext cx="374649" cy="930278"/>
              </a:xfrm>
              <a:custGeom>
                <a:avLst/>
                <a:gdLst>
                  <a:gd name="T0" fmla="*/ 514111875 w 236"/>
                  <a:gd name="T1" fmla="*/ 0 h 586"/>
                  <a:gd name="T2" fmla="*/ 493950625 w 236"/>
                  <a:gd name="T3" fmla="*/ 0 h 586"/>
                  <a:gd name="T4" fmla="*/ 493950625 w 236"/>
                  <a:gd name="T5" fmla="*/ 0 h 586"/>
                  <a:gd name="T6" fmla="*/ 463708750 w 236"/>
                  <a:gd name="T7" fmla="*/ 5040313 h 586"/>
                  <a:gd name="T8" fmla="*/ 443547500 w 236"/>
                  <a:gd name="T9" fmla="*/ 20161250 h 586"/>
                  <a:gd name="T10" fmla="*/ 428426563 w 236"/>
                  <a:gd name="T11" fmla="*/ 40322500 h 586"/>
                  <a:gd name="T12" fmla="*/ 418345938 w 236"/>
                  <a:gd name="T13" fmla="*/ 65524063 h 586"/>
                  <a:gd name="T14" fmla="*/ 418345938 w 236"/>
                  <a:gd name="T15" fmla="*/ 65524063 h 586"/>
                  <a:gd name="T16" fmla="*/ 398184688 w 236"/>
                  <a:gd name="T17" fmla="*/ 166330313 h 586"/>
                  <a:gd name="T18" fmla="*/ 378023438 w 236"/>
                  <a:gd name="T19" fmla="*/ 267136563 h 586"/>
                  <a:gd name="T20" fmla="*/ 347781563 w 236"/>
                  <a:gd name="T21" fmla="*/ 362902500 h 586"/>
                  <a:gd name="T22" fmla="*/ 317539688 w 236"/>
                  <a:gd name="T23" fmla="*/ 453628125 h 586"/>
                  <a:gd name="T24" fmla="*/ 257055938 w 236"/>
                  <a:gd name="T25" fmla="*/ 630039063 h 586"/>
                  <a:gd name="T26" fmla="*/ 191531875 w 236"/>
                  <a:gd name="T27" fmla="*/ 781248438 h 586"/>
                  <a:gd name="T28" fmla="*/ 131048125 w 236"/>
                  <a:gd name="T29" fmla="*/ 902215938 h 586"/>
                  <a:gd name="T30" fmla="*/ 80645000 w 236"/>
                  <a:gd name="T31" fmla="*/ 997981875 h 586"/>
                  <a:gd name="T32" fmla="*/ 35282188 w 236"/>
                  <a:gd name="T33" fmla="*/ 1083667188 h 586"/>
                  <a:gd name="T34" fmla="*/ 30241875 w 236"/>
                  <a:gd name="T35" fmla="*/ 1088707500 h 586"/>
                  <a:gd name="T36" fmla="*/ 30241875 w 236"/>
                  <a:gd name="T37" fmla="*/ 1088707500 h 586"/>
                  <a:gd name="T38" fmla="*/ 15120938 w 236"/>
                  <a:gd name="T39" fmla="*/ 1118949375 h 586"/>
                  <a:gd name="T40" fmla="*/ 5040313 w 236"/>
                  <a:gd name="T41" fmla="*/ 1149191250 h 586"/>
                  <a:gd name="T42" fmla="*/ 0 w 236"/>
                  <a:gd name="T43" fmla="*/ 1189513750 h 586"/>
                  <a:gd name="T44" fmla="*/ 0 w 236"/>
                  <a:gd name="T45" fmla="*/ 1345763438 h 586"/>
                  <a:gd name="T46" fmla="*/ 0 w 236"/>
                  <a:gd name="T47" fmla="*/ 1345763438 h 586"/>
                  <a:gd name="T48" fmla="*/ 0 w 236"/>
                  <a:gd name="T49" fmla="*/ 1345763438 h 586"/>
                  <a:gd name="T50" fmla="*/ 5040313 w 236"/>
                  <a:gd name="T51" fmla="*/ 1365924688 h 586"/>
                  <a:gd name="T52" fmla="*/ 10080625 w 236"/>
                  <a:gd name="T53" fmla="*/ 1386085938 h 586"/>
                  <a:gd name="T54" fmla="*/ 20161250 w 236"/>
                  <a:gd name="T55" fmla="*/ 1406247188 h 586"/>
                  <a:gd name="T56" fmla="*/ 35282188 w 236"/>
                  <a:gd name="T57" fmla="*/ 1426408438 h 586"/>
                  <a:gd name="T58" fmla="*/ 60483750 w 236"/>
                  <a:gd name="T59" fmla="*/ 1446569688 h 586"/>
                  <a:gd name="T60" fmla="*/ 85685313 w 236"/>
                  <a:gd name="T61" fmla="*/ 1461690625 h 586"/>
                  <a:gd name="T62" fmla="*/ 120967500 w 236"/>
                  <a:gd name="T63" fmla="*/ 1471771250 h 586"/>
                  <a:gd name="T64" fmla="*/ 161290000 w 236"/>
                  <a:gd name="T65" fmla="*/ 1476811563 h 586"/>
                  <a:gd name="T66" fmla="*/ 514111875 w 236"/>
                  <a:gd name="T67" fmla="*/ 1476811563 h 586"/>
                  <a:gd name="T68" fmla="*/ 544353750 w 236"/>
                  <a:gd name="T69" fmla="*/ 1476811563 h 586"/>
                  <a:gd name="T70" fmla="*/ 594756875 w 236"/>
                  <a:gd name="T71" fmla="*/ 1476811563 h 586"/>
                  <a:gd name="T72" fmla="*/ 594756875 w 236"/>
                  <a:gd name="T73" fmla="*/ 115927188 h 586"/>
                  <a:gd name="T74" fmla="*/ 514111875 w 236"/>
                  <a:gd name="T75" fmla="*/ 115927188 h 586"/>
                  <a:gd name="T76" fmla="*/ 514111875 w 236"/>
                  <a:gd name="T77" fmla="*/ 0 h 586"/>
                  <a:gd name="T78" fmla="*/ 514111875 w 236"/>
                  <a:gd name="T79" fmla="*/ 1396166563 h 586"/>
                  <a:gd name="T80" fmla="*/ 161290000 w 236"/>
                  <a:gd name="T81" fmla="*/ 1396166563 h 586"/>
                  <a:gd name="T82" fmla="*/ 161290000 w 236"/>
                  <a:gd name="T83" fmla="*/ 1396166563 h 586"/>
                  <a:gd name="T84" fmla="*/ 136088438 w 236"/>
                  <a:gd name="T85" fmla="*/ 1391126250 h 586"/>
                  <a:gd name="T86" fmla="*/ 120967500 w 236"/>
                  <a:gd name="T87" fmla="*/ 1386085938 h 586"/>
                  <a:gd name="T88" fmla="*/ 105846563 w 236"/>
                  <a:gd name="T89" fmla="*/ 1381045625 h 586"/>
                  <a:gd name="T90" fmla="*/ 95765938 w 236"/>
                  <a:gd name="T91" fmla="*/ 1370965000 h 586"/>
                  <a:gd name="T92" fmla="*/ 85685313 w 236"/>
                  <a:gd name="T93" fmla="*/ 1355844063 h 586"/>
                  <a:gd name="T94" fmla="*/ 80645000 w 236"/>
                  <a:gd name="T95" fmla="*/ 1340723125 h 586"/>
                  <a:gd name="T96" fmla="*/ 80645000 w 236"/>
                  <a:gd name="T97" fmla="*/ 1189513750 h 586"/>
                  <a:gd name="T98" fmla="*/ 80645000 w 236"/>
                  <a:gd name="T99" fmla="*/ 1189513750 h 586"/>
                  <a:gd name="T100" fmla="*/ 85685313 w 236"/>
                  <a:gd name="T101" fmla="*/ 1169352500 h 586"/>
                  <a:gd name="T102" fmla="*/ 90725625 w 236"/>
                  <a:gd name="T103" fmla="*/ 1154231563 h 586"/>
                  <a:gd name="T104" fmla="*/ 100806250 w 236"/>
                  <a:gd name="T105" fmla="*/ 1129030000 h 586"/>
                  <a:gd name="T106" fmla="*/ 100806250 w 236"/>
                  <a:gd name="T107" fmla="*/ 1129030000 h 586"/>
                  <a:gd name="T108" fmla="*/ 151209375 w 236"/>
                  <a:gd name="T109" fmla="*/ 1043344688 h 586"/>
                  <a:gd name="T110" fmla="*/ 196572188 w 236"/>
                  <a:gd name="T111" fmla="*/ 957659375 h 586"/>
                  <a:gd name="T112" fmla="*/ 252015625 w 236"/>
                  <a:gd name="T113" fmla="*/ 841732188 h 586"/>
                  <a:gd name="T114" fmla="*/ 307459063 w 236"/>
                  <a:gd name="T115" fmla="*/ 710684063 h 586"/>
                  <a:gd name="T116" fmla="*/ 367942813 w 236"/>
                  <a:gd name="T117" fmla="*/ 554434375 h 586"/>
                  <a:gd name="T118" fmla="*/ 423386250 w 236"/>
                  <a:gd name="T119" fmla="*/ 383063750 h 586"/>
                  <a:gd name="T120" fmla="*/ 473789375 w 236"/>
                  <a:gd name="T121" fmla="*/ 201612500 h 586"/>
                  <a:gd name="T122" fmla="*/ 514111875 w 236"/>
                  <a:gd name="T123" fmla="*/ 201612500 h 586"/>
                  <a:gd name="T124" fmla="*/ 514111875 w 236"/>
                  <a:gd name="T125" fmla="*/ 1396166563 h 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
                  <a:gd name="T190" fmla="*/ 0 h 586"/>
                  <a:gd name="T191" fmla="*/ 236 w 236"/>
                  <a:gd name="T192" fmla="*/ 586 h 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 h="586">
                    <a:moveTo>
                      <a:pt x="204" y="0"/>
                    </a:moveTo>
                    <a:lnTo>
                      <a:pt x="196" y="0"/>
                    </a:lnTo>
                    <a:lnTo>
                      <a:pt x="184" y="2"/>
                    </a:lnTo>
                    <a:lnTo>
                      <a:pt x="176" y="8"/>
                    </a:lnTo>
                    <a:lnTo>
                      <a:pt x="170" y="16"/>
                    </a:lnTo>
                    <a:lnTo>
                      <a:pt x="166" y="26"/>
                    </a:lnTo>
                    <a:lnTo>
                      <a:pt x="158" y="66"/>
                    </a:lnTo>
                    <a:lnTo>
                      <a:pt x="150" y="106"/>
                    </a:lnTo>
                    <a:lnTo>
                      <a:pt x="138" y="144"/>
                    </a:lnTo>
                    <a:lnTo>
                      <a:pt x="126" y="180"/>
                    </a:lnTo>
                    <a:lnTo>
                      <a:pt x="102" y="250"/>
                    </a:lnTo>
                    <a:lnTo>
                      <a:pt x="76" y="310"/>
                    </a:lnTo>
                    <a:lnTo>
                      <a:pt x="52" y="358"/>
                    </a:lnTo>
                    <a:lnTo>
                      <a:pt x="32" y="396"/>
                    </a:lnTo>
                    <a:lnTo>
                      <a:pt x="14" y="430"/>
                    </a:lnTo>
                    <a:lnTo>
                      <a:pt x="12" y="432"/>
                    </a:lnTo>
                    <a:lnTo>
                      <a:pt x="6" y="444"/>
                    </a:lnTo>
                    <a:lnTo>
                      <a:pt x="2" y="456"/>
                    </a:lnTo>
                    <a:lnTo>
                      <a:pt x="0" y="472"/>
                    </a:lnTo>
                    <a:lnTo>
                      <a:pt x="0" y="534"/>
                    </a:lnTo>
                    <a:lnTo>
                      <a:pt x="2" y="542"/>
                    </a:lnTo>
                    <a:lnTo>
                      <a:pt x="4" y="550"/>
                    </a:lnTo>
                    <a:lnTo>
                      <a:pt x="8" y="558"/>
                    </a:lnTo>
                    <a:lnTo>
                      <a:pt x="14" y="566"/>
                    </a:lnTo>
                    <a:lnTo>
                      <a:pt x="24" y="574"/>
                    </a:lnTo>
                    <a:lnTo>
                      <a:pt x="34" y="580"/>
                    </a:lnTo>
                    <a:lnTo>
                      <a:pt x="48" y="584"/>
                    </a:lnTo>
                    <a:lnTo>
                      <a:pt x="64" y="586"/>
                    </a:lnTo>
                    <a:lnTo>
                      <a:pt x="204" y="586"/>
                    </a:lnTo>
                    <a:lnTo>
                      <a:pt x="216" y="586"/>
                    </a:lnTo>
                    <a:lnTo>
                      <a:pt x="236" y="586"/>
                    </a:lnTo>
                    <a:lnTo>
                      <a:pt x="236" y="46"/>
                    </a:lnTo>
                    <a:lnTo>
                      <a:pt x="204" y="46"/>
                    </a:lnTo>
                    <a:lnTo>
                      <a:pt x="204" y="0"/>
                    </a:lnTo>
                    <a:close/>
                    <a:moveTo>
                      <a:pt x="204" y="554"/>
                    </a:moveTo>
                    <a:lnTo>
                      <a:pt x="64" y="554"/>
                    </a:lnTo>
                    <a:lnTo>
                      <a:pt x="54" y="552"/>
                    </a:lnTo>
                    <a:lnTo>
                      <a:pt x="48" y="550"/>
                    </a:lnTo>
                    <a:lnTo>
                      <a:pt x="42" y="548"/>
                    </a:lnTo>
                    <a:lnTo>
                      <a:pt x="38" y="544"/>
                    </a:lnTo>
                    <a:lnTo>
                      <a:pt x="34" y="538"/>
                    </a:lnTo>
                    <a:lnTo>
                      <a:pt x="32" y="532"/>
                    </a:lnTo>
                    <a:lnTo>
                      <a:pt x="32" y="472"/>
                    </a:lnTo>
                    <a:lnTo>
                      <a:pt x="34" y="464"/>
                    </a:lnTo>
                    <a:lnTo>
                      <a:pt x="36" y="458"/>
                    </a:lnTo>
                    <a:lnTo>
                      <a:pt x="40" y="448"/>
                    </a:lnTo>
                    <a:lnTo>
                      <a:pt x="60" y="414"/>
                    </a:lnTo>
                    <a:lnTo>
                      <a:pt x="78" y="380"/>
                    </a:lnTo>
                    <a:lnTo>
                      <a:pt x="100" y="334"/>
                    </a:lnTo>
                    <a:lnTo>
                      <a:pt x="122" y="282"/>
                    </a:lnTo>
                    <a:lnTo>
                      <a:pt x="146" y="220"/>
                    </a:lnTo>
                    <a:lnTo>
                      <a:pt x="168" y="152"/>
                    </a:lnTo>
                    <a:lnTo>
                      <a:pt x="188" y="80"/>
                    </a:lnTo>
                    <a:lnTo>
                      <a:pt x="204" y="80"/>
                    </a:lnTo>
                    <a:lnTo>
                      <a:pt x="204" y="5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145" name="Freeform 31">
                <a:extLst>
                  <a:ext uri="{FF2B5EF4-FFF2-40B4-BE49-F238E27FC236}">
                    <a16:creationId xmlns:a16="http://schemas.microsoft.com/office/drawing/2014/main" id="{FAAC63FA-CC44-4ADA-8230-61B96848E535}"/>
                  </a:ext>
                </a:extLst>
              </p:cNvPr>
              <p:cNvSpPr>
                <a:spLocks noEditPoints="1"/>
              </p:cNvSpPr>
              <p:nvPr/>
            </p:nvSpPr>
            <p:spPr bwMode="auto">
              <a:xfrm>
                <a:off x="3968125" y="1094653"/>
                <a:ext cx="374649" cy="930278"/>
              </a:xfrm>
              <a:custGeom>
                <a:avLst/>
                <a:gdLst>
                  <a:gd name="T0" fmla="*/ 594756875 w 236"/>
                  <a:gd name="T1" fmla="*/ 1189513750 h 586"/>
                  <a:gd name="T2" fmla="*/ 579635938 w 236"/>
                  <a:gd name="T3" fmla="*/ 1118949375 h 586"/>
                  <a:gd name="T4" fmla="*/ 559474688 w 236"/>
                  <a:gd name="T5" fmla="*/ 1083667188 h 586"/>
                  <a:gd name="T6" fmla="*/ 509071563 w 236"/>
                  <a:gd name="T7" fmla="*/ 997981875 h 586"/>
                  <a:gd name="T8" fmla="*/ 403225000 w 236"/>
                  <a:gd name="T9" fmla="*/ 781248438 h 586"/>
                  <a:gd name="T10" fmla="*/ 272176875 w 236"/>
                  <a:gd name="T11" fmla="*/ 453628125 h 586"/>
                  <a:gd name="T12" fmla="*/ 216733438 w 236"/>
                  <a:gd name="T13" fmla="*/ 267136563 h 586"/>
                  <a:gd name="T14" fmla="*/ 176410938 w 236"/>
                  <a:gd name="T15" fmla="*/ 65524063 h 586"/>
                  <a:gd name="T16" fmla="*/ 166330313 w 236"/>
                  <a:gd name="T17" fmla="*/ 40322500 h 586"/>
                  <a:gd name="T18" fmla="*/ 131048125 w 236"/>
                  <a:gd name="T19" fmla="*/ 5040313 h 586"/>
                  <a:gd name="T20" fmla="*/ 80645000 w 236"/>
                  <a:gd name="T21" fmla="*/ 0 h 586"/>
                  <a:gd name="T22" fmla="*/ 0 w 236"/>
                  <a:gd name="T23" fmla="*/ 115927188 h 586"/>
                  <a:gd name="T24" fmla="*/ 50403125 w 236"/>
                  <a:gd name="T25" fmla="*/ 1476811563 h 586"/>
                  <a:gd name="T26" fmla="*/ 433466875 w 236"/>
                  <a:gd name="T27" fmla="*/ 1476811563 h 586"/>
                  <a:gd name="T28" fmla="*/ 473789375 w 236"/>
                  <a:gd name="T29" fmla="*/ 1471771250 h 586"/>
                  <a:gd name="T30" fmla="*/ 534273125 w 236"/>
                  <a:gd name="T31" fmla="*/ 1446569688 h 586"/>
                  <a:gd name="T32" fmla="*/ 574595625 w 236"/>
                  <a:gd name="T33" fmla="*/ 1406247188 h 586"/>
                  <a:gd name="T34" fmla="*/ 589716563 w 236"/>
                  <a:gd name="T35" fmla="*/ 1365924688 h 586"/>
                  <a:gd name="T36" fmla="*/ 594756875 w 236"/>
                  <a:gd name="T37" fmla="*/ 1345763438 h 586"/>
                  <a:gd name="T38" fmla="*/ 433466875 w 236"/>
                  <a:gd name="T39" fmla="*/ 1396166563 h 586"/>
                  <a:gd name="T40" fmla="*/ 80645000 w 236"/>
                  <a:gd name="T41" fmla="*/ 201612500 h 586"/>
                  <a:gd name="T42" fmla="*/ 120967500 w 236"/>
                  <a:gd name="T43" fmla="*/ 201612500 h 586"/>
                  <a:gd name="T44" fmla="*/ 226814063 w 236"/>
                  <a:gd name="T45" fmla="*/ 554434375 h 586"/>
                  <a:gd name="T46" fmla="*/ 342741250 w 236"/>
                  <a:gd name="T47" fmla="*/ 841732188 h 586"/>
                  <a:gd name="T48" fmla="*/ 443547500 w 236"/>
                  <a:gd name="T49" fmla="*/ 1043344688 h 586"/>
                  <a:gd name="T50" fmla="*/ 493950625 w 236"/>
                  <a:gd name="T51" fmla="*/ 1129030000 h 586"/>
                  <a:gd name="T52" fmla="*/ 509071563 w 236"/>
                  <a:gd name="T53" fmla="*/ 1169352500 h 586"/>
                  <a:gd name="T54" fmla="*/ 514111875 w 236"/>
                  <a:gd name="T55" fmla="*/ 1340723125 h 586"/>
                  <a:gd name="T56" fmla="*/ 509071563 w 236"/>
                  <a:gd name="T57" fmla="*/ 1355844063 h 586"/>
                  <a:gd name="T58" fmla="*/ 488910313 w 236"/>
                  <a:gd name="T59" fmla="*/ 1381045625 h 586"/>
                  <a:gd name="T60" fmla="*/ 453628125 w 236"/>
                  <a:gd name="T61" fmla="*/ 1391126250 h 586"/>
                  <a:gd name="T62" fmla="*/ 433466875 w 236"/>
                  <a:gd name="T63" fmla="*/ 1396166563 h 5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6"/>
                  <a:gd name="T97" fmla="*/ 0 h 586"/>
                  <a:gd name="T98" fmla="*/ 236 w 236"/>
                  <a:gd name="T99" fmla="*/ 586 h 5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6" h="586">
                    <a:moveTo>
                      <a:pt x="236" y="472"/>
                    </a:moveTo>
                    <a:lnTo>
                      <a:pt x="236" y="472"/>
                    </a:lnTo>
                    <a:lnTo>
                      <a:pt x="234" y="456"/>
                    </a:lnTo>
                    <a:lnTo>
                      <a:pt x="230" y="444"/>
                    </a:lnTo>
                    <a:lnTo>
                      <a:pt x="222" y="432"/>
                    </a:lnTo>
                    <a:lnTo>
                      <a:pt x="222" y="430"/>
                    </a:lnTo>
                    <a:lnTo>
                      <a:pt x="202" y="396"/>
                    </a:lnTo>
                    <a:lnTo>
                      <a:pt x="182" y="358"/>
                    </a:lnTo>
                    <a:lnTo>
                      <a:pt x="160" y="310"/>
                    </a:lnTo>
                    <a:lnTo>
                      <a:pt x="134" y="250"/>
                    </a:lnTo>
                    <a:lnTo>
                      <a:pt x="108" y="180"/>
                    </a:lnTo>
                    <a:lnTo>
                      <a:pt x="96" y="144"/>
                    </a:lnTo>
                    <a:lnTo>
                      <a:pt x="86" y="106"/>
                    </a:lnTo>
                    <a:lnTo>
                      <a:pt x="78" y="66"/>
                    </a:lnTo>
                    <a:lnTo>
                      <a:pt x="70" y="26"/>
                    </a:lnTo>
                    <a:lnTo>
                      <a:pt x="66" y="16"/>
                    </a:lnTo>
                    <a:lnTo>
                      <a:pt x="60" y="8"/>
                    </a:lnTo>
                    <a:lnTo>
                      <a:pt x="52" y="2"/>
                    </a:lnTo>
                    <a:lnTo>
                      <a:pt x="40" y="0"/>
                    </a:lnTo>
                    <a:lnTo>
                      <a:pt x="32" y="0"/>
                    </a:lnTo>
                    <a:lnTo>
                      <a:pt x="32" y="46"/>
                    </a:lnTo>
                    <a:lnTo>
                      <a:pt x="0" y="46"/>
                    </a:lnTo>
                    <a:lnTo>
                      <a:pt x="0" y="586"/>
                    </a:lnTo>
                    <a:lnTo>
                      <a:pt x="20" y="586"/>
                    </a:lnTo>
                    <a:lnTo>
                      <a:pt x="32" y="586"/>
                    </a:lnTo>
                    <a:lnTo>
                      <a:pt x="172" y="586"/>
                    </a:lnTo>
                    <a:lnTo>
                      <a:pt x="188" y="584"/>
                    </a:lnTo>
                    <a:lnTo>
                      <a:pt x="202" y="580"/>
                    </a:lnTo>
                    <a:lnTo>
                      <a:pt x="212" y="574"/>
                    </a:lnTo>
                    <a:lnTo>
                      <a:pt x="220" y="566"/>
                    </a:lnTo>
                    <a:lnTo>
                      <a:pt x="228" y="558"/>
                    </a:lnTo>
                    <a:lnTo>
                      <a:pt x="232" y="550"/>
                    </a:lnTo>
                    <a:lnTo>
                      <a:pt x="234" y="542"/>
                    </a:lnTo>
                    <a:lnTo>
                      <a:pt x="236" y="534"/>
                    </a:lnTo>
                    <a:lnTo>
                      <a:pt x="236" y="472"/>
                    </a:lnTo>
                    <a:close/>
                    <a:moveTo>
                      <a:pt x="172" y="554"/>
                    </a:moveTo>
                    <a:lnTo>
                      <a:pt x="32" y="554"/>
                    </a:lnTo>
                    <a:lnTo>
                      <a:pt x="32" y="80"/>
                    </a:lnTo>
                    <a:lnTo>
                      <a:pt x="48" y="80"/>
                    </a:lnTo>
                    <a:lnTo>
                      <a:pt x="68" y="152"/>
                    </a:lnTo>
                    <a:lnTo>
                      <a:pt x="90" y="220"/>
                    </a:lnTo>
                    <a:lnTo>
                      <a:pt x="112" y="282"/>
                    </a:lnTo>
                    <a:lnTo>
                      <a:pt x="136" y="334"/>
                    </a:lnTo>
                    <a:lnTo>
                      <a:pt x="158" y="380"/>
                    </a:lnTo>
                    <a:lnTo>
                      <a:pt x="176" y="414"/>
                    </a:lnTo>
                    <a:lnTo>
                      <a:pt x="196" y="448"/>
                    </a:lnTo>
                    <a:lnTo>
                      <a:pt x="200" y="458"/>
                    </a:lnTo>
                    <a:lnTo>
                      <a:pt x="202" y="464"/>
                    </a:lnTo>
                    <a:lnTo>
                      <a:pt x="204" y="472"/>
                    </a:lnTo>
                    <a:lnTo>
                      <a:pt x="204" y="532"/>
                    </a:lnTo>
                    <a:lnTo>
                      <a:pt x="202" y="538"/>
                    </a:lnTo>
                    <a:lnTo>
                      <a:pt x="198" y="544"/>
                    </a:lnTo>
                    <a:lnTo>
                      <a:pt x="194" y="548"/>
                    </a:lnTo>
                    <a:lnTo>
                      <a:pt x="188" y="550"/>
                    </a:lnTo>
                    <a:lnTo>
                      <a:pt x="180" y="552"/>
                    </a:lnTo>
                    <a:lnTo>
                      <a:pt x="172" y="5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146" name="Freeform 32">
                <a:extLst>
                  <a:ext uri="{FF2B5EF4-FFF2-40B4-BE49-F238E27FC236}">
                    <a16:creationId xmlns:a16="http://schemas.microsoft.com/office/drawing/2014/main" id="{8C146FED-0929-423C-BB11-0E620AC284DD}"/>
                  </a:ext>
                </a:extLst>
              </p:cNvPr>
              <p:cNvSpPr>
                <a:spLocks noEditPoints="1"/>
              </p:cNvSpPr>
              <p:nvPr/>
            </p:nvSpPr>
            <p:spPr bwMode="auto">
              <a:xfrm>
                <a:off x="3015627" y="332656"/>
                <a:ext cx="450851" cy="1692275"/>
              </a:xfrm>
              <a:custGeom>
                <a:avLst/>
                <a:gdLst>
                  <a:gd name="T0" fmla="*/ 0 w 284"/>
                  <a:gd name="T1" fmla="*/ 176410938 h 1066"/>
                  <a:gd name="T2" fmla="*/ 0 w 284"/>
                  <a:gd name="T3" fmla="*/ 2147483647 h 1066"/>
                  <a:gd name="T4" fmla="*/ 675401875 w 284"/>
                  <a:gd name="T5" fmla="*/ 2147483647 h 1066"/>
                  <a:gd name="T6" fmla="*/ 675401875 w 284"/>
                  <a:gd name="T7" fmla="*/ 2147483647 h 1066"/>
                  <a:gd name="T8" fmla="*/ 690522813 w 284"/>
                  <a:gd name="T9" fmla="*/ 2147483647 h 1066"/>
                  <a:gd name="T10" fmla="*/ 705643750 w 284"/>
                  <a:gd name="T11" fmla="*/ 2147483647 h 1066"/>
                  <a:gd name="T12" fmla="*/ 710684063 w 284"/>
                  <a:gd name="T13" fmla="*/ 2147483647 h 1066"/>
                  <a:gd name="T14" fmla="*/ 715724375 w 284"/>
                  <a:gd name="T15" fmla="*/ 2147483647 h 1066"/>
                  <a:gd name="T16" fmla="*/ 715724375 w 284"/>
                  <a:gd name="T17" fmla="*/ 0 h 1066"/>
                  <a:gd name="T18" fmla="*/ 171370625 w 284"/>
                  <a:gd name="T19" fmla="*/ 0 h 1066"/>
                  <a:gd name="T20" fmla="*/ 0 w 284"/>
                  <a:gd name="T21" fmla="*/ 176410938 h 1066"/>
                  <a:gd name="T22" fmla="*/ 635079375 w 284"/>
                  <a:gd name="T23" fmla="*/ 80645000 h 1066"/>
                  <a:gd name="T24" fmla="*/ 635079375 w 284"/>
                  <a:gd name="T25" fmla="*/ 2147483647 h 1066"/>
                  <a:gd name="T26" fmla="*/ 635079375 w 284"/>
                  <a:gd name="T27" fmla="*/ 2147483647 h 1066"/>
                  <a:gd name="T28" fmla="*/ 635079375 w 284"/>
                  <a:gd name="T29" fmla="*/ 2147483647 h 1066"/>
                  <a:gd name="T30" fmla="*/ 630039063 w 284"/>
                  <a:gd name="T31" fmla="*/ 2147483647 h 1066"/>
                  <a:gd name="T32" fmla="*/ 614918125 w 284"/>
                  <a:gd name="T33" fmla="*/ 2147483647 h 1066"/>
                  <a:gd name="T34" fmla="*/ 599797188 w 284"/>
                  <a:gd name="T35" fmla="*/ 2147483647 h 1066"/>
                  <a:gd name="T36" fmla="*/ 584676250 w 284"/>
                  <a:gd name="T37" fmla="*/ 2147483647 h 1066"/>
                  <a:gd name="T38" fmla="*/ 564515000 w 284"/>
                  <a:gd name="T39" fmla="*/ 2147483647 h 1066"/>
                  <a:gd name="T40" fmla="*/ 544353750 w 284"/>
                  <a:gd name="T41" fmla="*/ 2147483647 h 1066"/>
                  <a:gd name="T42" fmla="*/ 514111875 w 284"/>
                  <a:gd name="T43" fmla="*/ 2147483647 h 1066"/>
                  <a:gd name="T44" fmla="*/ 478829688 w 284"/>
                  <a:gd name="T45" fmla="*/ 2147483647 h 1066"/>
                  <a:gd name="T46" fmla="*/ 433466875 w 284"/>
                  <a:gd name="T47" fmla="*/ 2147483647 h 1066"/>
                  <a:gd name="T48" fmla="*/ 388104063 w 284"/>
                  <a:gd name="T49" fmla="*/ 2147483647 h 1066"/>
                  <a:gd name="T50" fmla="*/ 332660625 w 284"/>
                  <a:gd name="T51" fmla="*/ 2147483647 h 1066"/>
                  <a:gd name="T52" fmla="*/ 267136563 w 284"/>
                  <a:gd name="T53" fmla="*/ 2147483647 h 1066"/>
                  <a:gd name="T54" fmla="*/ 80645000 w 284"/>
                  <a:gd name="T55" fmla="*/ 2147483647 h 1066"/>
                  <a:gd name="T56" fmla="*/ 80645000 w 284"/>
                  <a:gd name="T57" fmla="*/ 211693125 h 1066"/>
                  <a:gd name="T58" fmla="*/ 206652813 w 284"/>
                  <a:gd name="T59" fmla="*/ 80645000 h 1066"/>
                  <a:gd name="T60" fmla="*/ 635079375 w 284"/>
                  <a:gd name="T61" fmla="*/ 80645000 h 10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4"/>
                  <a:gd name="T94" fmla="*/ 0 h 1066"/>
                  <a:gd name="T95" fmla="*/ 284 w 284"/>
                  <a:gd name="T96" fmla="*/ 1066 h 10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4" h="1066">
                    <a:moveTo>
                      <a:pt x="0" y="70"/>
                    </a:moveTo>
                    <a:lnTo>
                      <a:pt x="0" y="1066"/>
                    </a:lnTo>
                    <a:lnTo>
                      <a:pt x="268" y="1066"/>
                    </a:lnTo>
                    <a:lnTo>
                      <a:pt x="274" y="1064"/>
                    </a:lnTo>
                    <a:lnTo>
                      <a:pt x="280" y="1060"/>
                    </a:lnTo>
                    <a:lnTo>
                      <a:pt x="282" y="1056"/>
                    </a:lnTo>
                    <a:lnTo>
                      <a:pt x="284" y="1048"/>
                    </a:lnTo>
                    <a:lnTo>
                      <a:pt x="284" y="0"/>
                    </a:lnTo>
                    <a:lnTo>
                      <a:pt x="68" y="0"/>
                    </a:lnTo>
                    <a:lnTo>
                      <a:pt x="0" y="70"/>
                    </a:lnTo>
                    <a:close/>
                    <a:moveTo>
                      <a:pt x="252" y="32"/>
                    </a:moveTo>
                    <a:lnTo>
                      <a:pt x="252" y="886"/>
                    </a:lnTo>
                    <a:lnTo>
                      <a:pt x="252" y="894"/>
                    </a:lnTo>
                    <a:lnTo>
                      <a:pt x="250" y="912"/>
                    </a:lnTo>
                    <a:lnTo>
                      <a:pt x="244" y="936"/>
                    </a:lnTo>
                    <a:lnTo>
                      <a:pt x="238" y="948"/>
                    </a:lnTo>
                    <a:lnTo>
                      <a:pt x="232" y="962"/>
                    </a:lnTo>
                    <a:lnTo>
                      <a:pt x="224" y="976"/>
                    </a:lnTo>
                    <a:lnTo>
                      <a:pt x="216" y="988"/>
                    </a:lnTo>
                    <a:lnTo>
                      <a:pt x="204" y="1000"/>
                    </a:lnTo>
                    <a:lnTo>
                      <a:pt x="190" y="1012"/>
                    </a:lnTo>
                    <a:lnTo>
                      <a:pt x="172" y="1020"/>
                    </a:lnTo>
                    <a:lnTo>
                      <a:pt x="154" y="1028"/>
                    </a:lnTo>
                    <a:lnTo>
                      <a:pt x="132" y="1032"/>
                    </a:lnTo>
                    <a:lnTo>
                      <a:pt x="106" y="1034"/>
                    </a:lnTo>
                    <a:lnTo>
                      <a:pt x="32" y="1034"/>
                    </a:lnTo>
                    <a:lnTo>
                      <a:pt x="32" y="84"/>
                    </a:lnTo>
                    <a:lnTo>
                      <a:pt x="82" y="32"/>
                    </a:lnTo>
                    <a:lnTo>
                      <a:pt x="25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147" name="Freeform 33">
                <a:extLst>
                  <a:ext uri="{FF2B5EF4-FFF2-40B4-BE49-F238E27FC236}">
                    <a16:creationId xmlns:a16="http://schemas.microsoft.com/office/drawing/2014/main" id="{AB45F3CC-2C70-4C66-ADC0-81188ADF1245}"/>
                  </a:ext>
                </a:extLst>
              </p:cNvPr>
              <p:cNvSpPr>
                <a:spLocks noEditPoints="1"/>
              </p:cNvSpPr>
              <p:nvPr/>
            </p:nvSpPr>
            <p:spPr bwMode="auto">
              <a:xfrm>
                <a:off x="3491878" y="332656"/>
                <a:ext cx="450851" cy="1692275"/>
              </a:xfrm>
              <a:custGeom>
                <a:avLst/>
                <a:gdLst>
                  <a:gd name="T0" fmla="*/ 0 w 284"/>
                  <a:gd name="T1" fmla="*/ 176410938 h 1066"/>
                  <a:gd name="T2" fmla="*/ 0 w 284"/>
                  <a:gd name="T3" fmla="*/ 2147483647 h 1066"/>
                  <a:gd name="T4" fmla="*/ 675401875 w 284"/>
                  <a:gd name="T5" fmla="*/ 2147483647 h 1066"/>
                  <a:gd name="T6" fmla="*/ 675401875 w 284"/>
                  <a:gd name="T7" fmla="*/ 2147483647 h 1066"/>
                  <a:gd name="T8" fmla="*/ 690522813 w 284"/>
                  <a:gd name="T9" fmla="*/ 2147483647 h 1066"/>
                  <a:gd name="T10" fmla="*/ 705643750 w 284"/>
                  <a:gd name="T11" fmla="*/ 2147483647 h 1066"/>
                  <a:gd name="T12" fmla="*/ 710684063 w 284"/>
                  <a:gd name="T13" fmla="*/ 2147483647 h 1066"/>
                  <a:gd name="T14" fmla="*/ 715724375 w 284"/>
                  <a:gd name="T15" fmla="*/ 2147483647 h 1066"/>
                  <a:gd name="T16" fmla="*/ 715724375 w 284"/>
                  <a:gd name="T17" fmla="*/ 0 h 1066"/>
                  <a:gd name="T18" fmla="*/ 171370625 w 284"/>
                  <a:gd name="T19" fmla="*/ 0 h 1066"/>
                  <a:gd name="T20" fmla="*/ 0 w 284"/>
                  <a:gd name="T21" fmla="*/ 176410938 h 1066"/>
                  <a:gd name="T22" fmla="*/ 635079375 w 284"/>
                  <a:gd name="T23" fmla="*/ 80645000 h 1066"/>
                  <a:gd name="T24" fmla="*/ 635079375 w 284"/>
                  <a:gd name="T25" fmla="*/ 2147483647 h 1066"/>
                  <a:gd name="T26" fmla="*/ 635079375 w 284"/>
                  <a:gd name="T27" fmla="*/ 2147483647 h 1066"/>
                  <a:gd name="T28" fmla="*/ 635079375 w 284"/>
                  <a:gd name="T29" fmla="*/ 2147483647 h 1066"/>
                  <a:gd name="T30" fmla="*/ 630039063 w 284"/>
                  <a:gd name="T31" fmla="*/ 2147483647 h 1066"/>
                  <a:gd name="T32" fmla="*/ 614918125 w 284"/>
                  <a:gd name="T33" fmla="*/ 2147483647 h 1066"/>
                  <a:gd name="T34" fmla="*/ 604837500 w 284"/>
                  <a:gd name="T35" fmla="*/ 2147483647 h 1066"/>
                  <a:gd name="T36" fmla="*/ 589716563 w 284"/>
                  <a:gd name="T37" fmla="*/ 2147483647 h 1066"/>
                  <a:gd name="T38" fmla="*/ 569555313 w 284"/>
                  <a:gd name="T39" fmla="*/ 2147483647 h 1066"/>
                  <a:gd name="T40" fmla="*/ 544353750 w 284"/>
                  <a:gd name="T41" fmla="*/ 2147483647 h 1066"/>
                  <a:gd name="T42" fmla="*/ 514111875 w 284"/>
                  <a:gd name="T43" fmla="*/ 2147483647 h 1066"/>
                  <a:gd name="T44" fmla="*/ 478829688 w 284"/>
                  <a:gd name="T45" fmla="*/ 2147483647 h 1066"/>
                  <a:gd name="T46" fmla="*/ 438507188 w 284"/>
                  <a:gd name="T47" fmla="*/ 2147483647 h 1066"/>
                  <a:gd name="T48" fmla="*/ 388104063 w 284"/>
                  <a:gd name="T49" fmla="*/ 2147483647 h 1066"/>
                  <a:gd name="T50" fmla="*/ 332660625 w 284"/>
                  <a:gd name="T51" fmla="*/ 2147483647 h 1066"/>
                  <a:gd name="T52" fmla="*/ 267136563 w 284"/>
                  <a:gd name="T53" fmla="*/ 2147483647 h 1066"/>
                  <a:gd name="T54" fmla="*/ 80645000 w 284"/>
                  <a:gd name="T55" fmla="*/ 2147483647 h 1066"/>
                  <a:gd name="T56" fmla="*/ 80645000 w 284"/>
                  <a:gd name="T57" fmla="*/ 211693125 h 1066"/>
                  <a:gd name="T58" fmla="*/ 206652813 w 284"/>
                  <a:gd name="T59" fmla="*/ 80645000 h 1066"/>
                  <a:gd name="T60" fmla="*/ 635079375 w 284"/>
                  <a:gd name="T61" fmla="*/ 80645000 h 10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4"/>
                  <a:gd name="T94" fmla="*/ 0 h 1066"/>
                  <a:gd name="T95" fmla="*/ 284 w 284"/>
                  <a:gd name="T96" fmla="*/ 1066 h 10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4" h="1066">
                    <a:moveTo>
                      <a:pt x="0" y="70"/>
                    </a:moveTo>
                    <a:lnTo>
                      <a:pt x="0" y="1066"/>
                    </a:lnTo>
                    <a:lnTo>
                      <a:pt x="268" y="1066"/>
                    </a:lnTo>
                    <a:lnTo>
                      <a:pt x="274" y="1064"/>
                    </a:lnTo>
                    <a:lnTo>
                      <a:pt x="280" y="1060"/>
                    </a:lnTo>
                    <a:lnTo>
                      <a:pt x="282" y="1056"/>
                    </a:lnTo>
                    <a:lnTo>
                      <a:pt x="284" y="1048"/>
                    </a:lnTo>
                    <a:lnTo>
                      <a:pt x="284" y="0"/>
                    </a:lnTo>
                    <a:lnTo>
                      <a:pt x="68" y="0"/>
                    </a:lnTo>
                    <a:lnTo>
                      <a:pt x="0" y="70"/>
                    </a:lnTo>
                    <a:close/>
                    <a:moveTo>
                      <a:pt x="252" y="32"/>
                    </a:moveTo>
                    <a:lnTo>
                      <a:pt x="252" y="886"/>
                    </a:lnTo>
                    <a:lnTo>
                      <a:pt x="252" y="894"/>
                    </a:lnTo>
                    <a:lnTo>
                      <a:pt x="250" y="912"/>
                    </a:lnTo>
                    <a:lnTo>
                      <a:pt x="244" y="936"/>
                    </a:lnTo>
                    <a:lnTo>
                      <a:pt x="240" y="948"/>
                    </a:lnTo>
                    <a:lnTo>
                      <a:pt x="234" y="962"/>
                    </a:lnTo>
                    <a:lnTo>
                      <a:pt x="226" y="976"/>
                    </a:lnTo>
                    <a:lnTo>
                      <a:pt x="216" y="988"/>
                    </a:lnTo>
                    <a:lnTo>
                      <a:pt x="204" y="1000"/>
                    </a:lnTo>
                    <a:lnTo>
                      <a:pt x="190" y="1012"/>
                    </a:lnTo>
                    <a:lnTo>
                      <a:pt x="174" y="1020"/>
                    </a:lnTo>
                    <a:lnTo>
                      <a:pt x="154" y="1028"/>
                    </a:lnTo>
                    <a:lnTo>
                      <a:pt x="132" y="1032"/>
                    </a:lnTo>
                    <a:lnTo>
                      <a:pt x="106" y="1034"/>
                    </a:lnTo>
                    <a:lnTo>
                      <a:pt x="32" y="1034"/>
                    </a:lnTo>
                    <a:lnTo>
                      <a:pt x="32" y="84"/>
                    </a:lnTo>
                    <a:lnTo>
                      <a:pt x="82" y="32"/>
                    </a:lnTo>
                    <a:lnTo>
                      <a:pt x="25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grpSp>
        <p:pic>
          <p:nvPicPr>
            <p:cNvPr id="69" name="Picture 2" descr="Image result for cloud icon">
              <a:extLst>
                <a:ext uri="{FF2B5EF4-FFF2-40B4-BE49-F238E27FC236}">
                  <a16:creationId xmlns:a16="http://schemas.microsoft.com/office/drawing/2014/main" id="{285C2CE5-9E3E-4A7A-8C5D-C1DAC68AEB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348658" y="4441118"/>
              <a:ext cx="1056787" cy="934503"/>
            </a:xfrm>
            <a:prstGeom prst="rect">
              <a:avLst/>
            </a:prstGeom>
            <a:noFill/>
            <a:extLst>
              <a:ext uri="{909E8E84-426E-40DD-AFC4-6F175D3DCCD1}">
                <a14:hiddenFill xmlns:a14="http://schemas.microsoft.com/office/drawing/2010/main">
                  <a:solidFill>
                    <a:srgbClr val="FFFFFF"/>
                  </a:solidFill>
                </a14:hiddenFill>
              </a:ext>
            </a:extLst>
          </p:spPr>
        </p:pic>
      </p:grpSp>
      <p:sp>
        <p:nvSpPr>
          <p:cNvPr id="148" name="TextBox 147">
            <a:extLst>
              <a:ext uri="{FF2B5EF4-FFF2-40B4-BE49-F238E27FC236}">
                <a16:creationId xmlns:a16="http://schemas.microsoft.com/office/drawing/2014/main" id="{0CBDE6AA-4A80-4AC8-881A-8EB1029887B8}"/>
              </a:ext>
            </a:extLst>
          </p:cNvPr>
          <p:cNvSpPr txBox="1"/>
          <p:nvPr/>
        </p:nvSpPr>
        <p:spPr>
          <a:xfrm>
            <a:off x="1723630" y="3571693"/>
            <a:ext cx="570990" cy="307777"/>
          </a:xfrm>
          <a:prstGeom prst="rect">
            <a:avLst/>
          </a:prstGeom>
          <a:noFill/>
        </p:spPr>
        <p:txBody>
          <a:bodyPr wrap="none" rtlCol="0">
            <a:spAutoFit/>
          </a:bodyPr>
          <a:lstStyle/>
          <a:p>
            <a:pPr algn="ctr"/>
            <a:r>
              <a:rPr lang="en-US" altLang="ko-KR" sz="1400" dirty="0"/>
              <a:t>vUCP</a:t>
            </a:r>
            <a:endParaRPr lang="ko-KR" altLang="en-US" sz="1400" dirty="0"/>
          </a:p>
        </p:txBody>
      </p:sp>
      <p:sp>
        <p:nvSpPr>
          <p:cNvPr id="149" name="Cube 148">
            <a:extLst>
              <a:ext uri="{FF2B5EF4-FFF2-40B4-BE49-F238E27FC236}">
                <a16:creationId xmlns:a16="http://schemas.microsoft.com/office/drawing/2014/main" id="{B7FAC7E7-CBA3-4253-9DB3-8256B23BD889}"/>
              </a:ext>
            </a:extLst>
          </p:cNvPr>
          <p:cNvSpPr/>
          <p:nvPr/>
        </p:nvSpPr>
        <p:spPr>
          <a:xfrm>
            <a:off x="4029728" y="2245801"/>
            <a:ext cx="1084544" cy="570894"/>
          </a:xfrm>
          <a:prstGeom prst="cube">
            <a:avLst/>
          </a:prstGeom>
          <a:solidFill>
            <a:schemeClr val="bg1">
              <a:lumMod val="8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dirty="0" err="1">
                <a:solidFill>
                  <a:schemeClr val="tx1"/>
                </a:solidFill>
                <a:latin typeface="Calibri" panose="020F0502020204030204" pitchFamily="34" charset="0"/>
              </a:rPr>
              <a:t>vUVM</a:t>
            </a:r>
            <a:endParaRPr lang="en-US" altLang="ko-KR" sz="1000" dirty="0">
              <a:solidFill>
                <a:schemeClr val="tx1"/>
              </a:solidFill>
              <a:latin typeface="Calibri" panose="020F0502020204030204" pitchFamily="34" charset="0"/>
            </a:endParaRPr>
          </a:p>
          <a:p>
            <a:pPr algn="ctr"/>
            <a:r>
              <a:rPr lang="en-US" altLang="ko-KR" sz="1000" dirty="0">
                <a:solidFill>
                  <a:schemeClr val="tx1"/>
                </a:solidFill>
                <a:latin typeface="Calibri" panose="020F0502020204030204" pitchFamily="34" charset="0"/>
              </a:rPr>
              <a:t>(150ch per </a:t>
            </a:r>
            <a:r>
              <a:rPr lang="en-US" altLang="ko-KR" sz="1000" dirty="0" err="1">
                <a:solidFill>
                  <a:schemeClr val="tx1"/>
                </a:solidFill>
                <a:latin typeface="Calibri" panose="020F0502020204030204" pitchFamily="34" charset="0"/>
              </a:rPr>
              <a:t>vUVM</a:t>
            </a:r>
            <a:r>
              <a:rPr lang="en-US" altLang="ko-KR" sz="1000" dirty="0">
                <a:solidFill>
                  <a:schemeClr val="tx1"/>
                </a:solidFill>
                <a:latin typeface="Calibri" panose="020F0502020204030204" pitchFamily="34" charset="0"/>
              </a:rPr>
              <a:t>) </a:t>
            </a:r>
            <a:endParaRPr lang="ko-KR" altLang="en-US" sz="1000" dirty="0">
              <a:solidFill>
                <a:schemeClr val="tx1"/>
              </a:solidFill>
              <a:latin typeface="Calibri" panose="020F0502020204030204" pitchFamily="34" charset="0"/>
            </a:endParaRPr>
          </a:p>
        </p:txBody>
      </p:sp>
      <p:sp>
        <p:nvSpPr>
          <p:cNvPr id="150" name="Cube 149">
            <a:extLst>
              <a:ext uri="{FF2B5EF4-FFF2-40B4-BE49-F238E27FC236}">
                <a16:creationId xmlns:a16="http://schemas.microsoft.com/office/drawing/2014/main" id="{C73F2760-CD33-41EB-A76B-163118C1346A}"/>
              </a:ext>
            </a:extLst>
          </p:cNvPr>
          <p:cNvSpPr/>
          <p:nvPr/>
        </p:nvSpPr>
        <p:spPr>
          <a:xfrm>
            <a:off x="4029728" y="2989225"/>
            <a:ext cx="1084544" cy="570894"/>
          </a:xfrm>
          <a:prstGeom prst="cube">
            <a:avLst/>
          </a:prstGeom>
          <a:solidFill>
            <a:schemeClr val="bg1">
              <a:lumMod val="8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dirty="0" err="1">
                <a:solidFill>
                  <a:schemeClr val="tx1"/>
                </a:solidFill>
                <a:latin typeface="Calibri" panose="020F0502020204030204" pitchFamily="34" charset="0"/>
              </a:rPr>
              <a:t>vVOIM</a:t>
            </a:r>
            <a:endParaRPr lang="en-US" altLang="ko-KR" sz="1000" dirty="0">
              <a:solidFill>
                <a:schemeClr val="tx1"/>
              </a:solidFill>
              <a:latin typeface="Calibri" panose="020F0502020204030204" pitchFamily="34" charset="0"/>
            </a:endParaRPr>
          </a:p>
          <a:p>
            <a:pPr algn="ctr"/>
            <a:r>
              <a:rPr lang="en-US" altLang="ko-KR" sz="1000" dirty="0">
                <a:solidFill>
                  <a:schemeClr val="tx1"/>
                </a:solidFill>
                <a:latin typeface="Calibri" panose="020F0502020204030204" pitchFamily="34" charset="0"/>
              </a:rPr>
              <a:t>(250ch per </a:t>
            </a:r>
            <a:r>
              <a:rPr lang="en-US" altLang="ko-KR" sz="1000" dirty="0" err="1">
                <a:solidFill>
                  <a:schemeClr val="tx1"/>
                </a:solidFill>
                <a:latin typeface="Calibri" panose="020F0502020204030204" pitchFamily="34" charset="0"/>
              </a:rPr>
              <a:t>vVOIM</a:t>
            </a:r>
            <a:r>
              <a:rPr lang="en-US" altLang="ko-KR" sz="1000" dirty="0">
                <a:solidFill>
                  <a:schemeClr val="tx1"/>
                </a:solidFill>
                <a:latin typeface="Calibri" panose="020F0502020204030204" pitchFamily="34" charset="0"/>
              </a:rPr>
              <a:t>)</a:t>
            </a:r>
            <a:endParaRPr lang="ko-KR" altLang="en-US" sz="1000" dirty="0">
              <a:solidFill>
                <a:schemeClr val="tx1"/>
              </a:solidFill>
              <a:latin typeface="Calibri" panose="020F0502020204030204" pitchFamily="34" charset="0"/>
            </a:endParaRPr>
          </a:p>
        </p:txBody>
      </p:sp>
      <p:sp>
        <p:nvSpPr>
          <p:cNvPr id="151" name="Cube 150">
            <a:extLst>
              <a:ext uri="{FF2B5EF4-FFF2-40B4-BE49-F238E27FC236}">
                <a16:creationId xmlns:a16="http://schemas.microsoft.com/office/drawing/2014/main" id="{431C1170-FDD1-43F8-83CC-DB786AF128BA}"/>
              </a:ext>
            </a:extLst>
          </p:cNvPr>
          <p:cNvSpPr/>
          <p:nvPr/>
        </p:nvSpPr>
        <p:spPr>
          <a:xfrm>
            <a:off x="4029728" y="3720659"/>
            <a:ext cx="1084544" cy="570894"/>
          </a:xfrm>
          <a:prstGeom prst="cube">
            <a:avLst/>
          </a:prstGeom>
          <a:solidFill>
            <a:srgbClr val="00B050"/>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dirty="0" err="1">
                <a:solidFill>
                  <a:schemeClr val="tx1"/>
                </a:solidFill>
                <a:latin typeface="Calibri" panose="020F0502020204030204" pitchFamily="34" charset="0"/>
              </a:rPr>
              <a:t>vVOIMT</a:t>
            </a:r>
            <a:r>
              <a:rPr lang="en-US" sz="1000" dirty="0">
                <a:solidFill>
                  <a:srgbClr val="0000CC"/>
                </a:solidFill>
              </a:rPr>
              <a:t> *</a:t>
            </a:r>
            <a:r>
              <a:rPr lang="en-US" sz="1000" baseline="30000" dirty="0">
                <a:solidFill>
                  <a:srgbClr val="0000CC"/>
                </a:solidFill>
              </a:rPr>
              <a:t>2</a:t>
            </a:r>
            <a:endParaRPr lang="en-US" altLang="ko-KR" sz="1000" dirty="0">
              <a:solidFill>
                <a:schemeClr val="tx1"/>
              </a:solidFill>
              <a:latin typeface="Calibri" panose="020F0502020204030204" pitchFamily="34" charset="0"/>
            </a:endParaRPr>
          </a:p>
          <a:p>
            <a:pPr algn="ctr"/>
            <a:r>
              <a:rPr lang="en-US" altLang="ko-KR" sz="1000" dirty="0">
                <a:solidFill>
                  <a:schemeClr val="tx1"/>
                </a:solidFill>
                <a:latin typeface="Calibri" panose="020F0502020204030204" pitchFamily="34" charset="0"/>
              </a:rPr>
              <a:t>(32ch per </a:t>
            </a:r>
            <a:r>
              <a:rPr lang="en-US" altLang="ko-KR" sz="1000" dirty="0" err="1">
                <a:solidFill>
                  <a:schemeClr val="tx1"/>
                </a:solidFill>
                <a:latin typeface="Calibri" panose="020F0502020204030204" pitchFamily="34" charset="0"/>
              </a:rPr>
              <a:t>vVOIMT</a:t>
            </a:r>
            <a:r>
              <a:rPr lang="en-US" altLang="ko-KR" sz="1000" dirty="0">
                <a:solidFill>
                  <a:schemeClr val="tx1"/>
                </a:solidFill>
                <a:latin typeface="Calibri" panose="020F0502020204030204" pitchFamily="34" charset="0"/>
              </a:rPr>
              <a:t>)</a:t>
            </a:r>
            <a:endParaRPr lang="ko-KR" altLang="en-US" sz="1000" dirty="0">
              <a:solidFill>
                <a:schemeClr val="tx1"/>
              </a:solidFill>
              <a:latin typeface="Calibri" panose="020F0502020204030204" pitchFamily="34" charset="0"/>
            </a:endParaRPr>
          </a:p>
        </p:txBody>
      </p:sp>
      <p:sp>
        <p:nvSpPr>
          <p:cNvPr id="152" name="Cube 151">
            <a:extLst>
              <a:ext uri="{FF2B5EF4-FFF2-40B4-BE49-F238E27FC236}">
                <a16:creationId xmlns:a16="http://schemas.microsoft.com/office/drawing/2014/main" id="{F2CB1664-080F-4C5C-A0A7-5048DA2D8881}"/>
              </a:ext>
            </a:extLst>
          </p:cNvPr>
          <p:cNvSpPr/>
          <p:nvPr/>
        </p:nvSpPr>
        <p:spPr>
          <a:xfrm>
            <a:off x="4029728" y="4387160"/>
            <a:ext cx="1084544" cy="570894"/>
          </a:xfrm>
          <a:prstGeom prst="cube">
            <a:avLst/>
          </a:prstGeom>
          <a:solidFill>
            <a:srgbClr val="00B050"/>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dirty="0" err="1">
                <a:solidFill>
                  <a:schemeClr val="tx1"/>
                </a:solidFill>
                <a:latin typeface="Calibri" panose="020F0502020204030204" pitchFamily="34" charset="0"/>
              </a:rPr>
              <a:t>vMCIM</a:t>
            </a:r>
            <a:r>
              <a:rPr lang="en-US" sz="1000" dirty="0">
                <a:solidFill>
                  <a:srgbClr val="0000CC"/>
                </a:solidFill>
              </a:rPr>
              <a:t> *</a:t>
            </a:r>
            <a:r>
              <a:rPr lang="en-US" sz="1000" baseline="30000" dirty="0">
                <a:solidFill>
                  <a:srgbClr val="0000CC"/>
                </a:solidFill>
              </a:rPr>
              <a:t>2</a:t>
            </a:r>
            <a:endParaRPr lang="en-US" altLang="ko-KR" sz="1000" dirty="0">
              <a:solidFill>
                <a:schemeClr val="tx1"/>
              </a:solidFill>
              <a:latin typeface="Calibri" panose="020F0502020204030204" pitchFamily="34" charset="0"/>
            </a:endParaRPr>
          </a:p>
          <a:p>
            <a:pPr algn="ctr"/>
            <a:r>
              <a:rPr lang="en-US" altLang="ko-KR" sz="1000" dirty="0">
                <a:solidFill>
                  <a:schemeClr val="tx1"/>
                </a:solidFill>
                <a:latin typeface="Calibri" panose="020F0502020204030204" pitchFamily="34" charset="0"/>
              </a:rPr>
              <a:t>(64ch per </a:t>
            </a:r>
            <a:r>
              <a:rPr lang="en-US" altLang="ko-KR" sz="1000" dirty="0" err="1">
                <a:solidFill>
                  <a:schemeClr val="tx1"/>
                </a:solidFill>
                <a:latin typeface="Calibri" panose="020F0502020204030204" pitchFamily="34" charset="0"/>
              </a:rPr>
              <a:t>vMCIM</a:t>
            </a:r>
            <a:r>
              <a:rPr lang="en-US" altLang="ko-KR" sz="1000" dirty="0">
                <a:solidFill>
                  <a:schemeClr val="tx1"/>
                </a:solidFill>
                <a:latin typeface="Calibri" panose="020F0502020204030204" pitchFamily="34" charset="0"/>
              </a:rPr>
              <a:t>)</a:t>
            </a:r>
            <a:endParaRPr lang="ko-KR" altLang="en-US" sz="1000" dirty="0">
              <a:solidFill>
                <a:schemeClr val="tx1"/>
              </a:solidFill>
              <a:latin typeface="Calibri" panose="020F0502020204030204" pitchFamily="34" charset="0"/>
            </a:endParaRPr>
          </a:p>
        </p:txBody>
      </p:sp>
      <p:cxnSp>
        <p:nvCxnSpPr>
          <p:cNvPr id="153" name="Connector: Curved 152">
            <a:extLst>
              <a:ext uri="{FF2B5EF4-FFF2-40B4-BE49-F238E27FC236}">
                <a16:creationId xmlns:a16="http://schemas.microsoft.com/office/drawing/2014/main" id="{D43112B1-F650-425E-9266-28058E9FAD77}"/>
              </a:ext>
            </a:extLst>
          </p:cNvPr>
          <p:cNvCxnSpPr>
            <a:cxnSpLocks/>
            <a:stCxn id="69" idx="1"/>
            <a:endCxn id="149" idx="2"/>
          </p:cNvCxnSpPr>
          <p:nvPr/>
        </p:nvCxnSpPr>
        <p:spPr>
          <a:xfrm flipV="1">
            <a:off x="2353601" y="2602610"/>
            <a:ext cx="1676127" cy="786857"/>
          </a:xfrm>
          <a:prstGeom prst="curvedConnector3">
            <a:avLst>
              <a:gd name="adj1" fmla="val 2671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4" name="Connector: Curved 153">
            <a:extLst>
              <a:ext uri="{FF2B5EF4-FFF2-40B4-BE49-F238E27FC236}">
                <a16:creationId xmlns:a16="http://schemas.microsoft.com/office/drawing/2014/main" id="{4612CA62-C689-481C-BABC-B4BAE4C6742B}"/>
              </a:ext>
            </a:extLst>
          </p:cNvPr>
          <p:cNvCxnSpPr>
            <a:cxnSpLocks/>
            <a:stCxn id="69" idx="1"/>
            <a:endCxn id="150" idx="2"/>
          </p:cNvCxnSpPr>
          <p:nvPr/>
        </p:nvCxnSpPr>
        <p:spPr>
          <a:xfrm flipV="1">
            <a:off x="2353601" y="3346034"/>
            <a:ext cx="1676127" cy="43433"/>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5" name="Connector: Curved 154">
            <a:extLst>
              <a:ext uri="{FF2B5EF4-FFF2-40B4-BE49-F238E27FC236}">
                <a16:creationId xmlns:a16="http://schemas.microsoft.com/office/drawing/2014/main" id="{C9B3FFC6-DC10-4A9B-A797-C3E97BE1265B}"/>
              </a:ext>
            </a:extLst>
          </p:cNvPr>
          <p:cNvCxnSpPr>
            <a:cxnSpLocks/>
            <a:stCxn id="69" idx="1"/>
            <a:endCxn id="151" idx="2"/>
          </p:cNvCxnSpPr>
          <p:nvPr/>
        </p:nvCxnSpPr>
        <p:spPr>
          <a:xfrm>
            <a:off x="2353601" y="3389467"/>
            <a:ext cx="1676127" cy="688001"/>
          </a:xfrm>
          <a:prstGeom prst="curvedConnector3">
            <a:avLst>
              <a:gd name="adj1" fmla="val 41705"/>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6" name="Connector: Curved 155">
            <a:extLst>
              <a:ext uri="{FF2B5EF4-FFF2-40B4-BE49-F238E27FC236}">
                <a16:creationId xmlns:a16="http://schemas.microsoft.com/office/drawing/2014/main" id="{6B41BB14-A638-4176-BB6B-0362F7446D3C}"/>
              </a:ext>
            </a:extLst>
          </p:cNvPr>
          <p:cNvCxnSpPr>
            <a:cxnSpLocks/>
            <a:stCxn id="69" idx="1"/>
            <a:endCxn id="152" idx="2"/>
          </p:cNvCxnSpPr>
          <p:nvPr/>
        </p:nvCxnSpPr>
        <p:spPr>
          <a:xfrm>
            <a:off x="2353601" y="3389467"/>
            <a:ext cx="1676127" cy="1354502"/>
          </a:xfrm>
          <a:prstGeom prst="curvedConnector3">
            <a:avLst>
              <a:gd name="adj1" fmla="val 2990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F527F0A1-F81C-4A41-AA51-327A9D646F01}"/>
              </a:ext>
            </a:extLst>
          </p:cNvPr>
          <p:cNvSpPr txBox="1"/>
          <p:nvPr/>
        </p:nvSpPr>
        <p:spPr>
          <a:xfrm>
            <a:off x="2947609" y="3380961"/>
            <a:ext cx="941284" cy="246221"/>
          </a:xfrm>
          <a:prstGeom prst="rect">
            <a:avLst/>
          </a:prstGeom>
          <a:noFill/>
        </p:spPr>
        <p:txBody>
          <a:bodyPr wrap="none" rtlCol="0">
            <a:spAutoFit/>
          </a:bodyPr>
          <a:lstStyle/>
          <a:p>
            <a:pPr algn="ctr"/>
            <a:r>
              <a:rPr lang="en-US" altLang="ko-KR" sz="1000" strike="sngStrike" dirty="0">
                <a:solidFill>
                  <a:schemeClr val="tx1">
                    <a:lumMod val="95000"/>
                    <a:lumOff val="5000"/>
                  </a:schemeClr>
                </a:solidFill>
              </a:rPr>
              <a:t>vUCP-VOIPCL8</a:t>
            </a:r>
            <a:endParaRPr lang="ko-KR" altLang="en-US" sz="1000" strike="sngStrike" dirty="0">
              <a:solidFill>
                <a:schemeClr val="tx1">
                  <a:lumMod val="95000"/>
                  <a:lumOff val="5000"/>
                </a:schemeClr>
              </a:solidFill>
            </a:endParaRPr>
          </a:p>
        </p:txBody>
      </p:sp>
      <p:sp>
        <p:nvSpPr>
          <p:cNvPr id="158" name="TextBox 157">
            <a:extLst>
              <a:ext uri="{FF2B5EF4-FFF2-40B4-BE49-F238E27FC236}">
                <a16:creationId xmlns:a16="http://schemas.microsoft.com/office/drawing/2014/main" id="{B60F7CDF-C864-4BBC-BB2F-3CFDA1577324}"/>
              </a:ext>
            </a:extLst>
          </p:cNvPr>
          <p:cNvSpPr txBox="1"/>
          <p:nvPr/>
        </p:nvSpPr>
        <p:spPr>
          <a:xfrm>
            <a:off x="2784913" y="2703566"/>
            <a:ext cx="867546" cy="246221"/>
          </a:xfrm>
          <a:prstGeom prst="rect">
            <a:avLst/>
          </a:prstGeom>
          <a:noFill/>
        </p:spPr>
        <p:txBody>
          <a:bodyPr wrap="none" rtlCol="0">
            <a:spAutoFit/>
          </a:bodyPr>
          <a:lstStyle/>
          <a:p>
            <a:pPr algn="ctr"/>
            <a:r>
              <a:rPr lang="en-US" altLang="ko-KR" sz="1000" strike="sngStrike" dirty="0">
                <a:solidFill>
                  <a:schemeClr val="tx1">
                    <a:lumMod val="95000"/>
                    <a:lumOff val="5000"/>
                  </a:schemeClr>
                </a:solidFill>
              </a:rPr>
              <a:t>vUCP-VMCL8</a:t>
            </a:r>
            <a:endParaRPr lang="ko-KR" altLang="en-US" sz="1000" strike="sngStrike" dirty="0">
              <a:solidFill>
                <a:schemeClr val="tx1">
                  <a:lumMod val="95000"/>
                  <a:lumOff val="5000"/>
                </a:schemeClr>
              </a:solidFill>
            </a:endParaRPr>
          </a:p>
        </p:txBody>
      </p:sp>
      <p:sp>
        <p:nvSpPr>
          <p:cNvPr id="159" name="TextBox 158">
            <a:extLst>
              <a:ext uri="{FF2B5EF4-FFF2-40B4-BE49-F238E27FC236}">
                <a16:creationId xmlns:a16="http://schemas.microsoft.com/office/drawing/2014/main" id="{2AE13D07-8326-42B0-9471-280F05E66170}"/>
              </a:ext>
            </a:extLst>
          </p:cNvPr>
          <p:cNvSpPr txBox="1"/>
          <p:nvPr/>
        </p:nvSpPr>
        <p:spPr>
          <a:xfrm>
            <a:off x="2804701" y="3797612"/>
            <a:ext cx="1208985" cy="246221"/>
          </a:xfrm>
          <a:prstGeom prst="rect">
            <a:avLst/>
          </a:prstGeom>
          <a:noFill/>
        </p:spPr>
        <p:txBody>
          <a:bodyPr wrap="none" rtlCol="0">
            <a:spAutoFit/>
          </a:bodyPr>
          <a:lstStyle/>
          <a:p>
            <a:pPr algn="ctr"/>
            <a:r>
              <a:rPr lang="en-US" altLang="ko-KR" sz="1000" dirty="0">
                <a:solidFill>
                  <a:srgbClr val="0000CC"/>
                </a:solidFill>
                <a:highlight>
                  <a:srgbClr val="FFFF00"/>
                </a:highlight>
              </a:rPr>
              <a:t>vUCP-vVOIMT-CL32</a:t>
            </a:r>
            <a:endParaRPr lang="ko-KR" altLang="en-US" sz="1000" dirty="0">
              <a:solidFill>
                <a:srgbClr val="0000CC"/>
              </a:solidFill>
              <a:highlight>
                <a:srgbClr val="FFFF00"/>
              </a:highlight>
            </a:endParaRPr>
          </a:p>
        </p:txBody>
      </p:sp>
      <p:sp>
        <p:nvSpPr>
          <p:cNvPr id="160" name="TextBox 159">
            <a:extLst>
              <a:ext uri="{FF2B5EF4-FFF2-40B4-BE49-F238E27FC236}">
                <a16:creationId xmlns:a16="http://schemas.microsoft.com/office/drawing/2014/main" id="{02B1BC86-CB2A-42FB-BB9F-6F45803302F0}"/>
              </a:ext>
            </a:extLst>
          </p:cNvPr>
          <p:cNvSpPr txBox="1"/>
          <p:nvPr/>
        </p:nvSpPr>
        <p:spPr>
          <a:xfrm>
            <a:off x="2739015" y="4300684"/>
            <a:ext cx="1167307" cy="246221"/>
          </a:xfrm>
          <a:prstGeom prst="rect">
            <a:avLst/>
          </a:prstGeom>
          <a:noFill/>
        </p:spPr>
        <p:txBody>
          <a:bodyPr wrap="none" rtlCol="0">
            <a:spAutoFit/>
          </a:bodyPr>
          <a:lstStyle/>
          <a:p>
            <a:pPr algn="ctr"/>
            <a:r>
              <a:rPr lang="en-US" altLang="ko-KR" sz="1000" dirty="0">
                <a:solidFill>
                  <a:srgbClr val="0000CC"/>
                </a:solidFill>
                <a:highlight>
                  <a:srgbClr val="FFFF00"/>
                </a:highlight>
              </a:rPr>
              <a:t>vUCP-vMCIM-CL64</a:t>
            </a:r>
            <a:endParaRPr lang="ko-KR" altLang="en-US" sz="1000" dirty="0">
              <a:solidFill>
                <a:srgbClr val="0000CC"/>
              </a:solidFill>
              <a:highlight>
                <a:srgbClr val="FFFF00"/>
              </a:highlight>
            </a:endParaRPr>
          </a:p>
        </p:txBody>
      </p:sp>
      <p:sp>
        <p:nvSpPr>
          <p:cNvPr id="161" name="TextBox 160">
            <a:extLst>
              <a:ext uri="{FF2B5EF4-FFF2-40B4-BE49-F238E27FC236}">
                <a16:creationId xmlns:a16="http://schemas.microsoft.com/office/drawing/2014/main" id="{F99C4EF8-6F1E-4A55-9FE9-411B8B3E413D}"/>
              </a:ext>
            </a:extLst>
          </p:cNvPr>
          <p:cNvSpPr txBox="1"/>
          <p:nvPr/>
        </p:nvSpPr>
        <p:spPr>
          <a:xfrm>
            <a:off x="2741200" y="3173843"/>
            <a:ext cx="1245854" cy="246221"/>
          </a:xfrm>
          <a:prstGeom prst="rect">
            <a:avLst/>
          </a:prstGeom>
          <a:noFill/>
        </p:spPr>
        <p:txBody>
          <a:bodyPr wrap="none" rtlCol="0">
            <a:spAutoFit/>
          </a:bodyPr>
          <a:lstStyle/>
          <a:p>
            <a:pPr algn="ctr"/>
            <a:r>
              <a:rPr lang="en-US" altLang="ko-KR" sz="1000" dirty="0">
                <a:solidFill>
                  <a:srgbClr val="0000CC"/>
                </a:solidFill>
                <a:highlight>
                  <a:srgbClr val="FFFF00"/>
                </a:highlight>
              </a:rPr>
              <a:t>vUCP-vVOIM-CL8</a:t>
            </a:r>
            <a:r>
              <a:rPr lang="en-US" sz="1000" dirty="0">
                <a:solidFill>
                  <a:srgbClr val="0000CC"/>
                </a:solidFill>
                <a:highlight>
                  <a:srgbClr val="FFFF00"/>
                </a:highlight>
              </a:rPr>
              <a:t> *</a:t>
            </a:r>
            <a:r>
              <a:rPr lang="en-US" sz="1000" baseline="30000" dirty="0">
                <a:solidFill>
                  <a:srgbClr val="0000CC"/>
                </a:solidFill>
                <a:highlight>
                  <a:srgbClr val="FFFF00"/>
                </a:highlight>
              </a:rPr>
              <a:t>1</a:t>
            </a:r>
            <a:r>
              <a:rPr lang="en-US" sz="1000" dirty="0">
                <a:solidFill>
                  <a:srgbClr val="0000CC"/>
                </a:solidFill>
                <a:highlight>
                  <a:srgbClr val="FFFF00"/>
                </a:highlight>
              </a:rPr>
              <a:t> </a:t>
            </a:r>
            <a:endParaRPr lang="ko-KR" altLang="en-US" sz="1000" dirty="0">
              <a:solidFill>
                <a:srgbClr val="0000CC"/>
              </a:solidFill>
              <a:highlight>
                <a:srgbClr val="FFFF00"/>
              </a:highlight>
            </a:endParaRPr>
          </a:p>
        </p:txBody>
      </p:sp>
      <p:sp>
        <p:nvSpPr>
          <p:cNvPr id="162" name="TextBox 161">
            <a:extLst>
              <a:ext uri="{FF2B5EF4-FFF2-40B4-BE49-F238E27FC236}">
                <a16:creationId xmlns:a16="http://schemas.microsoft.com/office/drawing/2014/main" id="{8EAD33D4-81F1-4D7A-BDD0-819D7E5BD5E7}"/>
              </a:ext>
            </a:extLst>
          </p:cNvPr>
          <p:cNvSpPr txBox="1"/>
          <p:nvPr/>
        </p:nvSpPr>
        <p:spPr>
          <a:xfrm>
            <a:off x="2593080" y="2557478"/>
            <a:ext cx="1210589" cy="246221"/>
          </a:xfrm>
          <a:prstGeom prst="rect">
            <a:avLst/>
          </a:prstGeom>
          <a:noFill/>
        </p:spPr>
        <p:txBody>
          <a:bodyPr wrap="none" rtlCol="0">
            <a:spAutoFit/>
          </a:bodyPr>
          <a:lstStyle/>
          <a:p>
            <a:pPr algn="ctr"/>
            <a:r>
              <a:rPr lang="en-US" altLang="ko-KR" sz="1000" dirty="0">
                <a:solidFill>
                  <a:srgbClr val="0000CC"/>
                </a:solidFill>
                <a:highlight>
                  <a:srgbClr val="FFFF00"/>
                </a:highlight>
              </a:rPr>
              <a:t>vUCP-vUVM-CL8</a:t>
            </a:r>
            <a:r>
              <a:rPr lang="en-US" sz="1000" dirty="0">
                <a:solidFill>
                  <a:srgbClr val="0000CC"/>
                </a:solidFill>
                <a:highlight>
                  <a:srgbClr val="FFFF00"/>
                </a:highlight>
              </a:rPr>
              <a:t> *</a:t>
            </a:r>
            <a:r>
              <a:rPr lang="en-US" sz="1000" baseline="30000" dirty="0">
                <a:solidFill>
                  <a:srgbClr val="0000CC"/>
                </a:solidFill>
                <a:highlight>
                  <a:srgbClr val="FFFF00"/>
                </a:highlight>
              </a:rPr>
              <a:t>1</a:t>
            </a:r>
            <a:r>
              <a:rPr lang="en-US" sz="1000" dirty="0">
                <a:solidFill>
                  <a:srgbClr val="0000CC"/>
                </a:solidFill>
                <a:highlight>
                  <a:srgbClr val="FFFF00"/>
                </a:highlight>
              </a:rPr>
              <a:t> </a:t>
            </a:r>
            <a:endParaRPr lang="ko-KR" altLang="en-US" sz="1000" dirty="0">
              <a:solidFill>
                <a:srgbClr val="0000CC"/>
              </a:solidFill>
              <a:highlight>
                <a:srgbClr val="FFFF00"/>
              </a:highlight>
            </a:endParaRPr>
          </a:p>
        </p:txBody>
      </p:sp>
      <p:sp>
        <p:nvSpPr>
          <p:cNvPr id="163" name="TextBox 162">
            <a:extLst>
              <a:ext uri="{FF2B5EF4-FFF2-40B4-BE49-F238E27FC236}">
                <a16:creationId xmlns:a16="http://schemas.microsoft.com/office/drawing/2014/main" id="{741B29DA-A10F-44E2-BED1-A4BD7F8D08E9}"/>
              </a:ext>
            </a:extLst>
          </p:cNvPr>
          <p:cNvSpPr txBox="1"/>
          <p:nvPr/>
        </p:nvSpPr>
        <p:spPr>
          <a:xfrm>
            <a:off x="638987" y="5417042"/>
            <a:ext cx="8304819" cy="769441"/>
          </a:xfrm>
          <a:prstGeom prst="rect">
            <a:avLst/>
          </a:prstGeom>
          <a:noFill/>
        </p:spPr>
        <p:txBody>
          <a:bodyPr wrap="square" rtlCol="0">
            <a:spAutoFit/>
          </a:bodyPr>
          <a:lstStyle/>
          <a:p>
            <a:r>
              <a:rPr lang="en-US" sz="1100" dirty="0"/>
              <a:t>*</a:t>
            </a:r>
            <a:r>
              <a:rPr lang="en-US" sz="1100" baseline="30000" dirty="0"/>
              <a:t>1</a:t>
            </a:r>
            <a:r>
              <a:rPr lang="en-US" sz="1100" dirty="0"/>
              <a:t> vUCP-VMCL8 and vUCP-VOIPCL8 re-named as vUCP-vUVM-CL8 and vUCP-vVOIM-CL8 respectively for naming consistency from Unified 3.5</a:t>
            </a:r>
          </a:p>
          <a:p>
            <a:r>
              <a:rPr lang="en-US" sz="1100" dirty="0"/>
              <a:t>*</a:t>
            </a:r>
            <a:r>
              <a:rPr lang="en-US" sz="1100" baseline="30000" dirty="0"/>
              <a:t>2</a:t>
            </a:r>
            <a:r>
              <a:rPr lang="en-US" sz="1100" dirty="0"/>
              <a:t> </a:t>
            </a:r>
            <a:r>
              <a:rPr lang="en-US" sz="1100" dirty="0" err="1"/>
              <a:t>vVOIMT</a:t>
            </a:r>
            <a:r>
              <a:rPr lang="en-US" sz="1100" dirty="0"/>
              <a:t>/</a:t>
            </a:r>
            <a:r>
              <a:rPr lang="en-US" sz="1100" dirty="0" err="1"/>
              <a:t>vMCIM</a:t>
            </a:r>
            <a:r>
              <a:rPr lang="en-US" sz="1100" dirty="0"/>
              <a:t>: using software DSP (64ch) </a:t>
            </a:r>
            <a:r>
              <a:rPr lang="en-US" sz="1100" dirty="0">
                <a:sym typeface="Wingdings" panose="05000000000000000000" pitchFamily="2" charset="2"/>
              </a:rPr>
              <a:t> </a:t>
            </a:r>
            <a:r>
              <a:rPr lang="en-US" sz="1100" dirty="0">
                <a:highlight>
                  <a:srgbClr val="00FFFF"/>
                </a:highlight>
                <a:sym typeface="Wingdings" panose="05000000000000000000" pitchFamily="2" charset="2"/>
              </a:rPr>
              <a:t>periodic on-line license validation check </a:t>
            </a:r>
            <a:endParaRPr lang="en-US" sz="1100" dirty="0">
              <a:highlight>
                <a:srgbClr val="00FFFF"/>
              </a:highlight>
            </a:endParaRPr>
          </a:p>
          <a:p>
            <a:r>
              <a:rPr lang="en-US" sz="1100" dirty="0"/>
              <a:t>        - </a:t>
            </a:r>
            <a:r>
              <a:rPr lang="en-US" sz="1100" dirty="0" err="1"/>
              <a:t>vVOIMT</a:t>
            </a:r>
            <a:r>
              <a:rPr lang="en-US" sz="1100" dirty="0"/>
              <a:t>: 2 soft DSP channel per 1 VOIP channel</a:t>
            </a:r>
          </a:p>
          <a:p>
            <a:r>
              <a:rPr lang="en-US" sz="1100" dirty="0"/>
              <a:t>        - </a:t>
            </a:r>
            <a:r>
              <a:rPr lang="en-US" sz="1100" dirty="0" err="1"/>
              <a:t>vMCIM</a:t>
            </a:r>
            <a:r>
              <a:rPr lang="en-US" sz="1100" dirty="0"/>
              <a:t>: 1 soft DSP channel per 1 audio conference channel</a:t>
            </a:r>
          </a:p>
        </p:txBody>
      </p:sp>
      <p:sp>
        <p:nvSpPr>
          <p:cNvPr id="164" name="Rectangle: Rounded Corners 163">
            <a:extLst>
              <a:ext uri="{FF2B5EF4-FFF2-40B4-BE49-F238E27FC236}">
                <a16:creationId xmlns:a16="http://schemas.microsoft.com/office/drawing/2014/main" id="{B3107076-A51C-4345-9436-542FE42DCEA7}"/>
              </a:ext>
            </a:extLst>
          </p:cNvPr>
          <p:cNvSpPr/>
          <p:nvPr/>
        </p:nvSpPr>
        <p:spPr>
          <a:xfrm>
            <a:off x="6772093" y="3254563"/>
            <a:ext cx="169952" cy="253454"/>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dirty="0"/>
          </a:p>
        </p:txBody>
      </p:sp>
      <p:grpSp>
        <p:nvGrpSpPr>
          <p:cNvPr id="165" name="Group 65">
            <a:extLst>
              <a:ext uri="{FF2B5EF4-FFF2-40B4-BE49-F238E27FC236}">
                <a16:creationId xmlns:a16="http://schemas.microsoft.com/office/drawing/2014/main" id="{24F294AA-190E-4B95-B9FC-B31083B0E176}"/>
              </a:ext>
            </a:extLst>
          </p:cNvPr>
          <p:cNvGrpSpPr>
            <a:grpSpLocks/>
          </p:cNvGrpSpPr>
          <p:nvPr/>
        </p:nvGrpSpPr>
        <p:grpSpPr bwMode="auto">
          <a:xfrm>
            <a:off x="6755016" y="3250618"/>
            <a:ext cx="325444" cy="253454"/>
            <a:chOff x="2615579" y="332656"/>
            <a:chExt cx="1727200" cy="1692275"/>
          </a:xfrm>
          <a:solidFill>
            <a:schemeClr val="tx1">
              <a:lumMod val="95000"/>
              <a:lumOff val="5000"/>
            </a:schemeClr>
          </a:solidFill>
        </p:grpSpPr>
        <p:sp>
          <p:nvSpPr>
            <p:cNvPr id="166" name="Freeform 16">
              <a:extLst>
                <a:ext uri="{FF2B5EF4-FFF2-40B4-BE49-F238E27FC236}">
                  <a16:creationId xmlns:a16="http://schemas.microsoft.com/office/drawing/2014/main" id="{39DF0D37-21FD-4FCA-B910-D2204D0F8A15}"/>
                </a:ext>
              </a:extLst>
            </p:cNvPr>
            <p:cNvSpPr>
              <a:spLocks/>
            </p:cNvSpPr>
            <p:nvPr/>
          </p:nvSpPr>
          <p:spPr bwMode="auto">
            <a:xfrm>
              <a:off x="3215654" y="1380407"/>
              <a:ext cx="50800" cy="336549"/>
            </a:xfrm>
            <a:custGeom>
              <a:avLst/>
              <a:gdLst>
                <a:gd name="T0" fmla="*/ 0 w 32"/>
                <a:gd name="T1" fmla="*/ 534273125 h 212"/>
                <a:gd name="T2" fmla="*/ 20161250 w 32"/>
                <a:gd name="T3" fmla="*/ 534273125 h 212"/>
                <a:gd name="T4" fmla="*/ 20161250 w 32"/>
                <a:gd name="T5" fmla="*/ 534273125 h 212"/>
                <a:gd name="T6" fmla="*/ 30241875 w 32"/>
                <a:gd name="T7" fmla="*/ 529232813 h 212"/>
                <a:gd name="T8" fmla="*/ 50403125 w 32"/>
                <a:gd name="T9" fmla="*/ 519152188 h 212"/>
                <a:gd name="T10" fmla="*/ 60483750 w 32"/>
                <a:gd name="T11" fmla="*/ 509071563 h 212"/>
                <a:gd name="T12" fmla="*/ 70564375 w 32"/>
                <a:gd name="T13" fmla="*/ 493950625 h 212"/>
                <a:gd name="T14" fmla="*/ 75604688 w 32"/>
                <a:gd name="T15" fmla="*/ 468749063 h 212"/>
                <a:gd name="T16" fmla="*/ 80645000 w 32"/>
                <a:gd name="T17" fmla="*/ 443547500 h 212"/>
                <a:gd name="T18" fmla="*/ 80645000 w 32"/>
                <a:gd name="T19" fmla="*/ 0 h 212"/>
                <a:gd name="T20" fmla="*/ 0 w 32"/>
                <a:gd name="T21" fmla="*/ 0 h 212"/>
                <a:gd name="T22" fmla="*/ 0 w 32"/>
                <a:gd name="T23" fmla="*/ 534273125 h 2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212"/>
                <a:gd name="T38" fmla="*/ 32 w 32"/>
                <a:gd name="T39" fmla="*/ 212 h 2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212">
                  <a:moveTo>
                    <a:pt x="0" y="212"/>
                  </a:moveTo>
                  <a:lnTo>
                    <a:pt x="8" y="212"/>
                  </a:lnTo>
                  <a:lnTo>
                    <a:pt x="12" y="210"/>
                  </a:lnTo>
                  <a:lnTo>
                    <a:pt x="20" y="206"/>
                  </a:lnTo>
                  <a:lnTo>
                    <a:pt x="24" y="202"/>
                  </a:lnTo>
                  <a:lnTo>
                    <a:pt x="28" y="196"/>
                  </a:lnTo>
                  <a:lnTo>
                    <a:pt x="30" y="186"/>
                  </a:lnTo>
                  <a:lnTo>
                    <a:pt x="32" y="176"/>
                  </a:lnTo>
                  <a:lnTo>
                    <a:pt x="32" y="0"/>
                  </a:lnTo>
                  <a:lnTo>
                    <a:pt x="0" y="0"/>
                  </a:lnTo>
                  <a:lnTo>
                    <a:pt x="0"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167" name="Freeform 17">
              <a:extLst>
                <a:ext uri="{FF2B5EF4-FFF2-40B4-BE49-F238E27FC236}">
                  <a16:creationId xmlns:a16="http://schemas.microsoft.com/office/drawing/2014/main" id="{8DB7C32A-A67A-4567-A36F-E89E8936B1B5}"/>
                </a:ext>
              </a:extLst>
            </p:cNvPr>
            <p:cNvSpPr>
              <a:spLocks/>
            </p:cNvSpPr>
            <p:nvPr/>
          </p:nvSpPr>
          <p:spPr bwMode="auto">
            <a:xfrm>
              <a:off x="3260102" y="767629"/>
              <a:ext cx="57151" cy="50802"/>
            </a:xfrm>
            <a:custGeom>
              <a:avLst/>
              <a:gdLst>
                <a:gd name="T0" fmla="*/ 10080625 w 36"/>
                <a:gd name="T1" fmla="*/ 80645000 h 32"/>
                <a:gd name="T2" fmla="*/ 10080625 w 36"/>
                <a:gd name="T3" fmla="*/ 80645000 h 32"/>
                <a:gd name="T4" fmla="*/ 35282188 w 36"/>
                <a:gd name="T5" fmla="*/ 75604688 h 32"/>
                <a:gd name="T6" fmla="*/ 55443438 w 36"/>
                <a:gd name="T7" fmla="*/ 70564375 h 32"/>
                <a:gd name="T8" fmla="*/ 70564375 w 36"/>
                <a:gd name="T9" fmla="*/ 60483750 h 32"/>
                <a:gd name="T10" fmla="*/ 80645000 w 36"/>
                <a:gd name="T11" fmla="*/ 50403125 h 32"/>
                <a:gd name="T12" fmla="*/ 90725625 w 36"/>
                <a:gd name="T13" fmla="*/ 30241875 h 32"/>
                <a:gd name="T14" fmla="*/ 90725625 w 36"/>
                <a:gd name="T15" fmla="*/ 20161250 h 32"/>
                <a:gd name="T16" fmla="*/ 90725625 w 36"/>
                <a:gd name="T17" fmla="*/ 0 h 32"/>
                <a:gd name="T18" fmla="*/ 85685313 w 36"/>
                <a:gd name="T19" fmla="*/ 0 h 32"/>
                <a:gd name="T20" fmla="*/ 0 w 36"/>
                <a:gd name="T21" fmla="*/ 0 h 32"/>
                <a:gd name="T22" fmla="*/ 0 w 36"/>
                <a:gd name="T23" fmla="*/ 80645000 h 32"/>
                <a:gd name="T24" fmla="*/ 10080625 w 36"/>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2"/>
                <a:gd name="T41" fmla="*/ 36 w 3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2">
                  <a:moveTo>
                    <a:pt x="4" y="32"/>
                  </a:moveTo>
                  <a:lnTo>
                    <a:pt x="4" y="32"/>
                  </a:lnTo>
                  <a:lnTo>
                    <a:pt x="14" y="30"/>
                  </a:lnTo>
                  <a:lnTo>
                    <a:pt x="22" y="28"/>
                  </a:lnTo>
                  <a:lnTo>
                    <a:pt x="28" y="24"/>
                  </a:lnTo>
                  <a:lnTo>
                    <a:pt x="32" y="20"/>
                  </a:lnTo>
                  <a:lnTo>
                    <a:pt x="36" y="12"/>
                  </a:lnTo>
                  <a:lnTo>
                    <a:pt x="36" y="8"/>
                  </a:lnTo>
                  <a:lnTo>
                    <a:pt x="36" y="0"/>
                  </a:lnTo>
                  <a:lnTo>
                    <a:pt x="34" y="0"/>
                  </a:lnTo>
                  <a:lnTo>
                    <a:pt x="0" y="0"/>
                  </a:lnTo>
                  <a:lnTo>
                    <a:pt x="0" y="32"/>
                  </a:lnTo>
                  <a:lnTo>
                    <a:pt x="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168" name="Freeform 18">
              <a:extLst>
                <a:ext uri="{FF2B5EF4-FFF2-40B4-BE49-F238E27FC236}">
                  <a16:creationId xmlns:a16="http://schemas.microsoft.com/office/drawing/2014/main" id="{D5A61754-2C30-481D-A2FA-A619E613808B}"/>
                </a:ext>
              </a:extLst>
            </p:cNvPr>
            <p:cNvSpPr>
              <a:spLocks/>
            </p:cNvSpPr>
            <p:nvPr/>
          </p:nvSpPr>
          <p:spPr bwMode="auto">
            <a:xfrm>
              <a:off x="3161679" y="767629"/>
              <a:ext cx="57151" cy="50802"/>
            </a:xfrm>
            <a:custGeom>
              <a:avLst/>
              <a:gdLst>
                <a:gd name="T0" fmla="*/ 10080625 w 36"/>
                <a:gd name="T1" fmla="*/ 80645000 h 32"/>
                <a:gd name="T2" fmla="*/ 10080625 w 36"/>
                <a:gd name="T3" fmla="*/ 80645000 h 32"/>
                <a:gd name="T4" fmla="*/ 35282188 w 36"/>
                <a:gd name="T5" fmla="*/ 75604688 h 32"/>
                <a:gd name="T6" fmla="*/ 55443438 w 36"/>
                <a:gd name="T7" fmla="*/ 70564375 h 32"/>
                <a:gd name="T8" fmla="*/ 70564375 w 36"/>
                <a:gd name="T9" fmla="*/ 60483750 h 32"/>
                <a:gd name="T10" fmla="*/ 80645000 w 36"/>
                <a:gd name="T11" fmla="*/ 50403125 h 32"/>
                <a:gd name="T12" fmla="*/ 90725625 w 36"/>
                <a:gd name="T13" fmla="*/ 30241875 h 32"/>
                <a:gd name="T14" fmla="*/ 90725625 w 36"/>
                <a:gd name="T15" fmla="*/ 20161250 h 32"/>
                <a:gd name="T16" fmla="*/ 90725625 w 36"/>
                <a:gd name="T17" fmla="*/ 0 h 32"/>
                <a:gd name="T18" fmla="*/ 85685313 w 36"/>
                <a:gd name="T19" fmla="*/ 0 h 32"/>
                <a:gd name="T20" fmla="*/ 0 w 36"/>
                <a:gd name="T21" fmla="*/ 0 h 32"/>
                <a:gd name="T22" fmla="*/ 0 w 36"/>
                <a:gd name="T23" fmla="*/ 80645000 h 32"/>
                <a:gd name="T24" fmla="*/ 10080625 w 36"/>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2"/>
                <a:gd name="T41" fmla="*/ 36 w 3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2">
                  <a:moveTo>
                    <a:pt x="4" y="32"/>
                  </a:moveTo>
                  <a:lnTo>
                    <a:pt x="4" y="32"/>
                  </a:lnTo>
                  <a:lnTo>
                    <a:pt x="14" y="30"/>
                  </a:lnTo>
                  <a:lnTo>
                    <a:pt x="22" y="28"/>
                  </a:lnTo>
                  <a:lnTo>
                    <a:pt x="28" y="24"/>
                  </a:lnTo>
                  <a:lnTo>
                    <a:pt x="32" y="20"/>
                  </a:lnTo>
                  <a:lnTo>
                    <a:pt x="36" y="12"/>
                  </a:lnTo>
                  <a:lnTo>
                    <a:pt x="36" y="8"/>
                  </a:lnTo>
                  <a:lnTo>
                    <a:pt x="36" y="0"/>
                  </a:lnTo>
                  <a:lnTo>
                    <a:pt x="34" y="0"/>
                  </a:lnTo>
                  <a:lnTo>
                    <a:pt x="0" y="0"/>
                  </a:lnTo>
                  <a:lnTo>
                    <a:pt x="0" y="32"/>
                  </a:lnTo>
                  <a:lnTo>
                    <a:pt x="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169" name="Freeform 19">
              <a:extLst>
                <a:ext uri="{FF2B5EF4-FFF2-40B4-BE49-F238E27FC236}">
                  <a16:creationId xmlns:a16="http://schemas.microsoft.com/office/drawing/2014/main" id="{BF3244DE-1124-41F5-B78E-D06350E17316}"/>
                </a:ext>
              </a:extLst>
            </p:cNvPr>
            <p:cNvSpPr>
              <a:spLocks/>
            </p:cNvSpPr>
            <p:nvPr/>
          </p:nvSpPr>
          <p:spPr bwMode="auto">
            <a:xfrm>
              <a:off x="3260102" y="650157"/>
              <a:ext cx="57151" cy="50802"/>
            </a:xfrm>
            <a:custGeom>
              <a:avLst/>
              <a:gdLst>
                <a:gd name="T0" fmla="*/ 10080625 w 36"/>
                <a:gd name="T1" fmla="*/ 80645000 h 32"/>
                <a:gd name="T2" fmla="*/ 10080625 w 36"/>
                <a:gd name="T3" fmla="*/ 80645000 h 32"/>
                <a:gd name="T4" fmla="*/ 35282188 w 36"/>
                <a:gd name="T5" fmla="*/ 75604688 h 32"/>
                <a:gd name="T6" fmla="*/ 55443438 w 36"/>
                <a:gd name="T7" fmla="*/ 70564375 h 32"/>
                <a:gd name="T8" fmla="*/ 70564375 w 36"/>
                <a:gd name="T9" fmla="*/ 60483750 h 32"/>
                <a:gd name="T10" fmla="*/ 80645000 w 36"/>
                <a:gd name="T11" fmla="*/ 50403125 h 32"/>
                <a:gd name="T12" fmla="*/ 90725625 w 36"/>
                <a:gd name="T13" fmla="*/ 30241875 h 32"/>
                <a:gd name="T14" fmla="*/ 90725625 w 36"/>
                <a:gd name="T15" fmla="*/ 20161250 h 32"/>
                <a:gd name="T16" fmla="*/ 90725625 w 36"/>
                <a:gd name="T17" fmla="*/ 0 h 32"/>
                <a:gd name="T18" fmla="*/ 85685313 w 36"/>
                <a:gd name="T19" fmla="*/ 0 h 32"/>
                <a:gd name="T20" fmla="*/ 0 w 36"/>
                <a:gd name="T21" fmla="*/ 0 h 32"/>
                <a:gd name="T22" fmla="*/ 0 w 36"/>
                <a:gd name="T23" fmla="*/ 80645000 h 32"/>
                <a:gd name="T24" fmla="*/ 10080625 w 36"/>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2"/>
                <a:gd name="T41" fmla="*/ 36 w 3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2">
                  <a:moveTo>
                    <a:pt x="4" y="32"/>
                  </a:moveTo>
                  <a:lnTo>
                    <a:pt x="4" y="32"/>
                  </a:lnTo>
                  <a:lnTo>
                    <a:pt x="14" y="30"/>
                  </a:lnTo>
                  <a:lnTo>
                    <a:pt x="22" y="28"/>
                  </a:lnTo>
                  <a:lnTo>
                    <a:pt x="28" y="24"/>
                  </a:lnTo>
                  <a:lnTo>
                    <a:pt x="32" y="20"/>
                  </a:lnTo>
                  <a:lnTo>
                    <a:pt x="36" y="12"/>
                  </a:lnTo>
                  <a:lnTo>
                    <a:pt x="36" y="8"/>
                  </a:lnTo>
                  <a:lnTo>
                    <a:pt x="36" y="0"/>
                  </a:lnTo>
                  <a:lnTo>
                    <a:pt x="34" y="0"/>
                  </a:lnTo>
                  <a:lnTo>
                    <a:pt x="0" y="0"/>
                  </a:lnTo>
                  <a:lnTo>
                    <a:pt x="0" y="32"/>
                  </a:lnTo>
                  <a:lnTo>
                    <a:pt x="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170" name="Freeform 20">
              <a:extLst>
                <a:ext uri="{FF2B5EF4-FFF2-40B4-BE49-F238E27FC236}">
                  <a16:creationId xmlns:a16="http://schemas.microsoft.com/office/drawing/2014/main" id="{2A6AAC0D-1925-4244-BD4F-03005310B9E5}"/>
                </a:ext>
              </a:extLst>
            </p:cNvPr>
            <p:cNvSpPr>
              <a:spLocks/>
            </p:cNvSpPr>
            <p:nvPr/>
          </p:nvSpPr>
          <p:spPr bwMode="auto">
            <a:xfrm>
              <a:off x="3161679" y="650157"/>
              <a:ext cx="57151" cy="50802"/>
            </a:xfrm>
            <a:custGeom>
              <a:avLst/>
              <a:gdLst>
                <a:gd name="T0" fmla="*/ 10080625 w 36"/>
                <a:gd name="T1" fmla="*/ 80645000 h 32"/>
                <a:gd name="T2" fmla="*/ 10080625 w 36"/>
                <a:gd name="T3" fmla="*/ 80645000 h 32"/>
                <a:gd name="T4" fmla="*/ 35282188 w 36"/>
                <a:gd name="T5" fmla="*/ 75604688 h 32"/>
                <a:gd name="T6" fmla="*/ 55443438 w 36"/>
                <a:gd name="T7" fmla="*/ 70564375 h 32"/>
                <a:gd name="T8" fmla="*/ 70564375 w 36"/>
                <a:gd name="T9" fmla="*/ 60483750 h 32"/>
                <a:gd name="T10" fmla="*/ 80645000 w 36"/>
                <a:gd name="T11" fmla="*/ 50403125 h 32"/>
                <a:gd name="T12" fmla="*/ 90725625 w 36"/>
                <a:gd name="T13" fmla="*/ 30241875 h 32"/>
                <a:gd name="T14" fmla="*/ 90725625 w 36"/>
                <a:gd name="T15" fmla="*/ 20161250 h 32"/>
                <a:gd name="T16" fmla="*/ 90725625 w 36"/>
                <a:gd name="T17" fmla="*/ 0 h 32"/>
                <a:gd name="T18" fmla="*/ 85685313 w 36"/>
                <a:gd name="T19" fmla="*/ 0 h 32"/>
                <a:gd name="T20" fmla="*/ 0 w 36"/>
                <a:gd name="T21" fmla="*/ 0 h 32"/>
                <a:gd name="T22" fmla="*/ 0 w 36"/>
                <a:gd name="T23" fmla="*/ 80645000 h 32"/>
                <a:gd name="T24" fmla="*/ 10080625 w 36"/>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2"/>
                <a:gd name="T41" fmla="*/ 36 w 3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2">
                  <a:moveTo>
                    <a:pt x="4" y="32"/>
                  </a:moveTo>
                  <a:lnTo>
                    <a:pt x="4" y="32"/>
                  </a:lnTo>
                  <a:lnTo>
                    <a:pt x="14" y="30"/>
                  </a:lnTo>
                  <a:lnTo>
                    <a:pt x="22" y="28"/>
                  </a:lnTo>
                  <a:lnTo>
                    <a:pt x="28" y="24"/>
                  </a:lnTo>
                  <a:lnTo>
                    <a:pt x="32" y="20"/>
                  </a:lnTo>
                  <a:lnTo>
                    <a:pt x="36" y="12"/>
                  </a:lnTo>
                  <a:lnTo>
                    <a:pt x="36" y="8"/>
                  </a:lnTo>
                  <a:lnTo>
                    <a:pt x="36" y="0"/>
                  </a:lnTo>
                  <a:lnTo>
                    <a:pt x="34" y="0"/>
                  </a:lnTo>
                  <a:lnTo>
                    <a:pt x="0" y="0"/>
                  </a:lnTo>
                  <a:lnTo>
                    <a:pt x="0" y="32"/>
                  </a:lnTo>
                  <a:lnTo>
                    <a:pt x="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171" name="Freeform 21">
              <a:extLst>
                <a:ext uri="{FF2B5EF4-FFF2-40B4-BE49-F238E27FC236}">
                  <a16:creationId xmlns:a16="http://schemas.microsoft.com/office/drawing/2014/main" id="{AAEB4E82-37B4-42FB-9EA1-607B7B598FFB}"/>
                </a:ext>
              </a:extLst>
            </p:cNvPr>
            <p:cNvSpPr>
              <a:spLocks/>
            </p:cNvSpPr>
            <p:nvPr/>
          </p:nvSpPr>
          <p:spPr bwMode="auto">
            <a:xfrm>
              <a:off x="3260102" y="532680"/>
              <a:ext cx="57151" cy="50802"/>
            </a:xfrm>
            <a:custGeom>
              <a:avLst/>
              <a:gdLst>
                <a:gd name="T0" fmla="*/ 10080625 w 36"/>
                <a:gd name="T1" fmla="*/ 80645000 h 32"/>
                <a:gd name="T2" fmla="*/ 10080625 w 36"/>
                <a:gd name="T3" fmla="*/ 80645000 h 32"/>
                <a:gd name="T4" fmla="*/ 35282188 w 36"/>
                <a:gd name="T5" fmla="*/ 75604688 h 32"/>
                <a:gd name="T6" fmla="*/ 55443438 w 36"/>
                <a:gd name="T7" fmla="*/ 70564375 h 32"/>
                <a:gd name="T8" fmla="*/ 70564375 w 36"/>
                <a:gd name="T9" fmla="*/ 60483750 h 32"/>
                <a:gd name="T10" fmla="*/ 80645000 w 36"/>
                <a:gd name="T11" fmla="*/ 50403125 h 32"/>
                <a:gd name="T12" fmla="*/ 90725625 w 36"/>
                <a:gd name="T13" fmla="*/ 30241875 h 32"/>
                <a:gd name="T14" fmla="*/ 90725625 w 36"/>
                <a:gd name="T15" fmla="*/ 20161250 h 32"/>
                <a:gd name="T16" fmla="*/ 90725625 w 36"/>
                <a:gd name="T17" fmla="*/ 0 h 32"/>
                <a:gd name="T18" fmla="*/ 85685313 w 36"/>
                <a:gd name="T19" fmla="*/ 0 h 32"/>
                <a:gd name="T20" fmla="*/ 0 w 36"/>
                <a:gd name="T21" fmla="*/ 0 h 32"/>
                <a:gd name="T22" fmla="*/ 0 w 36"/>
                <a:gd name="T23" fmla="*/ 80645000 h 32"/>
                <a:gd name="T24" fmla="*/ 10080625 w 36"/>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2"/>
                <a:gd name="T41" fmla="*/ 36 w 3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2">
                  <a:moveTo>
                    <a:pt x="4" y="32"/>
                  </a:moveTo>
                  <a:lnTo>
                    <a:pt x="4" y="32"/>
                  </a:lnTo>
                  <a:lnTo>
                    <a:pt x="14" y="30"/>
                  </a:lnTo>
                  <a:lnTo>
                    <a:pt x="22" y="28"/>
                  </a:lnTo>
                  <a:lnTo>
                    <a:pt x="28" y="24"/>
                  </a:lnTo>
                  <a:lnTo>
                    <a:pt x="32" y="20"/>
                  </a:lnTo>
                  <a:lnTo>
                    <a:pt x="36" y="12"/>
                  </a:lnTo>
                  <a:lnTo>
                    <a:pt x="36" y="8"/>
                  </a:lnTo>
                  <a:lnTo>
                    <a:pt x="36" y="0"/>
                  </a:lnTo>
                  <a:lnTo>
                    <a:pt x="34" y="0"/>
                  </a:lnTo>
                  <a:lnTo>
                    <a:pt x="0" y="0"/>
                  </a:lnTo>
                  <a:lnTo>
                    <a:pt x="0" y="32"/>
                  </a:lnTo>
                  <a:lnTo>
                    <a:pt x="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172" name="Freeform 22">
              <a:extLst>
                <a:ext uri="{FF2B5EF4-FFF2-40B4-BE49-F238E27FC236}">
                  <a16:creationId xmlns:a16="http://schemas.microsoft.com/office/drawing/2014/main" id="{12863D9F-CCF1-4998-AC60-0A21E036000B}"/>
                </a:ext>
              </a:extLst>
            </p:cNvPr>
            <p:cNvSpPr>
              <a:spLocks/>
            </p:cNvSpPr>
            <p:nvPr/>
          </p:nvSpPr>
          <p:spPr bwMode="auto">
            <a:xfrm>
              <a:off x="3161679" y="532680"/>
              <a:ext cx="57151" cy="50802"/>
            </a:xfrm>
            <a:custGeom>
              <a:avLst/>
              <a:gdLst>
                <a:gd name="T0" fmla="*/ 10080625 w 36"/>
                <a:gd name="T1" fmla="*/ 80645000 h 32"/>
                <a:gd name="T2" fmla="*/ 10080625 w 36"/>
                <a:gd name="T3" fmla="*/ 80645000 h 32"/>
                <a:gd name="T4" fmla="*/ 35282188 w 36"/>
                <a:gd name="T5" fmla="*/ 75604688 h 32"/>
                <a:gd name="T6" fmla="*/ 55443438 w 36"/>
                <a:gd name="T7" fmla="*/ 70564375 h 32"/>
                <a:gd name="T8" fmla="*/ 70564375 w 36"/>
                <a:gd name="T9" fmla="*/ 60483750 h 32"/>
                <a:gd name="T10" fmla="*/ 80645000 w 36"/>
                <a:gd name="T11" fmla="*/ 50403125 h 32"/>
                <a:gd name="T12" fmla="*/ 90725625 w 36"/>
                <a:gd name="T13" fmla="*/ 30241875 h 32"/>
                <a:gd name="T14" fmla="*/ 90725625 w 36"/>
                <a:gd name="T15" fmla="*/ 20161250 h 32"/>
                <a:gd name="T16" fmla="*/ 90725625 w 36"/>
                <a:gd name="T17" fmla="*/ 0 h 32"/>
                <a:gd name="T18" fmla="*/ 85685313 w 36"/>
                <a:gd name="T19" fmla="*/ 0 h 32"/>
                <a:gd name="T20" fmla="*/ 0 w 36"/>
                <a:gd name="T21" fmla="*/ 0 h 32"/>
                <a:gd name="T22" fmla="*/ 0 w 36"/>
                <a:gd name="T23" fmla="*/ 80645000 h 32"/>
                <a:gd name="T24" fmla="*/ 10080625 w 36"/>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2"/>
                <a:gd name="T41" fmla="*/ 36 w 3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2">
                  <a:moveTo>
                    <a:pt x="4" y="32"/>
                  </a:moveTo>
                  <a:lnTo>
                    <a:pt x="4" y="32"/>
                  </a:lnTo>
                  <a:lnTo>
                    <a:pt x="14" y="30"/>
                  </a:lnTo>
                  <a:lnTo>
                    <a:pt x="22" y="28"/>
                  </a:lnTo>
                  <a:lnTo>
                    <a:pt x="28" y="24"/>
                  </a:lnTo>
                  <a:lnTo>
                    <a:pt x="32" y="20"/>
                  </a:lnTo>
                  <a:lnTo>
                    <a:pt x="36" y="12"/>
                  </a:lnTo>
                  <a:lnTo>
                    <a:pt x="36" y="8"/>
                  </a:lnTo>
                  <a:lnTo>
                    <a:pt x="36" y="0"/>
                  </a:lnTo>
                  <a:lnTo>
                    <a:pt x="34" y="0"/>
                  </a:lnTo>
                  <a:lnTo>
                    <a:pt x="0" y="0"/>
                  </a:lnTo>
                  <a:lnTo>
                    <a:pt x="0" y="32"/>
                  </a:lnTo>
                  <a:lnTo>
                    <a:pt x="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173" name="Freeform 23">
              <a:extLst>
                <a:ext uri="{FF2B5EF4-FFF2-40B4-BE49-F238E27FC236}">
                  <a16:creationId xmlns:a16="http://schemas.microsoft.com/office/drawing/2014/main" id="{0BA05A7E-AF41-4C80-BE58-24244FF2AEB3}"/>
                </a:ext>
              </a:extLst>
            </p:cNvPr>
            <p:cNvSpPr>
              <a:spLocks/>
            </p:cNvSpPr>
            <p:nvPr/>
          </p:nvSpPr>
          <p:spPr bwMode="auto">
            <a:xfrm>
              <a:off x="3691904" y="1380407"/>
              <a:ext cx="50800" cy="336549"/>
            </a:xfrm>
            <a:custGeom>
              <a:avLst/>
              <a:gdLst>
                <a:gd name="T0" fmla="*/ 0 w 32"/>
                <a:gd name="T1" fmla="*/ 534273125 h 212"/>
                <a:gd name="T2" fmla="*/ 20161250 w 32"/>
                <a:gd name="T3" fmla="*/ 534273125 h 212"/>
                <a:gd name="T4" fmla="*/ 20161250 w 32"/>
                <a:gd name="T5" fmla="*/ 534273125 h 212"/>
                <a:gd name="T6" fmla="*/ 30241875 w 32"/>
                <a:gd name="T7" fmla="*/ 529232813 h 212"/>
                <a:gd name="T8" fmla="*/ 50403125 w 32"/>
                <a:gd name="T9" fmla="*/ 519152188 h 212"/>
                <a:gd name="T10" fmla="*/ 60483750 w 32"/>
                <a:gd name="T11" fmla="*/ 509071563 h 212"/>
                <a:gd name="T12" fmla="*/ 70564375 w 32"/>
                <a:gd name="T13" fmla="*/ 493950625 h 212"/>
                <a:gd name="T14" fmla="*/ 80645000 w 32"/>
                <a:gd name="T15" fmla="*/ 468749063 h 212"/>
                <a:gd name="T16" fmla="*/ 80645000 w 32"/>
                <a:gd name="T17" fmla="*/ 443547500 h 212"/>
                <a:gd name="T18" fmla="*/ 80645000 w 32"/>
                <a:gd name="T19" fmla="*/ 0 h 212"/>
                <a:gd name="T20" fmla="*/ 0 w 32"/>
                <a:gd name="T21" fmla="*/ 0 h 212"/>
                <a:gd name="T22" fmla="*/ 0 w 32"/>
                <a:gd name="T23" fmla="*/ 534273125 h 2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212"/>
                <a:gd name="T38" fmla="*/ 32 w 32"/>
                <a:gd name="T39" fmla="*/ 212 h 2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212">
                  <a:moveTo>
                    <a:pt x="0" y="212"/>
                  </a:moveTo>
                  <a:lnTo>
                    <a:pt x="8" y="212"/>
                  </a:lnTo>
                  <a:lnTo>
                    <a:pt x="12" y="210"/>
                  </a:lnTo>
                  <a:lnTo>
                    <a:pt x="20" y="206"/>
                  </a:lnTo>
                  <a:lnTo>
                    <a:pt x="24" y="202"/>
                  </a:lnTo>
                  <a:lnTo>
                    <a:pt x="28" y="196"/>
                  </a:lnTo>
                  <a:lnTo>
                    <a:pt x="32" y="186"/>
                  </a:lnTo>
                  <a:lnTo>
                    <a:pt x="32" y="176"/>
                  </a:lnTo>
                  <a:lnTo>
                    <a:pt x="32" y="0"/>
                  </a:lnTo>
                  <a:lnTo>
                    <a:pt x="0" y="0"/>
                  </a:lnTo>
                  <a:lnTo>
                    <a:pt x="0"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174" name="Freeform 24">
              <a:extLst>
                <a:ext uri="{FF2B5EF4-FFF2-40B4-BE49-F238E27FC236}">
                  <a16:creationId xmlns:a16="http://schemas.microsoft.com/office/drawing/2014/main" id="{F559FA89-B916-4F0E-BDBF-BE2B8A35D7A7}"/>
                </a:ext>
              </a:extLst>
            </p:cNvPr>
            <p:cNvSpPr>
              <a:spLocks/>
            </p:cNvSpPr>
            <p:nvPr/>
          </p:nvSpPr>
          <p:spPr bwMode="auto">
            <a:xfrm>
              <a:off x="3739528" y="767629"/>
              <a:ext cx="53971" cy="50802"/>
            </a:xfrm>
            <a:custGeom>
              <a:avLst/>
              <a:gdLst>
                <a:gd name="T0" fmla="*/ 5040313 w 34"/>
                <a:gd name="T1" fmla="*/ 80645000 h 32"/>
                <a:gd name="T2" fmla="*/ 5040313 w 34"/>
                <a:gd name="T3" fmla="*/ 80645000 h 32"/>
                <a:gd name="T4" fmla="*/ 30241875 w 34"/>
                <a:gd name="T5" fmla="*/ 75604688 h 32"/>
                <a:gd name="T6" fmla="*/ 50403125 w 34"/>
                <a:gd name="T7" fmla="*/ 70564375 h 32"/>
                <a:gd name="T8" fmla="*/ 65524063 w 34"/>
                <a:gd name="T9" fmla="*/ 60483750 h 32"/>
                <a:gd name="T10" fmla="*/ 75604688 w 34"/>
                <a:gd name="T11" fmla="*/ 50403125 h 32"/>
                <a:gd name="T12" fmla="*/ 85685313 w 34"/>
                <a:gd name="T13" fmla="*/ 30241875 h 32"/>
                <a:gd name="T14" fmla="*/ 85685313 w 34"/>
                <a:gd name="T15" fmla="*/ 20161250 h 32"/>
                <a:gd name="T16" fmla="*/ 85685313 w 34"/>
                <a:gd name="T17" fmla="*/ 0 h 32"/>
                <a:gd name="T18" fmla="*/ 80645000 w 34"/>
                <a:gd name="T19" fmla="*/ 0 h 32"/>
                <a:gd name="T20" fmla="*/ 0 w 34"/>
                <a:gd name="T21" fmla="*/ 0 h 32"/>
                <a:gd name="T22" fmla="*/ 0 w 34"/>
                <a:gd name="T23" fmla="*/ 80645000 h 32"/>
                <a:gd name="T24" fmla="*/ 5040313 w 34"/>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2" y="32"/>
                  </a:moveTo>
                  <a:lnTo>
                    <a:pt x="2" y="32"/>
                  </a:lnTo>
                  <a:lnTo>
                    <a:pt x="12" y="30"/>
                  </a:lnTo>
                  <a:lnTo>
                    <a:pt x="20" y="28"/>
                  </a:lnTo>
                  <a:lnTo>
                    <a:pt x="26" y="24"/>
                  </a:lnTo>
                  <a:lnTo>
                    <a:pt x="30" y="20"/>
                  </a:lnTo>
                  <a:lnTo>
                    <a:pt x="34" y="12"/>
                  </a:lnTo>
                  <a:lnTo>
                    <a:pt x="34" y="8"/>
                  </a:lnTo>
                  <a:lnTo>
                    <a:pt x="34" y="0"/>
                  </a:lnTo>
                  <a:lnTo>
                    <a:pt x="32" y="0"/>
                  </a:lnTo>
                  <a:lnTo>
                    <a:pt x="0" y="0"/>
                  </a:lnTo>
                  <a:lnTo>
                    <a:pt x="0" y="32"/>
                  </a:lnTo>
                  <a:lnTo>
                    <a:pt x="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175" name="Freeform 25">
              <a:extLst>
                <a:ext uri="{FF2B5EF4-FFF2-40B4-BE49-F238E27FC236}">
                  <a16:creationId xmlns:a16="http://schemas.microsoft.com/office/drawing/2014/main" id="{6A242878-4F05-42B3-A00D-3E265060272B}"/>
                </a:ext>
              </a:extLst>
            </p:cNvPr>
            <p:cNvSpPr>
              <a:spLocks/>
            </p:cNvSpPr>
            <p:nvPr/>
          </p:nvSpPr>
          <p:spPr bwMode="auto">
            <a:xfrm>
              <a:off x="3641105" y="767629"/>
              <a:ext cx="53971" cy="50802"/>
            </a:xfrm>
            <a:custGeom>
              <a:avLst/>
              <a:gdLst>
                <a:gd name="T0" fmla="*/ 5040313 w 34"/>
                <a:gd name="T1" fmla="*/ 80645000 h 32"/>
                <a:gd name="T2" fmla="*/ 5040313 w 34"/>
                <a:gd name="T3" fmla="*/ 80645000 h 32"/>
                <a:gd name="T4" fmla="*/ 30241875 w 34"/>
                <a:gd name="T5" fmla="*/ 75604688 h 32"/>
                <a:gd name="T6" fmla="*/ 50403125 w 34"/>
                <a:gd name="T7" fmla="*/ 70564375 h 32"/>
                <a:gd name="T8" fmla="*/ 65524063 w 34"/>
                <a:gd name="T9" fmla="*/ 60483750 h 32"/>
                <a:gd name="T10" fmla="*/ 75604688 w 34"/>
                <a:gd name="T11" fmla="*/ 50403125 h 32"/>
                <a:gd name="T12" fmla="*/ 85685313 w 34"/>
                <a:gd name="T13" fmla="*/ 30241875 h 32"/>
                <a:gd name="T14" fmla="*/ 85685313 w 34"/>
                <a:gd name="T15" fmla="*/ 20161250 h 32"/>
                <a:gd name="T16" fmla="*/ 85685313 w 34"/>
                <a:gd name="T17" fmla="*/ 0 h 32"/>
                <a:gd name="T18" fmla="*/ 80645000 w 34"/>
                <a:gd name="T19" fmla="*/ 0 h 32"/>
                <a:gd name="T20" fmla="*/ 0 w 34"/>
                <a:gd name="T21" fmla="*/ 0 h 32"/>
                <a:gd name="T22" fmla="*/ 0 w 34"/>
                <a:gd name="T23" fmla="*/ 80645000 h 32"/>
                <a:gd name="T24" fmla="*/ 5040313 w 34"/>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2" y="32"/>
                  </a:moveTo>
                  <a:lnTo>
                    <a:pt x="2" y="32"/>
                  </a:lnTo>
                  <a:lnTo>
                    <a:pt x="12" y="30"/>
                  </a:lnTo>
                  <a:lnTo>
                    <a:pt x="20" y="28"/>
                  </a:lnTo>
                  <a:lnTo>
                    <a:pt x="26" y="24"/>
                  </a:lnTo>
                  <a:lnTo>
                    <a:pt x="30" y="20"/>
                  </a:lnTo>
                  <a:lnTo>
                    <a:pt x="34" y="12"/>
                  </a:lnTo>
                  <a:lnTo>
                    <a:pt x="34" y="8"/>
                  </a:lnTo>
                  <a:lnTo>
                    <a:pt x="34" y="0"/>
                  </a:lnTo>
                  <a:lnTo>
                    <a:pt x="32" y="0"/>
                  </a:lnTo>
                  <a:lnTo>
                    <a:pt x="0" y="0"/>
                  </a:lnTo>
                  <a:lnTo>
                    <a:pt x="0" y="32"/>
                  </a:lnTo>
                  <a:lnTo>
                    <a:pt x="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176" name="Freeform 26">
              <a:extLst>
                <a:ext uri="{FF2B5EF4-FFF2-40B4-BE49-F238E27FC236}">
                  <a16:creationId xmlns:a16="http://schemas.microsoft.com/office/drawing/2014/main" id="{CD7F44EC-9BA4-47F3-B3E3-EAF430D46B33}"/>
                </a:ext>
              </a:extLst>
            </p:cNvPr>
            <p:cNvSpPr>
              <a:spLocks/>
            </p:cNvSpPr>
            <p:nvPr/>
          </p:nvSpPr>
          <p:spPr bwMode="auto">
            <a:xfrm>
              <a:off x="3739528" y="650157"/>
              <a:ext cx="53971" cy="50802"/>
            </a:xfrm>
            <a:custGeom>
              <a:avLst/>
              <a:gdLst>
                <a:gd name="T0" fmla="*/ 5040313 w 34"/>
                <a:gd name="T1" fmla="*/ 80645000 h 32"/>
                <a:gd name="T2" fmla="*/ 5040313 w 34"/>
                <a:gd name="T3" fmla="*/ 80645000 h 32"/>
                <a:gd name="T4" fmla="*/ 30241875 w 34"/>
                <a:gd name="T5" fmla="*/ 75604688 h 32"/>
                <a:gd name="T6" fmla="*/ 50403125 w 34"/>
                <a:gd name="T7" fmla="*/ 70564375 h 32"/>
                <a:gd name="T8" fmla="*/ 65524063 w 34"/>
                <a:gd name="T9" fmla="*/ 60483750 h 32"/>
                <a:gd name="T10" fmla="*/ 75604688 w 34"/>
                <a:gd name="T11" fmla="*/ 50403125 h 32"/>
                <a:gd name="T12" fmla="*/ 85685313 w 34"/>
                <a:gd name="T13" fmla="*/ 30241875 h 32"/>
                <a:gd name="T14" fmla="*/ 85685313 w 34"/>
                <a:gd name="T15" fmla="*/ 20161250 h 32"/>
                <a:gd name="T16" fmla="*/ 85685313 w 34"/>
                <a:gd name="T17" fmla="*/ 0 h 32"/>
                <a:gd name="T18" fmla="*/ 80645000 w 34"/>
                <a:gd name="T19" fmla="*/ 0 h 32"/>
                <a:gd name="T20" fmla="*/ 0 w 34"/>
                <a:gd name="T21" fmla="*/ 0 h 32"/>
                <a:gd name="T22" fmla="*/ 0 w 34"/>
                <a:gd name="T23" fmla="*/ 80645000 h 32"/>
                <a:gd name="T24" fmla="*/ 5040313 w 34"/>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2" y="32"/>
                  </a:moveTo>
                  <a:lnTo>
                    <a:pt x="2" y="32"/>
                  </a:lnTo>
                  <a:lnTo>
                    <a:pt x="12" y="30"/>
                  </a:lnTo>
                  <a:lnTo>
                    <a:pt x="20" y="28"/>
                  </a:lnTo>
                  <a:lnTo>
                    <a:pt x="26" y="24"/>
                  </a:lnTo>
                  <a:lnTo>
                    <a:pt x="30" y="20"/>
                  </a:lnTo>
                  <a:lnTo>
                    <a:pt x="34" y="12"/>
                  </a:lnTo>
                  <a:lnTo>
                    <a:pt x="34" y="8"/>
                  </a:lnTo>
                  <a:lnTo>
                    <a:pt x="34" y="0"/>
                  </a:lnTo>
                  <a:lnTo>
                    <a:pt x="32" y="0"/>
                  </a:lnTo>
                  <a:lnTo>
                    <a:pt x="0" y="0"/>
                  </a:lnTo>
                  <a:lnTo>
                    <a:pt x="0" y="32"/>
                  </a:lnTo>
                  <a:lnTo>
                    <a:pt x="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177" name="Freeform 27">
              <a:extLst>
                <a:ext uri="{FF2B5EF4-FFF2-40B4-BE49-F238E27FC236}">
                  <a16:creationId xmlns:a16="http://schemas.microsoft.com/office/drawing/2014/main" id="{EE8659C0-F439-4AA3-A10A-8B68A4943F7E}"/>
                </a:ext>
              </a:extLst>
            </p:cNvPr>
            <p:cNvSpPr>
              <a:spLocks/>
            </p:cNvSpPr>
            <p:nvPr/>
          </p:nvSpPr>
          <p:spPr bwMode="auto">
            <a:xfrm>
              <a:off x="3641105" y="650157"/>
              <a:ext cx="53971" cy="50802"/>
            </a:xfrm>
            <a:custGeom>
              <a:avLst/>
              <a:gdLst>
                <a:gd name="T0" fmla="*/ 5040313 w 34"/>
                <a:gd name="T1" fmla="*/ 80645000 h 32"/>
                <a:gd name="T2" fmla="*/ 5040313 w 34"/>
                <a:gd name="T3" fmla="*/ 80645000 h 32"/>
                <a:gd name="T4" fmla="*/ 30241875 w 34"/>
                <a:gd name="T5" fmla="*/ 75604688 h 32"/>
                <a:gd name="T6" fmla="*/ 50403125 w 34"/>
                <a:gd name="T7" fmla="*/ 70564375 h 32"/>
                <a:gd name="T8" fmla="*/ 65524063 w 34"/>
                <a:gd name="T9" fmla="*/ 60483750 h 32"/>
                <a:gd name="T10" fmla="*/ 75604688 w 34"/>
                <a:gd name="T11" fmla="*/ 50403125 h 32"/>
                <a:gd name="T12" fmla="*/ 85685313 w 34"/>
                <a:gd name="T13" fmla="*/ 30241875 h 32"/>
                <a:gd name="T14" fmla="*/ 85685313 w 34"/>
                <a:gd name="T15" fmla="*/ 20161250 h 32"/>
                <a:gd name="T16" fmla="*/ 85685313 w 34"/>
                <a:gd name="T17" fmla="*/ 0 h 32"/>
                <a:gd name="T18" fmla="*/ 80645000 w 34"/>
                <a:gd name="T19" fmla="*/ 0 h 32"/>
                <a:gd name="T20" fmla="*/ 0 w 34"/>
                <a:gd name="T21" fmla="*/ 0 h 32"/>
                <a:gd name="T22" fmla="*/ 0 w 34"/>
                <a:gd name="T23" fmla="*/ 80645000 h 32"/>
                <a:gd name="T24" fmla="*/ 5040313 w 34"/>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2" y="32"/>
                  </a:moveTo>
                  <a:lnTo>
                    <a:pt x="2" y="32"/>
                  </a:lnTo>
                  <a:lnTo>
                    <a:pt x="12" y="30"/>
                  </a:lnTo>
                  <a:lnTo>
                    <a:pt x="20" y="28"/>
                  </a:lnTo>
                  <a:lnTo>
                    <a:pt x="26" y="24"/>
                  </a:lnTo>
                  <a:lnTo>
                    <a:pt x="30" y="20"/>
                  </a:lnTo>
                  <a:lnTo>
                    <a:pt x="34" y="12"/>
                  </a:lnTo>
                  <a:lnTo>
                    <a:pt x="34" y="8"/>
                  </a:lnTo>
                  <a:lnTo>
                    <a:pt x="34" y="0"/>
                  </a:lnTo>
                  <a:lnTo>
                    <a:pt x="32" y="0"/>
                  </a:lnTo>
                  <a:lnTo>
                    <a:pt x="0" y="0"/>
                  </a:lnTo>
                  <a:lnTo>
                    <a:pt x="0" y="32"/>
                  </a:lnTo>
                  <a:lnTo>
                    <a:pt x="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178" name="Freeform 28">
              <a:extLst>
                <a:ext uri="{FF2B5EF4-FFF2-40B4-BE49-F238E27FC236}">
                  <a16:creationId xmlns:a16="http://schemas.microsoft.com/office/drawing/2014/main" id="{8C40A443-CA38-43D6-B2D4-6A725487759B}"/>
                </a:ext>
              </a:extLst>
            </p:cNvPr>
            <p:cNvSpPr>
              <a:spLocks/>
            </p:cNvSpPr>
            <p:nvPr/>
          </p:nvSpPr>
          <p:spPr bwMode="auto">
            <a:xfrm>
              <a:off x="3739528" y="532680"/>
              <a:ext cx="53971" cy="50802"/>
            </a:xfrm>
            <a:custGeom>
              <a:avLst/>
              <a:gdLst>
                <a:gd name="T0" fmla="*/ 5040313 w 34"/>
                <a:gd name="T1" fmla="*/ 80645000 h 32"/>
                <a:gd name="T2" fmla="*/ 5040313 w 34"/>
                <a:gd name="T3" fmla="*/ 80645000 h 32"/>
                <a:gd name="T4" fmla="*/ 30241875 w 34"/>
                <a:gd name="T5" fmla="*/ 75604688 h 32"/>
                <a:gd name="T6" fmla="*/ 50403125 w 34"/>
                <a:gd name="T7" fmla="*/ 70564375 h 32"/>
                <a:gd name="T8" fmla="*/ 65524063 w 34"/>
                <a:gd name="T9" fmla="*/ 60483750 h 32"/>
                <a:gd name="T10" fmla="*/ 75604688 w 34"/>
                <a:gd name="T11" fmla="*/ 50403125 h 32"/>
                <a:gd name="T12" fmla="*/ 85685313 w 34"/>
                <a:gd name="T13" fmla="*/ 30241875 h 32"/>
                <a:gd name="T14" fmla="*/ 85685313 w 34"/>
                <a:gd name="T15" fmla="*/ 20161250 h 32"/>
                <a:gd name="T16" fmla="*/ 85685313 w 34"/>
                <a:gd name="T17" fmla="*/ 0 h 32"/>
                <a:gd name="T18" fmla="*/ 80645000 w 34"/>
                <a:gd name="T19" fmla="*/ 0 h 32"/>
                <a:gd name="T20" fmla="*/ 0 w 34"/>
                <a:gd name="T21" fmla="*/ 0 h 32"/>
                <a:gd name="T22" fmla="*/ 0 w 34"/>
                <a:gd name="T23" fmla="*/ 80645000 h 32"/>
                <a:gd name="T24" fmla="*/ 5040313 w 34"/>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2" y="32"/>
                  </a:moveTo>
                  <a:lnTo>
                    <a:pt x="2" y="32"/>
                  </a:lnTo>
                  <a:lnTo>
                    <a:pt x="12" y="30"/>
                  </a:lnTo>
                  <a:lnTo>
                    <a:pt x="20" y="28"/>
                  </a:lnTo>
                  <a:lnTo>
                    <a:pt x="26" y="24"/>
                  </a:lnTo>
                  <a:lnTo>
                    <a:pt x="30" y="20"/>
                  </a:lnTo>
                  <a:lnTo>
                    <a:pt x="34" y="12"/>
                  </a:lnTo>
                  <a:lnTo>
                    <a:pt x="34" y="8"/>
                  </a:lnTo>
                  <a:lnTo>
                    <a:pt x="34" y="0"/>
                  </a:lnTo>
                  <a:lnTo>
                    <a:pt x="32" y="0"/>
                  </a:lnTo>
                  <a:lnTo>
                    <a:pt x="0" y="0"/>
                  </a:lnTo>
                  <a:lnTo>
                    <a:pt x="0" y="32"/>
                  </a:lnTo>
                  <a:lnTo>
                    <a:pt x="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179" name="Freeform 29">
              <a:extLst>
                <a:ext uri="{FF2B5EF4-FFF2-40B4-BE49-F238E27FC236}">
                  <a16:creationId xmlns:a16="http://schemas.microsoft.com/office/drawing/2014/main" id="{3F58C5E0-99DC-4BF2-9213-EFA5562E2A62}"/>
                </a:ext>
              </a:extLst>
            </p:cNvPr>
            <p:cNvSpPr>
              <a:spLocks/>
            </p:cNvSpPr>
            <p:nvPr/>
          </p:nvSpPr>
          <p:spPr bwMode="auto">
            <a:xfrm>
              <a:off x="3641105" y="532680"/>
              <a:ext cx="53971" cy="50802"/>
            </a:xfrm>
            <a:custGeom>
              <a:avLst/>
              <a:gdLst>
                <a:gd name="T0" fmla="*/ 5040313 w 34"/>
                <a:gd name="T1" fmla="*/ 80645000 h 32"/>
                <a:gd name="T2" fmla="*/ 5040313 w 34"/>
                <a:gd name="T3" fmla="*/ 80645000 h 32"/>
                <a:gd name="T4" fmla="*/ 30241875 w 34"/>
                <a:gd name="T5" fmla="*/ 75604688 h 32"/>
                <a:gd name="T6" fmla="*/ 50403125 w 34"/>
                <a:gd name="T7" fmla="*/ 70564375 h 32"/>
                <a:gd name="T8" fmla="*/ 65524063 w 34"/>
                <a:gd name="T9" fmla="*/ 60483750 h 32"/>
                <a:gd name="T10" fmla="*/ 75604688 w 34"/>
                <a:gd name="T11" fmla="*/ 50403125 h 32"/>
                <a:gd name="T12" fmla="*/ 85685313 w 34"/>
                <a:gd name="T13" fmla="*/ 30241875 h 32"/>
                <a:gd name="T14" fmla="*/ 85685313 w 34"/>
                <a:gd name="T15" fmla="*/ 20161250 h 32"/>
                <a:gd name="T16" fmla="*/ 85685313 w 34"/>
                <a:gd name="T17" fmla="*/ 0 h 32"/>
                <a:gd name="T18" fmla="*/ 80645000 w 34"/>
                <a:gd name="T19" fmla="*/ 0 h 32"/>
                <a:gd name="T20" fmla="*/ 0 w 34"/>
                <a:gd name="T21" fmla="*/ 0 h 32"/>
                <a:gd name="T22" fmla="*/ 0 w 34"/>
                <a:gd name="T23" fmla="*/ 80645000 h 32"/>
                <a:gd name="T24" fmla="*/ 5040313 w 34"/>
                <a:gd name="T25" fmla="*/ 8064500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2" y="32"/>
                  </a:moveTo>
                  <a:lnTo>
                    <a:pt x="2" y="32"/>
                  </a:lnTo>
                  <a:lnTo>
                    <a:pt x="12" y="30"/>
                  </a:lnTo>
                  <a:lnTo>
                    <a:pt x="20" y="28"/>
                  </a:lnTo>
                  <a:lnTo>
                    <a:pt x="26" y="24"/>
                  </a:lnTo>
                  <a:lnTo>
                    <a:pt x="30" y="20"/>
                  </a:lnTo>
                  <a:lnTo>
                    <a:pt x="34" y="12"/>
                  </a:lnTo>
                  <a:lnTo>
                    <a:pt x="34" y="8"/>
                  </a:lnTo>
                  <a:lnTo>
                    <a:pt x="34" y="0"/>
                  </a:lnTo>
                  <a:lnTo>
                    <a:pt x="32" y="0"/>
                  </a:lnTo>
                  <a:lnTo>
                    <a:pt x="0" y="0"/>
                  </a:lnTo>
                  <a:lnTo>
                    <a:pt x="0" y="32"/>
                  </a:lnTo>
                  <a:lnTo>
                    <a:pt x="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180" name="Freeform 30">
              <a:extLst>
                <a:ext uri="{FF2B5EF4-FFF2-40B4-BE49-F238E27FC236}">
                  <a16:creationId xmlns:a16="http://schemas.microsoft.com/office/drawing/2014/main" id="{0C550B54-DCF5-4112-9A1B-6F6FA1C5211A}"/>
                </a:ext>
              </a:extLst>
            </p:cNvPr>
            <p:cNvSpPr>
              <a:spLocks noEditPoints="1"/>
            </p:cNvSpPr>
            <p:nvPr/>
          </p:nvSpPr>
          <p:spPr bwMode="auto">
            <a:xfrm>
              <a:off x="2615579" y="1094652"/>
              <a:ext cx="374651" cy="930279"/>
            </a:xfrm>
            <a:custGeom>
              <a:avLst/>
              <a:gdLst>
                <a:gd name="T0" fmla="*/ 514111875 w 236"/>
                <a:gd name="T1" fmla="*/ 0 h 586"/>
                <a:gd name="T2" fmla="*/ 493950625 w 236"/>
                <a:gd name="T3" fmla="*/ 0 h 586"/>
                <a:gd name="T4" fmla="*/ 493950625 w 236"/>
                <a:gd name="T5" fmla="*/ 0 h 586"/>
                <a:gd name="T6" fmla="*/ 463708750 w 236"/>
                <a:gd name="T7" fmla="*/ 5040313 h 586"/>
                <a:gd name="T8" fmla="*/ 443547500 w 236"/>
                <a:gd name="T9" fmla="*/ 20161250 h 586"/>
                <a:gd name="T10" fmla="*/ 428426563 w 236"/>
                <a:gd name="T11" fmla="*/ 40322500 h 586"/>
                <a:gd name="T12" fmla="*/ 418345938 w 236"/>
                <a:gd name="T13" fmla="*/ 65524063 h 586"/>
                <a:gd name="T14" fmla="*/ 418345938 w 236"/>
                <a:gd name="T15" fmla="*/ 65524063 h 586"/>
                <a:gd name="T16" fmla="*/ 398184688 w 236"/>
                <a:gd name="T17" fmla="*/ 166330313 h 586"/>
                <a:gd name="T18" fmla="*/ 378023438 w 236"/>
                <a:gd name="T19" fmla="*/ 267136563 h 586"/>
                <a:gd name="T20" fmla="*/ 347781563 w 236"/>
                <a:gd name="T21" fmla="*/ 362902500 h 586"/>
                <a:gd name="T22" fmla="*/ 317539688 w 236"/>
                <a:gd name="T23" fmla="*/ 453628125 h 586"/>
                <a:gd name="T24" fmla="*/ 257055938 w 236"/>
                <a:gd name="T25" fmla="*/ 630039063 h 586"/>
                <a:gd name="T26" fmla="*/ 191531875 w 236"/>
                <a:gd name="T27" fmla="*/ 781248438 h 586"/>
                <a:gd name="T28" fmla="*/ 131048125 w 236"/>
                <a:gd name="T29" fmla="*/ 902215938 h 586"/>
                <a:gd name="T30" fmla="*/ 80645000 w 236"/>
                <a:gd name="T31" fmla="*/ 997981875 h 586"/>
                <a:gd name="T32" fmla="*/ 35282188 w 236"/>
                <a:gd name="T33" fmla="*/ 1083667188 h 586"/>
                <a:gd name="T34" fmla="*/ 30241875 w 236"/>
                <a:gd name="T35" fmla="*/ 1088707500 h 586"/>
                <a:gd name="T36" fmla="*/ 30241875 w 236"/>
                <a:gd name="T37" fmla="*/ 1088707500 h 586"/>
                <a:gd name="T38" fmla="*/ 15120938 w 236"/>
                <a:gd name="T39" fmla="*/ 1118949375 h 586"/>
                <a:gd name="T40" fmla="*/ 5040313 w 236"/>
                <a:gd name="T41" fmla="*/ 1149191250 h 586"/>
                <a:gd name="T42" fmla="*/ 0 w 236"/>
                <a:gd name="T43" fmla="*/ 1189513750 h 586"/>
                <a:gd name="T44" fmla="*/ 0 w 236"/>
                <a:gd name="T45" fmla="*/ 1345763438 h 586"/>
                <a:gd name="T46" fmla="*/ 0 w 236"/>
                <a:gd name="T47" fmla="*/ 1345763438 h 586"/>
                <a:gd name="T48" fmla="*/ 0 w 236"/>
                <a:gd name="T49" fmla="*/ 1345763438 h 586"/>
                <a:gd name="T50" fmla="*/ 5040313 w 236"/>
                <a:gd name="T51" fmla="*/ 1365924688 h 586"/>
                <a:gd name="T52" fmla="*/ 10080625 w 236"/>
                <a:gd name="T53" fmla="*/ 1386085938 h 586"/>
                <a:gd name="T54" fmla="*/ 20161250 w 236"/>
                <a:gd name="T55" fmla="*/ 1406247188 h 586"/>
                <a:gd name="T56" fmla="*/ 35282188 w 236"/>
                <a:gd name="T57" fmla="*/ 1426408438 h 586"/>
                <a:gd name="T58" fmla="*/ 60483750 w 236"/>
                <a:gd name="T59" fmla="*/ 1446569688 h 586"/>
                <a:gd name="T60" fmla="*/ 85685313 w 236"/>
                <a:gd name="T61" fmla="*/ 1461690625 h 586"/>
                <a:gd name="T62" fmla="*/ 120967500 w 236"/>
                <a:gd name="T63" fmla="*/ 1471771250 h 586"/>
                <a:gd name="T64" fmla="*/ 161290000 w 236"/>
                <a:gd name="T65" fmla="*/ 1476811563 h 586"/>
                <a:gd name="T66" fmla="*/ 514111875 w 236"/>
                <a:gd name="T67" fmla="*/ 1476811563 h 586"/>
                <a:gd name="T68" fmla="*/ 544353750 w 236"/>
                <a:gd name="T69" fmla="*/ 1476811563 h 586"/>
                <a:gd name="T70" fmla="*/ 594756875 w 236"/>
                <a:gd name="T71" fmla="*/ 1476811563 h 586"/>
                <a:gd name="T72" fmla="*/ 594756875 w 236"/>
                <a:gd name="T73" fmla="*/ 115927188 h 586"/>
                <a:gd name="T74" fmla="*/ 514111875 w 236"/>
                <a:gd name="T75" fmla="*/ 115927188 h 586"/>
                <a:gd name="T76" fmla="*/ 514111875 w 236"/>
                <a:gd name="T77" fmla="*/ 0 h 586"/>
                <a:gd name="T78" fmla="*/ 514111875 w 236"/>
                <a:gd name="T79" fmla="*/ 1396166563 h 586"/>
                <a:gd name="T80" fmla="*/ 161290000 w 236"/>
                <a:gd name="T81" fmla="*/ 1396166563 h 586"/>
                <a:gd name="T82" fmla="*/ 161290000 w 236"/>
                <a:gd name="T83" fmla="*/ 1396166563 h 586"/>
                <a:gd name="T84" fmla="*/ 136088438 w 236"/>
                <a:gd name="T85" fmla="*/ 1391126250 h 586"/>
                <a:gd name="T86" fmla="*/ 120967500 w 236"/>
                <a:gd name="T87" fmla="*/ 1386085938 h 586"/>
                <a:gd name="T88" fmla="*/ 105846563 w 236"/>
                <a:gd name="T89" fmla="*/ 1381045625 h 586"/>
                <a:gd name="T90" fmla="*/ 95765938 w 236"/>
                <a:gd name="T91" fmla="*/ 1370965000 h 586"/>
                <a:gd name="T92" fmla="*/ 85685313 w 236"/>
                <a:gd name="T93" fmla="*/ 1355844063 h 586"/>
                <a:gd name="T94" fmla="*/ 80645000 w 236"/>
                <a:gd name="T95" fmla="*/ 1340723125 h 586"/>
                <a:gd name="T96" fmla="*/ 80645000 w 236"/>
                <a:gd name="T97" fmla="*/ 1189513750 h 586"/>
                <a:gd name="T98" fmla="*/ 80645000 w 236"/>
                <a:gd name="T99" fmla="*/ 1189513750 h 586"/>
                <a:gd name="T100" fmla="*/ 85685313 w 236"/>
                <a:gd name="T101" fmla="*/ 1169352500 h 586"/>
                <a:gd name="T102" fmla="*/ 90725625 w 236"/>
                <a:gd name="T103" fmla="*/ 1154231563 h 586"/>
                <a:gd name="T104" fmla="*/ 100806250 w 236"/>
                <a:gd name="T105" fmla="*/ 1129030000 h 586"/>
                <a:gd name="T106" fmla="*/ 100806250 w 236"/>
                <a:gd name="T107" fmla="*/ 1129030000 h 586"/>
                <a:gd name="T108" fmla="*/ 151209375 w 236"/>
                <a:gd name="T109" fmla="*/ 1043344688 h 586"/>
                <a:gd name="T110" fmla="*/ 196572188 w 236"/>
                <a:gd name="T111" fmla="*/ 957659375 h 586"/>
                <a:gd name="T112" fmla="*/ 252015625 w 236"/>
                <a:gd name="T113" fmla="*/ 841732188 h 586"/>
                <a:gd name="T114" fmla="*/ 307459063 w 236"/>
                <a:gd name="T115" fmla="*/ 710684063 h 586"/>
                <a:gd name="T116" fmla="*/ 367942813 w 236"/>
                <a:gd name="T117" fmla="*/ 554434375 h 586"/>
                <a:gd name="T118" fmla="*/ 423386250 w 236"/>
                <a:gd name="T119" fmla="*/ 383063750 h 586"/>
                <a:gd name="T120" fmla="*/ 473789375 w 236"/>
                <a:gd name="T121" fmla="*/ 201612500 h 586"/>
                <a:gd name="T122" fmla="*/ 514111875 w 236"/>
                <a:gd name="T123" fmla="*/ 201612500 h 586"/>
                <a:gd name="T124" fmla="*/ 514111875 w 236"/>
                <a:gd name="T125" fmla="*/ 1396166563 h 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
                <a:gd name="T190" fmla="*/ 0 h 586"/>
                <a:gd name="T191" fmla="*/ 236 w 236"/>
                <a:gd name="T192" fmla="*/ 586 h 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 h="586">
                  <a:moveTo>
                    <a:pt x="204" y="0"/>
                  </a:moveTo>
                  <a:lnTo>
                    <a:pt x="196" y="0"/>
                  </a:lnTo>
                  <a:lnTo>
                    <a:pt x="184" y="2"/>
                  </a:lnTo>
                  <a:lnTo>
                    <a:pt x="176" y="8"/>
                  </a:lnTo>
                  <a:lnTo>
                    <a:pt x="170" y="16"/>
                  </a:lnTo>
                  <a:lnTo>
                    <a:pt x="166" y="26"/>
                  </a:lnTo>
                  <a:lnTo>
                    <a:pt x="158" y="66"/>
                  </a:lnTo>
                  <a:lnTo>
                    <a:pt x="150" y="106"/>
                  </a:lnTo>
                  <a:lnTo>
                    <a:pt x="138" y="144"/>
                  </a:lnTo>
                  <a:lnTo>
                    <a:pt x="126" y="180"/>
                  </a:lnTo>
                  <a:lnTo>
                    <a:pt x="102" y="250"/>
                  </a:lnTo>
                  <a:lnTo>
                    <a:pt x="76" y="310"/>
                  </a:lnTo>
                  <a:lnTo>
                    <a:pt x="52" y="358"/>
                  </a:lnTo>
                  <a:lnTo>
                    <a:pt x="32" y="396"/>
                  </a:lnTo>
                  <a:lnTo>
                    <a:pt x="14" y="430"/>
                  </a:lnTo>
                  <a:lnTo>
                    <a:pt x="12" y="432"/>
                  </a:lnTo>
                  <a:lnTo>
                    <a:pt x="6" y="444"/>
                  </a:lnTo>
                  <a:lnTo>
                    <a:pt x="2" y="456"/>
                  </a:lnTo>
                  <a:lnTo>
                    <a:pt x="0" y="472"/>
                  </a:lnTo>
                  <a:lnTo>
                    <a:pt x="0" y="534"/>
                  </a:lnTo>
                  <a:lnTo>
                    <a:pt x="2" y="542"/>
                  </a:lnTo>
                  <a:lnTo>
                    <a:pt x="4" y="550"/>
                  </a:lnTo>
                  <a:lnTo>
                    <a:pt x="8" y="558"/>
                  </a:lnTo>
                  <a:lnTo>
                    <a:pt x="14" y="566"/>
                  </a:lnTo>
                  <a:lnTo>
                    <a:pt x="24" y="574"/>
                  </a:lnTo>
                  <a:lnTo>
                    <a:pt x="34" y="580"/>
                  </a:lnTo>
                  <a:lnTo>
                    <a:pt x="48" y="584"/>
                  </a:lnTo>
                  <a:lnTo>
                    <a:pt x="64" y="586"/>
                  </a:lnTo>
                  <a:lnTo>
                    <a:pt x="204" y="586"/>
                  </a:lnTo>
                  <a:lnTo>
                    <a:pt x="216" y="586"/>
                  </a:lnTo>
                  <a:lnTo>
                    <a:pt x="236" y="586"/>
                  </a:lnTo>
                  <a:lnTo>
                    <a:pt x="236" y="46"/>
                  </a:lnTo>
                  <a:lnTo>
                    <a:pt x="204" y="46"/>
                  </a:lnTo>
                  <a:lnTo>
                    <a:pt x="204" y="0"/>
                  </a:lnTo>
                  <a:close/>
                  <a:moveTo>
                    <a:pt x="204" y="554"/>
                  </a:moveTo>
                  <a:lnTo>
                    <a:pt x="64" y="554"/>
                  </a:lnTo>
                  <a:lnTo>
                    <a:pt x="54" y="552"/>
                  </a:lnTo>
                  <a:lnTo>
                    <a:pt x="48" y="550"/>
                  </a:lnTo>
                  <a:lnTo>
                    <a:pt x="42" y="548"/>
                  </a:lnTo>
                  <a:lnTo>
                    <a:pt x="38" y="544"/>
                  </a:lnTo>
                  <a:lnTo>
                    <a:pt x="34" y="538"/>
                  </a:lnTo>
                  <a:lnTo>
                    <a:pt x="32" y="532"/>
                  </a:lnTo>
                  <a:lnTo>
                    <a:pt x="32" y="472"/>
                  </a:lnTo>
                  <a:lnTo>
                    <a:pt x="34" y="464"/>
                  </a:lnTo>
                  <a:lnTo>
                    <a:pt x="36" y="458"/>
                  </a:lnTo>
                  <a:lnTo>
                    <a:pt x="40" y="448"/>
                  </a:lnTo>
                  <a:lnTo>
                    <a:pt x="60" y="414"/>
                  </a:lnTo>
                  <a:lnTo>
                    <a:pt x="78" y="380"/>
                  </a:lnTo>
                  <a:lnTo>
                    <a:pt x="100" y="334"/>
                  </a:lnTo>
                  <a:lnTo>
                    <a:pt x="122" y="282"/>
                  </a:lnTo>
                  <a:lnTo>
                    <a:pt x="146" y="220"/>
                  </a:lnTo>
                  <a:lnTo>
                    <a:pt x="168" y="152"/>
                  </a:lnTo>
                  <a:lnTo>
                    <a:pt x="188" y="80"/>
                  </a:lnTo>
                  <a:lnTo>
                    <a:pt x="204" y="80"/>
                  </a:lnTo>
                  <a:lnTo>
                    <a:pt x="204" y="5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181" name="Freeform 31">
              <a:extLst>
                <a:ext uri="{FF2B5EF4-FFF2-40B4-BE49-F238E27FC236}">
                  <a16:creationId xmlns:a16="http://schemas.microsoft.com/office/drawing/2014/main" id="{8FC07E30-A4A8-4C1E-9371-2F28198ECC24}"/>
                </a:ext>
              </a:extLst>
            </p:cNvPr>
            <p:cNvSpPr>
              <a:spLocks noEditPoints="1"/>
            </p:cNvSpPr>
            <p:nvPr/>
          </p:nvSpPr>
          <p:spPr bwMode="auto">
            <a:xfrm>
              <a:off x="3968128" y="1094652"/>
              <a:ext cx="374651" cy="930279"/>
            </a:xfrm>
            <a:custGeom>
              <a:avLst/>
              <a:gdLst>
                <a:gd name="T0" fmla="*/ 594756875 w 236"/>
                <a:gd name="T1" fmla="*/ 1189513750 h 586"/>
                <a:gd name="T2" fmla="*/ 579635938 w 236"/>
                <a:gd name="T3" fmla="*/ 1118949375 h 586"/>
                <a:gd name="T4" fmla="*/ 559474688 w 236"/>
                <a:gd name="T5" fmla="*/ 1083667188 h 586"/>
                <a:gd name="T6" fmla="*/ 509071563 w 236"/>
                <a:gd name="T7" fmla="*/ 997981875 h 586"/>
                <a:gd name="T8" fmla="*/ 403225000 w 236"/>
                <a:gd name="T9" fmla="*/ 781248438 h 586"/>
                <a:gd name="T10" fmla="*/ 272176875 w 236"/>
                <a:gd name="T11" fmla="*/ 453628125 h 586"/>
                <a:gd name="T12" fmla="*/ 216733438 w 236"/>
                <a:gd name="T13" fmla="*/ 267136563 h 586"/>
                <a:gd name="T14" fmla="*/ 176410938 w 236"/>
                <a:gd name="T15" fmla="*/ 65524063 h 586"/>
                <a:gd name="T16" fmla="*/ 166330313 w 236"/>
                <a:gd name="T17" fmla="*/ 40322500 h 586"/>
                <a:gd name="T18" fmla="*/ 131048125 w 236"/>
                <a:gd name="T19" fmla="*/ 5040313 h 586"/>
                <a:gd name="T20" fmla="*/ 80645000 w 236"/>
                <a:gd name="T21" fmla="*/ 0 h 586"/>
                <a:gd name="T22" fmla="*/ 0 w 236"/>
                <a:gd name="T23" fmla="*/ 115927188 h 586"/>
                <a:gd name="T24" fmla="*/ 50403125 w 236"/>
                <a:gd name="T25" fmla="*/ 1476811563 h 586"/>
                <a:gd name="T26" fmla="*/ 433466875 w 236"/>
                <a:gd name="T27" fmla="*/ 1476811563 h 586"/>
                <a:gd name="T28" fmla="*/ 473789375 w 236"/>
                <a:gd name="T29" fmla="*/ 1471771250 h 586"/>
                <a:gd name="T30" fmla="*/ 534273125 w 236"/>
                <a:gd name="T31" fmla="*/ 1446569688 h 586"/>
                <a:gd name="T32" fmla="*/ 574595625 w 236"/>
                <a:gd name="T33" fmla="*/ 1406247188 h 586"/>
                <a:gd name="T34" fmla="*/ 589716563 w 236"/>
                <a:gd name="T35" fmla="*/ 1365924688 h 586"/>
                <a:gd name="T36" fmla="*/ 594756875 w 236"/>
                <a:gd name="T37" fmla="*/ 1345763438 h 586"/>
                <a:gd name="T38" fmla="*/ 433466875 w 236"/>
                <a:gd name="T39" fmla="*/ 1396166563 h 586"/>
                <a:gd name="T40" fmla="*/ 80645000 w 236"/>
                <a:gd name="T41" fmla="*/ 201612500 h 586"/>
                <a:gd name="T42" fmla="*/ 120967500 w 236"/>
                <a:gd name="T43" fmla="*/ 201612500 h 586"/>
                <a:gd name="T44" fmla="*/ 226814063 w 236"/>
                <a:gd name="T45" fmla="*/ 554434375 h 586"/>
                <a:gd name="T46" fmla="*/ 342741250 w 236"/>
                <a:gd name="T47" fmla="*/ 841732188 h 586"/>
                <a:gd name="T48" fmla="*/ 443547500 w 236"/>
                <a:gd name="T49" fmla="*/ 1043344688 h 586"/>
                <a:gd name="T50" fmla="*/ 493950625 w 236"/>
                <a:gd name="T51" fmla="*/ 1129030000 h 586"/>
                <a:gd name="T52" fmla="*/ 509071563 w 236"/>
                <a:gd name="T53" fmla="*/ 1169352500 h 586"/>
                <a:gd name="T54" fmla="*/ 514111875 w 236"/>
                <a:gd name="T55" fmla="*/ 1340723125 h 586"/>
                <a:gd name="T56" fmla="*/ 509071563 w 236"/>
                <a:gd name="T57" fmla="*/ 1355844063 h 586"/>
                <a:gd name="T58" fmla="*/ 488910313 w 236"/>
                <a:gd name="T59" fmla="*/ 1381045625 h 586"/>
                <a:gd name="T60" fmla="*/ 453628125 w 236"/>
                <a:gd name="T61" fmla="*/ 1391126250 h 586"/>
                <a:gd name="T62" fmla="*/ 433466875 w 236"/>
                <a:gd name="T63" fmla="*/ 1396166563 h 5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6"/>
                <a:gd name="T97" fmla="*/ 0 h 586"/>
                <a:gd name="T98" fmla="*/ 236 w 236"/>
                <a:gd name="T99" fmla="*/ 586 h 5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6" h="586">
                  <a:moveTo>
                    <a:pt x="236" y="472"/>
                  </a:moveTo>
                  <a:lnTo>
                    <a:pt x="236" y="472"/>
                  </a:lnTo>
                  <a:lnTo>
                    <a:pt x="234" y="456"/>
                  </a:lnTo>
                  <a:lnTo>
                    <a:pt x="230" y="444"/>
                  </a:lnTo>
                  <a:lnTo>
                    <a:pt x="222" y="432"/>
                  </a:lnTo>
                  <a:lnTo>
                    <a:pt x="222" y="430"/>
                  </a:lnTo>
                  <a:lnTo>
                    <a:pt x="202" y="396"/>
                  </a:lnTo>
                  <a:lnTo>
                    <a:pt x="182" y="358"/>
                  </a:lnTo>
                  <a:lnTo>
                    <a:pt x="160" y="310"/>
                  </a:lnTo>
                  <a:lnTo>
                    <a:pt x="134" y="250"/>
                  </a:lnTo>
                  <a:lnTo>
                    <a:pt x="108" y="180"/>
                  </a:lnTo>
                  <a:lnTo>
                    <a:pt x="96" y="144"/>
                  </a:lnTo>
                  <a:lnTo>
                    <a:pt x="86" y="106"/>
                  </a:lnTo>
                  <a:lnTo>
                    <a:pt x="78" y="66"/>
                  </a:lnTo>
                  <a:lnTo>
                    <a:pt x="70" y="26"/>
                  </a:lnTo>
                  <a:lnTo>
                    <a:pt x="66" y="16"/>
                  </a:lnTo>
                  <a:lnTo>
                    <a:pt x="60" y="8"/>
                  </a:lnTo>
                  <a:lnTo>
                    <a:pt x="52" y="2"/>
                  </a:lnTo>
                  <a:lnTo>
                    <a:pt x="40" y="0"/>
                  </a:lnTo>
                  <a:lnTo>
                    <a:pt x="32" y="0"/>
                  </a:lnTo>
                  <a:lnTo>
                    <a:pt x="32" y="46"/>
                  </a:lnTo>
                  <a:lnTo>
                    <a:pt x="0" y="46"/>
                  </a:lnTo>
                  <a:lnTo>
                    <a:pt x="0" y="586"/>
                  </a:lnTo>
                  <a:lnTo>
                    <a:pt x="20" y="586"/>
                  </a:lnTo>
                  <a:lnTo>
                    <a:pt x="32" y="586"/>
                  </a:lnTo>
                  <a:lnTo>
                    <a:pt x="172" y="586"/>
                  </a:lnTo>
                  <a:lnTo>
                    <a:pt x="188" y="584"/>
                  </a:lnTo>
                  <a:lnTo>
                    <a:pt x="202" y="580"/>
                  </a:lnTo>
                  <a:lnTo>
                    <a:pt x="212" y="574"/>
                  </a:lnTo>
                  <a:lnTo>
                    <a:pt x="220" y="566"/>
                  </a:lnTo>
                  <a:lnTo>
                    <a:pt x="228" y="558"/>
                  </a:lnTo>
                  <a:lnTo>
                    <a:pt x="232" y="550"/>
                  </a:lnTo>
                  <a:lnTo>
                    <a:pt x="234" y="542"/>
                  </a:lnTo>
                  <a:lnTo>
                    <a:pt x="236" y="534"/>
                  </a:lnTo>
                  <a:lnTo>
                    <a:pt x="236" y="472"/>
                  </a:lnTo>
                  <a:close/>
                  <a:moveTo>
                    <a:pt x="172" y="554"/>
                  </a:moveTo>
                  <a:lnTo>
                    <a:pt x="32" y="554"/>
                  </a:lnTo>
                  <a:lnTo>
                    <a:pt x="32" y="80"/>
                  </a:lnTo>
                  <a:lnTo>
                    <a:pt x="48" y="80"/>
                  </a:lnTo>
                  <a:lnTo>
                    <a:pt x="68" y="152"/>
                  </a:lnTo>
                  <a:lnTo>
                    <a:pt x="90" y="220"/>
                  </a:lnTo>
                  <a:lnTo>
                    <a:pt x="112" y="282"/>
                  </a:lnTo>
                  <a:lnTo>
                    <a:pt x="136" y="334"/>
                  </a:lnTo>
                  <a:lnTo>
                    <a:pt x="158" y="380"/>
                  </a:lnTo>
                  <a:lnTo>
                    <a:pt x="176" y="414"/>
                  </a:lnTo>
                  <a:lnTo>
                    <a:pt x="196" y="448"/>
                  </a:lnTo>
                  <a:lnTo>
                    <a:pt x="200" y="458"/>
                  </a:lnTo>
                  <a:lnTo>
                    <a:pt x="202" y="464"/>
                  </a:lnTo>
                  <a:lnTo>
                    <a:pt x="204" y="472"/>
                  </a:lnTo>
                  <a:lnTo>
                    <a:pt x="204" y="532"/>
                  </a:lnTo>
                  <a:lnTo>
                    <a:pt x="202" y="538"/>
                  </a:lnTo>
                  <a:lnTo>
                    <a:pt x="198" y="544"/>
                  </a:lnTo>
                  <a:lnTo>
                    <a:pt x="194" y="548"/>
                  </a:lnTo>
                  <a:lnTo>
                    <a:pt x="188" y="550"/>
                  </a:lnTo>
                  <a:lnTo>
                    <a:pt x="180" y="552"/>
                  </a:lnTo>
                  <a:lnTo>
                    <a:pt x="172" y="5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182" name="Freeform 32">
              <a:extLst>
                <a:ext uri="{FF2B5EF4-FFF2-40B4-BE49-F238E27FC236}">
                  <a16:creationId xmlns:a16="http://schemas.microsoft.com/office/drawing/2014/main" id="{95B96EFB-41B8-4A0B-9CCA-891B1EF75AB3}"/>
                </a:ext>
              </a:extLst>
            </p:cNvPr>
            <p:cNvSpPr>
              <a:spLocks noEditPoints="1"/>
            </p:cNvSpPr>
            <p:nvPr/>
          </p:nvSpPr>
          <p:spPr bwMode="auto">
            <a:xfrm>
              <a:off x="3015628" y="332656"/>
              <a:ext cx="450852" cy="1692275"/>
            </a:xfrm>
            <a:custGeom>
              <a:avLst/>
              <a:gdLst>
                <a:gd name="T0" fmla="*/ 0 w 284"/>
                <a:gd name="T1" fmla="*/ 176410938 h 1066"/>
                <a:gd name="T2" fmla="*/ 0 w 284"/>
                <a:gd name="T3" fmla="*/ 2147483647 h 1066"/>
                <a:gd name="T4" fmla="*/ 675401875 w 284"/>
                <a:gd name="T5" fmla="*/ 2147483647 h 1066"/>
                <a:gd name="T6" fmla="*/ 675401875 w 284"/>
                <a:gd name="T7" fmla="*/ 2147483647 h 1066"/>
                <a:gd name="T8" fmla="*/ 690522813 w 284"/>
                <a:gd name="T9" fmla="*/ 2147483647 h 1066"/>
                <a:gd name="T10" fmla="*/ 705643750 w 284"/>
                <a:gd name="T11" fmla="*/ 2147483647 h 1066"/>
                <a:gd name="T12" fmla="*/ 710684063 w 284"/>
                <a:gd name="T13" fmla="*/ 2147483647 h 1066"/>
                <a:gd name="T14" fmla="*/ 715724375 w 284"/>
                <a:gd name="T15" fmla="*/ 2147483647 h 1066"/>
                <a:gd name="T16" fmla="*/ 715724375 w 284"/>
                <a:gd name="T17" fmla="*/ 0 h 1066"/>
                <a:gd name="T18" fmla="*/ 171370625 w 284"/>
                <a:gd name="T19" fmla="*/ 0 h 1066"/>
                <a:gd name="T20" fmla="*/ 0 w 284"/>
                <a:gd name="T21" fmla="*/ 176410938 h 1066"/>
                <a:gd name="T22" fmla="*/ 635079375 w 284"/>
                <a:gd name="T23" fmla="*/ 80645000 h 1066"/>
                <a:gd name="T24" fmla="*/ 635079375 w 284"/>
                <a:gd name="T25" fmla="*/ 2147483647 h 1066"/>
                <a:gd name="T26" fmla="*/ 635079375 w 284"/>
                <a:gd name="T27" fmla="*/ 2147483647 h 1066"/>
                <a:gd name="T28" fmla="*/ 635079375 w 284"/>
                <a:gd name="T29" fmla="*/ 2147483647 h 1066"/>
                <a:gd name="T30" fmla="*/ 630039063 w 284"/>
                <a:gd name="T31" fmla="*/ 2147483647 h 1066"/>
                <a:gd name="T32" fmla="*/ 614918125 w 284"/>
                <a:gd name="T33" fmla="*/ 2147483647 h 1066"/>
                <a:gd name="T34" fmla="*/ 599797188 w 284"/>
                <a:gd name="T35" fmla="*/ 2147483647 h 1066"/>
                <a:gd name="T36" fmla="*/ 584676250 w 284"/>
                <a:gd name="T37" fmla="*/ 2147483647 h 1066"/>
                <a:gd name="T38" fmla="*/ 564515000 w 284"/>
                <a:gd name="T39" fmla="*/ 2147483647 h 1066"/>
                <a:gd name="T40" fmla="*/ 544353750 w 284"/>
                <a:gd name="T41" fmla="*/ 2147483647 h 1066"/>
                <a:gd name="T42" fmla="*/ 514111875 w 284"/>
                <a:gd name="T43" fmla="*/ 2147483647 h 1066"/>
                <a:gd name="T44" fmla="*/ 478829688 w 284"/>
                <a:gd name="T45" fmla="*/ 2147483647 h 1066"/>
                <a:gd name="T46" fmla="*/ 433466875 w 284"/>
                <a:gd name="T47" fmla="*/ 2147483647 h 1066"/>
                <a:gd name="T48" fmla="*/ 388104063 w 284"/>
                <a:gd name="T49" fmla="*/ 2147483647 h 1066"/>
                <a:gd name="T50" fmla="*/ 332660625 w 284"/>
                <a:gd name="T51" fmla="*/ 2147483647 h 1066"/>
                <a:gd name="T52" fmla="*/ 267136563 w 284"/>
                <a:gd name="T53" fmla="*/ 2147483647 h 1066"/>
                <a:gd name="T54" fmla="*/ 80645000 w 284"/>
                <a:gd name="T55" fmla="*/ 2147483647 h 1066"/>
                <a:gd name="T56" fmla="*/ 80645000 w 284"/>
                <a:gd name="T57" fmla="*/ 211693125 h 1066"/>
                <a:gd name="T58" fmla="*/ 206652813 w 284"/>
                <a:gd name="T59" fmla="*/ 80645000 h 1066"/>
                <a:gd name="T60" fmla="*/ 635079375 w 284"/>
                <a:gd name="T61" fmla="*/ 80645000 h 10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4"/>
                <a:gd name="T94" fmla="*/ 0 h 1066"/>
                <a:gd name="T95" fmla="*/ 284 w 284"/>
                <a:gd name="T96" fmla="*/ 1066 h 10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4" h="1066">
                  <a:moveTo>
                    <a:pt x="0" y="70"/>
                  </a:moveTo>
                  <a:lnTo>
                    <a:pt x="0" y="1066"/>
                  </a:lnTo>
                  <a:lnTo>
                    <a:pt x="268" y="1066"/>
                  </a:lnTo>
                  <a:lnTo>
                    <a:pt x="274" y="1064"/>
                  </a:lnTo>
                  <a:lnTo>
                    <a:pt x="280" y="1060"/>
                  </a:lnTo>
                  <a:lnTo>
                    <a:pt x="282" y="1056"/>
                  </a:lnTo>
                  <a:lnTo>
                    <a:pt x="284" y="1048"/>
                  </a:lnTo>
                  <a:lnTo>
                    <a:pt x="284" y="0"/>
                  </a:lnTo>
                  <a:lnTo>
                    <a:pt x="68" y="0"/>
                  </a:lnTo>
                  <a:lnTo>
                    <a:pt x="0" y="70"/>
                  </a:lnTo>
                  <a:close/>
                  <a:moveTo>
                    <a:pt x="252" y="32"/>
                  </a:moveTo>
                  <a:lnTo>
                    <a:pt x="252" y="886"/>
                  </a:lnTo>
                  <a:lnTo>
                    <a:pt x="252" y="894"/>
                  </a:lnTo>
                  <a:lnTo>
                    <a:pt x="250" y="912"/>
                  </a:lnTo>
                  <a:lnTo>
                    <a:pt x="244" y="936"/>
                  </a:lnTo>
                  <a:lnTo>
                    <a:pt x="238" y="948"/>
                  </a:lnTo>
                  <a:lnTo>
                    <a:pt x="232" y="962"/>
                  </a:lnTo>
                  <a:lnTo>
                    <a:pt x="224" y="976"/>
                  </a:lnTo>
                  <a:lnTo>
                    <a:pt x="216" y="988"/>
                  </a:lnTo>
                  <a:lnTo>
                    <a:pt x="204" y="1000"/>
                  </a:lnTo>
                  <a:lnTo>
                    <a:pt x="190" y="1012"/>
                  </a:lnTo>
                  <a:lnTo>
                    <a:pt x="172" y="1020"/>
                  </a:lnTo>
                  <a:lnTo>
                    <a:pt x="154" y="1028"/>
                  </a:lnTo>
                  <a:lnTo>
                    <a:pt x="132" y="1032"/>
                  </a:lnTo>
                  <a:lnTo>
                    <a:pt x="106" y="1034"/>
                  </a:lnTo>
                  <a:lnTo>
                    <a:pt x="32" y="1034"/>
                  </a:lnTo>
                  <a:lnTo>
                    <a:pt x="32" y="84"/>
                  </a:lnTo>
                  <a:lnTo>
                    <a:pt x="82" y="32"/>
                  </a:lnTo>
                  <a:lnTo>
                    <a:pt x="25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sp>
          <p:nvSpPr>
            <p:cNvPr id="183" name="Freeform 33">
              <a:extLst>
                <a:ext uri="{FF2B5EF4-FFF2-40B4-BE49-F238E27FC236}">
                  <a16:creationId xmlns:a16="http://schemas.microsoft.com/office/drawing/2014/main" id="{2FF563CE-6D77-4B72-A200-DC58A1E3D0E6}"/>
                </a:ext>
              </a:extLst>
            </p:cNvPr>
            <p:cNvSpPr>
              <a:spLocks noEditPoints="1"/>
            </p:cNvSpPr>
            <p:nvPr/>
          </p:nvSpPr>
          <p:spPr bwMode="auto">
            <a:xfrm>
              <a:off x="3491878" y="332656"/>
              <a:ext cx="450852" cy="1692275"/>
            </a:xfrm>
            <a:custGeom>
              <a:avLst/>
              <a:gdLst>
                <a:gd name="T0" fmla="*/ 0 w 284"/>
                <a:gd name="T1" fmla="*/ 176410938 h 1066"/>
                <a:gd name="T2" fmla="*/ 0 w 284"/>
                <a:gd name="T3" fmla="*/ 2147483647 h 1066"/>
                <a:gd name="T4" fmla="*/ 675401875 w 284"/>
                <a:gd name="T5" fmla="*/ 2147483647 h 1066"/>
                <a:gd name="T6" fmla="*/ 675401875 w 284"/>
                <a:gd name="T7" fmla="*/ 2147483647 h 1066"/>
                <a:gd name="T8" fmla="*/ 690522813 w 284"/>
                <a:gd name="T9" fmla="*/ 2147483647 h 1066"/>
                <a:gd name="T10" fmla="*/ 705643750 w 284"/>
                <a:gd name="T11" fmla="*/ 2147483647 h 1066"/>
                <a:gd name="T12" fmla="*/ 710684063 w 284"/>
                <a:gd name="T13" fmla="*/ 2147483647 h 1066"/>
                <a:gd name="T14" fmla="*/ 715724375 w 284"/>
                <a:gd name="T15" fmla="*/ 2147483647 h 1066"/>
                <a:gd name="T16" fmla="*/ 715724375 w 284"/>
                <a:gd name="T17" fmla="*/ 0 h 1066"/>
                <a:gd name="T18" fmla="*/ 171370625 w 284"/>
                <a:gd name="T19" fmla="*/ 0 h 1066"/>
                <a:gd name="T20" fmla="*/ 0 w 284"/>
                <a:gd name="T21" fmla="*/ 176410938 h 1066"/>
                <a:gd name="T22" fmla="*/ 635079375 w 284"/>
                <a:gd name="T23" fmla="*/ 80645000 h 1066"/>
                <a:gd name="T24" fmla="*/ 635079375 w 284"/>
                <a:gd name="T25" fmla="*/ 2147483647 h 1066"/>
                <a:gd name="T26" fmla="*/ 635079375 w 284"/>
                <a:gd name="T27" fmla="*/ 2147483647 h 1066"/>
                <a:gd name="T28" fmla="*/ 635079375 w 284"/>
                <a:gd name="T29" fmla="*/ 2147483647 h 1066"/>
                <a:gd name="T30" fmla="*/ 630039063 w 284"/>
                <a:gd name="T31" fmla="*/ 2147483647 h 1066"/>
                <a:gd name="T32" fmla="*/ 614918125 w 284"/>
                <a:gd name="T33" fmla="*/ 2147483647 h 1066"/>
                <a:gd name="T34" fmla="*/ 604837500 w 284"/>
                <a:gd name="T35" fmla="*/ 2147483647 h 1066"/>
                <a:gd name="T36" fmla="*/ 589716563 w 284"/>
                <a:gd name="T37" fmla="*/ 2147483647 h 1066"/>
                <a:gd name="T38" fmla="*/ 569555313 w 284"/>
                <a:gd name="T39" fmla="*/ 2147483647 h 1066"/>
                <a:gd name="T40" fmla="*/ 544353750 w 284"/>
                <a:gd name="T41" fmla="*/ 2147483647 h 1066"/>
                <a:gd name="T42" fmla="*/ 514111875 w 284"/>
                <a:gd name="T43" fmla="*/ 2147483647 h 1066"/>
                <a:gd name="T44" fmla="*/ 478829688 w 284"/>
                <a:gd name="T45" fmla="*/ 2147483647 h 1066"/>
                <a:gd name="T46" fmla="*/ 438507188 w 284"/>
                <a:gd name="T47" fmla="*/ 2147483647 h 1066"/>
                <a:gd name="T48" fmla="*/ 388104063 w 284"/>
                <a:gd name="T49" fmla="*/ 2147483647 h 1066"/>
                <a:gd name="T50" fmla="*/ 332660625 w 284"/>
                <a:gd name="T51" fmla="*/ 2147483647 h 1066"/>
                <a:gd name="T52" fmla="*/ 267136563 w 284"/>
                <a:gd name="T53" fmla="*/ 2147483647 h 1066"/>
                <a:gd name="T54" fmla="*/ 80645000 w 284"/>
                <a:gd name="T55" fmla="*/ 2147483647 h 1066"/>
                <a:gd name="T56" fmla="*/ 80645000 w 284"/>
                <a:gd name="T57" fmla="*/ 211693125 h 1066"/>
                <a:gd name="T58" fmla="*/ 206652813 w 284"/>
                <a:gd name="T59" fmla="*/ 80645000 h 1066"/>
                <a:gd name="T60" fmla="*/ 635079375 w 284"/>
                <a:gd name="T61" fmla="*/ 80645000 h 10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4"/>
                <a:gd name="T94" fmla="*/ 0 h 1066"/>
                <a:gd name="T95" fmla="*/ 284 w 284"/>
                <a:gd name="T96" fmla="*/ 1066 h 10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4" h="1066">
                  <a:moveTo>
                    <a:pt x="0" y="70"/>
                  </a:moveTo>
                  <a:lnTo>
                    <a:pt x="0" y="1066"/>
                  </a:lnTo>
                  <a:lnTo>
                    <a:pt x="268" y="1066"/>
                  </a:lnTo>
                  <a:lnTo>
                    <a:pt x="274" y="1064"/>
                  </a:lnTo>
                  <a:lnTo>
                    <a:pt x="280" y="1060"/>
                  </a:lnTo>
                  <a:lnTo>
                    <a:pt x="282" y="1056"/>
                  </a:lnTo>
                  <a:lnTo>
                    <a:pt x="284" y="1048"/>
                  </a:lnTo>
                  <a:lnTo>
                    <a:pt x="284" y="0"/>
                  </a:lnTo>
                  <a:lnTo>
                    <a:pt x="68" y="0"/>
                  </a:lnTo>
                  <a:lnTo>
                    <a:pt x="0" y="70"/>
                  </a:lnTo>
                  <a:close/>
                  <a:moveTo>
                    <a:pt x="252" y="32"/>
                  </a:moveTo>
                  <a:lnTo>
                    <a:pt x="252" y="886"/>
                  </a:lnTo>
                  <a:lnTo>
                    <a:pt x="252" y="894"/>
                  </a:lnTo>
                  <a:lnTo>
                    <a:pt x="250" y="912"/>
                  </a:lnTo>
                  <a:lnTo>
                    <a:pt x="244" y="936"/>
                  </a:lnTo>
                  <a:lnTo>
                    <a:pt x="240" y="948"/>
                  </a:lnTo>
                  <a:lnTo>
                    <a:pt x="234" y="962"/>
                  </a:lnTo>
                  <a:lnTo>
                    <a:pt x="226" y="976"/>
                  </a:lnTo>
                  <a:lnTo>
                    <a:pt x="216" y="988"/>
                  </a:lnTo>
                  <a:lnTo>
                    <a:pt x="204" y="1000"/>
                  </a:lnTo>
                  <a:lnTo>
                    <a:pt x="190" y="1012"/>
                  </a:lnTo>
                  <a:lnTo>
                    <a:pt x="174" y="1020"/>
                  </a:lnTo>
                  <a:lnTo>
                    <a:pt x="154" y="1028"/>
                  </a:lnTo>
                  <a:lnTo>
                    <a:pt x="132" y="1032"/>
                  </a:lnTo>
                  <a:lnTo>
                    <a:pt x="106" y="1034"/>
                  </a:lnTo>
                  <a:lnTo>
                    <a:pt x="32" y="1034"/>
                  </a:lnTo>
                  <a:lnTo>
                    <a:pt x="32" y="84"/>
                  </a:lnTo>
                  <a:lnTo>
                    <a:pt x="82" y="32"/>
                  </a:lnTo>
                  <a:lnTo>
                    <a:pt x="25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sz="1000" dirty="0">
                <a:latin typeface="Arial" panose="020B0604020202020204" pitchFamily="34" charset="0"/>
                <a:cs typeface="Arial" panose="020B0604020202020204" pitchFamily="34" charset="0"/>
              </a:endParaRPr>
            </a:p>
          </p:txBody>
        </p:sp>
      </p:grpSp>
      <p:sp>
        <p:nvSpPr>
          <p:cNvPr id="184" name="TextBox 183">
            <a:extLst>
              <a:ext uri="{FF2B5EF4-FFF2-40B4-BE49-F238E27FC236}">
                <a16:creationId xmlns:a16="http://schemas.microsoft.com/office/drawing/2014/main" id="{8463DAC9-D7D7-4CD3-A473-B447DD1C4D7A}"/>
              </a:ext>
            </a:extLst>
          </p:cNvPr>
          <p:cNvSpPr txBox="1"/>
          <p:nvPr/>
        </p:nvSpPr>
        <p:spPr>
          <a:xfrm>
            <a:off x="6691278" y="3570510"/>
            <a:ext cx="489236" cy="307777"/>
          </a:xfrm>
          <a:prstGeom prst="rect">
            <a:avLst/>
          </a:prstGeom>
          <a:noFill/>
        </p:spPr>
        <p:txBody>
          <a:bodyPr wrap="none" rtlCol="0">
            <a:spAutoFit/>
          </a:bodyPr>
          <a:lstStyle/>
          <a:p>
            <a:pPr algn="ctr"/>
            <a:r>
              <a:rPr lang="en-US" altLang="ko-KR" sz="1400" dirty="0"/>
              <a:t>UCP</a:t>
            </a:r>
            <a:endParaRPr lang="ko-KR" altLang="en-US" sz="1400" dirty="0"/>
          </a:p>
        </p:txBody>
      </p:sp>
      <p:cxnSp>
        <p:nvCxnSpPr>
          <p:cNvPr id="185" name="Connector: Curved 184">
            <a:extLst>
              <a:ext uri="{FF2B5EF4-FFF2-40B4-BE49-F238E27FC236}">
                <a16:creationId xmlns:a16="http://schemas.microsoft.com/office/drawing/2014/main" id="{9556A88E-4C9A-4A86-8B90-BD9EFE239F77}"/>
              </a:ext>
            </a:extLst>
          </p:cNvPr>
          <p:cNvCxnSpPr>
            <a:cxnSpLocks/>
            <a:stCxn id="164" idx="1"/>
          </p:cNvCxnSpPr>
          <p:nvPr/>
        </p:nvCxnSpPr>
        <p:spPr>
          <a:xfrm rot="10800000">
            <a:off x="4996811" y="2907175"/>
            <a:ext cx="1775285" cy="474116"/>
          </a:xfrm>
          <a:prstGeom prst="curvedConnector3">
            <a:avLst>
              <a:gd name="adj1" fmla="val 50000"/>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6" name="Connector: Curved 185">
            <a:extLst>
              <a:ext uri="{FF2B5EF4-FFF2-40B4-BE49-F238E27FC236}">
                <a16:creationId xmlns:a16="http://schemas.microsoft.com/office/drawing/2014/main" id="{F9B35AB2-75CB-422F-B92B-6E6058F94E13}"/>
              </a:ext>
            </a:extLst>
          </p:cNvPr>
          <p:cNvCxnSpPr>
            <a:cxnSpLocks/>
            <a:stCxn id="164" idx="1"/>
          </p:cNvCxnSpPr>
          <p:nvPr/>
        </p:nvCxnSpPr>
        <p:spPr>
          <a:xfrm rot="10800000" flipV="1">
            <a:off x="4996811" y="3381292"/>
            <a:ext cx="1775285" cy="38993"/>
          </a:xfrm>
          <a:prstGeom prst="curvedConnector3">
            <a:avLst>
              <a:gd name="adj1" fmla="val 50000"/>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7" name="TextBox 186">
            <a:extLst>
              <a:ext uri="{FF2B5EF4-FFF2-40B4-BE49-F238E27FC236}">
                <a16:creationId xmlns:a16="http://schemas.microsoft.com/office/drawing/2014/main" id="{D962237E-4328-42B2-9B31-C011AEE15C5B}"/>
              </a:ext>
            </a:extLst>
          </p:cNvPr>
          <p:cNvSpPr txBox="1"/>
          <p:nvPr/>
        </p:nvSpPr>
        <p:spPr>
          <a:xfrm>
            <a:off x="5072366" y="3286698"/>
            <a:ext cx="1023037" cy="246221"/>
          </a:xfrm>
          <a:prstGeom prst="rect">
            <a:avLst/>
          </a:prstGeom>
          <a:noFill/>
        </p:spPr>
        <p:txBody>
          <a:bodyPr wrap="none" rtlCol="0">
            <a:spAutoFit/>
          </a:bodyPr>
          <a:lstStyle/>
          <a:p>
            <a:pPr algn="ctr"/>
            <a:r>
              <a:rPr lang="en-US" altLang="ko-KR" sz="1000" dirty="0">
                <a:solidFill>
                  <a:srgbClr val="0000CC"/>
                </a:solidFill>
                <a:highlight>
                  <a:srgbClr val="FFFF00"/>
                </a:highlight>
              </a:rPr>
              <a:t>UCP-vVOIM-CL8</a:t>
            </a:r>
            <a:endParaRPr lang="ko-KR" altLang="en-US" sz="1000" dirty="0">
              <a:solidFill>
                <a:srgbClr val="0000CC"/>
              </a:solidFill>
              <a:highlight>
                <a:srgbClr val="FFFF00"/>
              </a:highlight>
            </a:endParaRPr>
          </a:p>
        </p:txBody>
      </p:sp>
      <p:sp>
        <p:nvSpPr>
          <p:cNvPr id="188" name="TextBox 187">
            <a:extLst>
              <a:ext uri="{FF2B5EF4-FFF2-40B4-BE49-F238E27FC236}">
                <a16:creationId xmlns:a16="http://schemas.microsoft.com/office/drawing/2014/main" id="{88E07795-471D-48EA-8516-6BD711FC25D4}"/>
              </a:ext>
            </a:extLst>
          </p:cNvPr>
          <p:cNvSpPr txBox="1"/>
          <p:nvPr/>
        </p:nvSpPr>
        <p:spPr>
          <a:xfrm>
            <a:off x="5089999" y="2843895"/>
            <a:ext cx="987771" cy="246221"/>
          </a:xfrm>
          <a:prstGeom prst="rect">
            <a:avLst/>
          </a:prstGeom>
          <a:noFill/>
        </p:spPr>
        <p:txBody>
          <a:bodyPr wrap="none" rtlCol="0">
            <a:spAutoFit/>
          </a:bodyPr>
          <a:lstStyle/>
          <a:p>
            <a:pPr algn="ctr"/>
            <a:r>
              <a:rPr lang="en-US" altLang="ko-KR" sz="1000" dirty="0">
                <a:solidFill>
                  <a:srgbClr val="0000CC"/>
                </a:solidFill>
                <a:highlight>
                  <a:srgbClr val="FFFF00"/>
                </a:highlight>
              </a:rPr>
              <a:t>UCP-vUVM-CL8</a:t>
            </a:r>
            <a:endParaRPr lang="ko-KR" altLang="en-US" sz="1000" dirty="0">
              <a:solidFill>
                <a:srgbClr val="0000CC"/>
              </a:solidFill>
              <a:highlight>
                <a:srgbClr val="FFFF00"/>
              </a:highlight>
            </a:endParaRPr>
          </a:p>
        </p:txBody>
      </p:sp>
      <p:grpSp>
        <p:nvGrpSpPr>
          <p:cNvPr id="74" name="Group 73">
            <a:extLst>
              <a:ext uri="{FF2B5EF4-FFF2-40B4-BE49-F238E27FC236}">
                <a16:creationId xmlns:a16="http://schemas.microsoft.com/office/drawing/2014/main" id="{0075C0D2-7816-4CE5-B4DA-275B8CFE343E}"/>
              </a:ext>
            </a:extLst>
          </p:cNvPr>
          <p:cNvGrpSpPr/>
          <p:nvPr/>
        </p:nvGrpSpPr>
        <p:grpSpPr>
          <a:xfrm>
            <a:off x="7421587" y="1954511"/>
            <a:ext cx="1417687" cy="246221"/>
            <a:chOff x="10047913" y="729314"/>
            <a:chExt cx="1890248" cy="328295"/>
          </a:xfrm>
        </p:grpSpPr>
        <p:sp>
          <p:nvSpPr>
            <p:cNvPr id="75" name="Oval 74">
              <a:extLst>
                <a:ext uri="{FF2B5EF4-FFF2-40B4-BE49-F238E27FC236}">
                  <a16:creationId xmlns:a16="http://schemas.microsoft.com/office/drawing/2014/main" id="{31A1C475-7665-4C55-A801-FB0AED2CEE92}"/>
                </a:ext>
              </a:extLst>
            </p:cNvPr>
            <p:cNvSpPr/>
            <p:nvPr/>
          </p:nvSpPr>
          <p:spPr>
            <a:xfrm>
              <a:off x="10047913" y="821343"/>
              <a:ext cx="388251" cy="151735"/>
            </a:xfrm>
            <a:prstGeom prst="ellipse">
              <a:avLst/>
            </a:prstGeom>
            <a:no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1400"/>
            </a:p>
          </p:txBody>
        </p:sp>
        <p:sp>
          <p:nvSpPr>
            <p:cNvPr id="76" name="TextBox 75">
              <a:extLst>
                <a:ext uri="{FF2B5EF4-FFF2-40B4-BE49-F238E27FC236}">
                  <a16:creationId xmlns:a16="http://schemas.microsoft.com/office/drawing/2014/main" id="{1FBD6A93-2C05-4574-A525-F0460F42F446}"/>
                </a:ext>
              </a:extLst>
            </p:cNvPr>
            <p:cNvSpPr txBox="1"/>
            <p:nvPr/>
          </p:nvSpPr>
          <p:spPr>
            <a:xfrm>
              <a:off x="10375341" y="729314"/>
              <a:ext cx="1562820" cy="328295"/>
            </a:xfrm>
            <a:prstGeom prst="rect">
              <a:avLst/>
            </a:prstGeom>
            <a:noFill/>
          </p:spPr>
          <p:txBody>
            <a:bodyPr wrap="none" rtlCol="0">
              <a:spAutoFit/>
            </a:bodyPr>
            <a:lstStyle/>
            <a:p>
              <a:pPr algn="r"/>
              <a:r>
                <a:rPr lang="en-US" sz="1000" b="1" dirty="0">
                  <a:solidFill>
                    <a:srgbClr val="0000CC"/>
                  </a:solidFill>
                </a:rPr>
                <a:t>New in Unified 4.0</a:t>
              </a:r>
            </a:p>
          </p:txBody>
        </p:sp>
      </p:grpSp>
      <p:sp>
        <p:nvSpPr>
          <p:cNvPr id="78" name="Oval 77">
            <a:extLst>
              <a:ext uri="{FF2B5EF4-FFF2-40B4-BE49-F238E27FC236}">
                <a16:creationId xmlns:a16="http://schemas.microsoft.com/office/drawing/2014/main" id="{EDCBEE86-B4A9-4F3C-B3BF-95D72BEEFEF6}"/>
              </a:ext>
            </a:extLst>
          </p:cNvPr>
          <p:cNvSpPr/>
          <p:nvPr/>
        </p:nvSpPr>
        <p:spPr>
          <a:xfrm>
            <a:off x="2769639" y="3627796"/>
            <a:ext cx="1297224" cy="559014"/>
          </a:xfrm>
          <a:prstGeom prst="ellipse">
            <a:avLst/>
          </a:prstGeom>
          <a:no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Tree>
    <p:extLst>
      <p:ext uri="{BB962C8B-B14F-4D97-AF65-F5344CB8AC3E}">
        <p14:creationId xmlns:p14="http://schemas.microsoft.com/office/powerpoint/2010/main" val="278585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F56A3C-010E-479E-A664-4F3008856270}"/>
              </a:ext>
            </a:extLst>
          </p:cNvPr>
          <p:cNvSpPr>
            <a:spLocks noGrp="1"/>
          </p:cNvSpPr>
          <p:nvPr>
            <p:ph type="title"/>
          </p:nvPr>
        </p:nvSpPr>
        <p:spPr/>
        <p:txBody>
          <a:bodyPr>
            <a:normAutofit/>
          </a:bodyPr>
          <a:lstStyle/>
          <a:p>
            <a:r>
              <a:rPr lang="en-US" altLang="ko-KR" sz="2800" dirty="0"/>
              <a:t>V5.0 highlight</a:t>
            </a:r>
            <a:endParaRPr lang="ko-KR" altLang="en-US" sz="2800" dirty="0"/>
          </a:p>
        </p:txBody>
      </p:sp>
      <p:sp>
        <p:nvSpPr>
          <p:cNvPr id="3" name="TextBox 2">
            <a:extLst>
              <a:ext uri="{FF2B5EF4-FFF2-40B4-BE49-F238E27FC236}">
                <a16:creationId xmlns:a16="http://schemas.microsoft.com/office/drawing/2014/main" id="{F55F9C21-4AC9-4C59-A4DA-EEE92059B231}"/>
              </a:ext>
            </a:extLst>
          </p:cNvPr>
          <p:cNvSpPr txBox="1"/>
          <p:nvPr/>
        </p:nvSpPr>
        <p:spPr>
          <a:xfrm>
            <a:off x="4497873" y="536895"/>
            <a:ext cx="4444358" cy="523220"/>
          </a:xfrm>
          <a:prstGeom prst="rect">
            <a:avLst/>
          </a:prstGeom>
          <a:noFill/>
        </p:spPr>
        <p:txBody>
          <a:bodyPr wrap="none" rtlCol="0">
            <a:spAutoFit/>
          </a:bodyPr>
          <a:lstStyle/>
          <a:p>
            <a:r>
              <a:rPr lang="en-US" sz="1400" i="1" dirty="0"/>
              <a:t>Black items in Unified V4.1 Temp (available from Oct/2020)</a:t>
            </a:r>
          </a:p>
          <a:p>
            <a:r>
              <a:rPr lang="en-US" sz="1400" i="1" dirty="0">
                <a:solidFill>
                  <a:srgbClr val="0000FF"/>
                </a:solidFill>
              </a:rPr>
              <a:t>Blue items in Unified V5.0 (To be available from Q2/2021)</a:t>
            </a:r>
          </a:p>
        </p:txBody>
      </p:sp>
      <p:sp>
        <p:nvSpPr>
          <p:cNvPr id="109" name="Content Placeholder 1">
            <a:extLst>
              <a:ext uri="{FF2B5EF4-FFF2-40B4-BE49-F238E27FC236}">
                <a16:creationId xmlns:a16="http://schemas.microsoft.com/office/drawing/2014/main" id="{4A8CFC5D-7268-43A9-AFF2-A0AF6DA1BF76}"/>
              </a:ext>
            </a:extLst>
          </p:cNvPr>
          <p:cNvSpPr txBox="1">
            <a:spLocks/>
          </p:cNvSpPr>
          <p:nvPr/>
        </p:nvSpPr>
        <p:spPr>
          <a:xfrm>
            <a:off x="493442" y="1546853"/>
            <a:ext cx="8475067" cy="1917833"/>
          </a:xfrm>
          <a:prstGeom prst="rect">
            <a:avLst/>
          </a:prstGeom>
        </p:spPr>
        <p:txBody>
          <a:bodyPr vert="horz" lIns="91440" tIns="45720" rIns="91440" bIns="45720" rtlCol="0">
            <a:normAutofit fontScale="85000" lnSpcReduction="20000"/>
          </a:bodyPr>
          <a:lstStyle>
            <a:lvl1pPr marL="228600" indent="-228600" algn="l" defTabSz="914400" rtl="0" eaLnBrk="1" latinLnBrk="1" hangingPunct="1">
              <a:lnSpc>
                <a:spcPct val="90000"/>
              </a:lnSpc>
              <a:spcBef>
                <a:spcPts val="1000"/>
              </a:spcBef>
              <a:buClr>
                <a:schemeClr val="tx2"/>
              </a:buClr>
              <a:buFont typeface="Wingdings" panose="05000000000000000000" pitchFamily="2" charset="2"/>
              <a:buChar char="§"/>
              <a:defRPr sz="1800" kern="1200" baseline="0">
                <a:solidFill>
                  <a:schemeClr val="tx1"/>
                </a:solidFill>
                <a:latin typeface="arial" charset="0"/>
                <a:ea typeface="맑은 고딕" charset="-127"/>
                <a:cs typeface="+mn-cs"/>
              </a:defRPr>
            </a:lvl1pPr>
            <a:lvl2pPr marL="504000" indent="-228600" algn="l" defTabSz="914400" rtl="0" eaLnBrk="1" latinLnBrk="1" hangingPunct="1">
              <a:lnSpc>
                <a:spcPct val="90000"/>
              </a:lnSpc>
              <a:spcBef>
                <a:spcPts val="500"/>
              </a:spcBef>
              <a:buClr>
                <a:schemeClr val="tx2"/>
              </a:buClr>
              <a:buFont typeface="Arial" panose="020B0604020202020204" pitchFamily="34" charset="0"/>
              <a:buChar char="•"/>
              <a:defRPr sz="1800" kern="1200" baseline="0">
                <a:solidFill>
                  <a:schemeClr val="tx1"/>
                </a:solidFill>
                <a:latin typeface="arial" charset="0"/>
                <a:ea typeface="맑은 고딕" charset="-127"/>
                <a:cs typeface="+mn-cs"/>
              </a:defRPr>
            </a:lvl2pPr>
            <a:lvl3pPr marL="864000" indent="-228600" algn="l" defTabSz="914400" rtl="0" eaLnBrk="1" latinLnBrk="1" hangingPunct="1">
              <a:lnSpc>
                <a:spcPct val="90000"/>
              </a:lnSpc>
              <a:spcBef>
                <a:spcPts val="500"/>
              </a:spcBef>
              <a:buClr>
                <a:schemeClr val="tx2"/>
              </a:buClr>
              <a:buFont typeface="Arial" panose="020B0604020202020204" pitchFamily="34" charset="0"/>
              <a:buChar char="-"/>
              <a:defRPr sz="1800" kern="1200" baseline="0">
                <a:solidFill>
                  <a:schemeClr val="tx1"/>
                </a:solidFill>
                <a:latin typeface="arial" charset="0"/>
                <a:ea typeface="맑은 고딕" charset="-127"/>
                <a:cs typeface="+mn-cs"/>
              </a:defRPr>
            </a:lvl3pPr>
            <a:lvl4pPr marL="1152000" indent="-228600" algn="l" defTabSz="914400" rtl="0" eaLnBrk="1" latinLnBrk="1" hangingPunct="1">
              <a:lnSpc>
                <a:spcPct val="90000"/>
              </a:lnSpc>
              <a:spcBef>
                <a:spcPts val="500"/>
              </a:spcBef>
              <a:buClr>
                <a:schemeClr val="tx2"/>
              </a:buClr>
              <a:buSzPct val="90000"/>
              <a:buFont typeface="Wingdings" panose="05000000000000000000" pitchFamily="2" charset="2"/>
              <a:buChar char="ü"/>
              <a:defRPr sz="1800" kern="1200" baseline="0">
                <a:solidFill>
                  <a:schemeClr val="tx1"/>
                </a:solidFill>
                <a:latin typeface="arial" charset="0"/>
                <a:ea typeface="맑은 고딕" charset="-127"/>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atinLnBrk="0">
              <a:lnSpc>
                <a:spcPct val="100000"/>
              </a:lnSpc>
            </a:pPr>
            <a:r>
              <a:rPr lang="en-US"/>
              <a:t>Support enhanced versions of CCX, IP-ATD, IPCR, </a:t>
            </a:r>
            <a:r>
              <a:rPr lang="en-US">
                <a:solidFill>
                  <a:srgbClr val="0000FF"/>
                </a:solidFill>
              </a:rPr>
              <a:t>UCS</a:t>
            </a:r>
          </a:p>
          <a:p>
            <a:pPr latinLnBrk="0">
              <a:lnSpc>
                <a:spcPct val="100000"/>
              </a:lnSpc>
            </a:pPr>
            <a:r>
              <a:rPr lang="en-US"/>
              <a:t>vUCP – Trial license, </a:t>
            </a:r>
            <a:r>
              <a:rPr lang="en-US" i="1">
                <a:solidFill>
                  <a:srgbClr val="0000FF"/>
                </a:solidFill>
              </a:rPr>
              <a:t>Single instance vUCP,  Hybrid GR</a:t>
            </a:r>
          </a:p>
          <a:p>
            <a:pPr latinLnBrk="0">
              <a:lnSpc>
                <a:spcPct val="100000"/>
              </a:lnSpc>
            </a:pPr>
            <a:r>
              <a:rPr lang="en-US"/>
              <a:t>Integration - MS Teams interworking and enhanced SMDR interface</a:t>
            </a:r>
          </a:p>
          <a:p>
            <a:pPr latinLnBrk="0">
              <a:lnSpc>
                <a:spcPct val="100000"/>
              </a:lnSpc>
            </a:pPr>
            <a:r>
              <a:rPr lang="en-US"/>
              <a:t>Support 1048ilss/EHSA V4, </a:t>
            </a:r>
            <a:r>
              <a:rPr lang="en-US" i="1">
                <a:solidFill>
                  <a:srgbClr val="0000FF"/>
                </a:solidFill>
              </a:rPr>
              <a:t>1080i, 1048idss</a:t>
            </a:r>
          </a:p>
          <a:p>
            <a:pPr latinLnBrk="0">
              <a:lnSpc>
                <a:spcPct val="100000"/>
              </a:lnSpc>
            </a:pPr>
            <a:r>
              <a:rPr lang="en-US"/>
              <a:t>Support </a:t>
            </a:r>
            <a:r>
              <a:rPr lang="en-US">
                <a:solidFill>
                  <a:srgbClr val="0000FF"/>
                </a:solidFill>
              </a:rPr>
              <a:t>new UCP100/SLTM4/8/32</a:t>
            </a:r>
          </a:p>
          <a:p>
            <a:pPr latinLnBrk="0">
              <a:lnSpc>
                <a:spcPct val="100000"/>
              </a:lnSpc>
            </a:pPr>
            <a:r>
              <a:rPr lang="en-US"/>
              <a:t>Enhanced features for usability, management, security, …</a:t>
            </a:r>
            <a:endParaRPr lang="en-US" dirty="0"/>
          </a:p>
        </p:txBody>
      </p:sp>
      <p:sp>
        <p:nvSpPr>
          <p:cNvPr id="110" name="Rectangle: Rounded Corners 109">
            <a:extLst>
              <a:ext uri="{FF2B5EF4-FFF2-40B4-BE49-F238E27FC236}">
                <a16:creationId xmlns:a16="http://schemas.microsoft.com/office/drawing/2014/main" id="{34E68FEE-E901-428D-BF0E-E7EC82C61DE3}"/>
              </a:ext>
            </a:extLst>
          </p:cNvPr>
          <p:cNvSpPr/>
          <p:nvPr/>
        </p:nvSpPr>
        <p:spPr>
          <a:xfrm>
            <a:off x="646636" y="3463640"/>
            <a:ext cx="1512252" cy="2447637"/>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latin typeface="Calibri" panose="020F0502020204030204" pitchFamily="34" charset="0"/>
            </a:endParaRPr>
          </a:p>
        </p:txBody>
      </p:sp>
      <p:sp>
        <p:nvSpPr>
          <p:cNvPr id="117" name="Rectangle: Rounded Corners 116">
            <a:extLst>
              <a:ext uri="{FF2B5EF4-FFF2-40B4-BE49-F238E27FC236}">
                <a16:creationId xmlns:a16="http://schemas.microsoft.com/office/drawing/2014/main" id="{F8B3D280-379A-4E9B-98DD-6DB1452F1BEA}"/>
              </a:ext>
            </a:extLst>
          </p:cNvPr>
          <p:cNvSpPr/>
          <p:nvPr/>
        </p:nvSpPr>
        <p:spPr>
          <a:xfrm>
            <a:off x="3819007" y="3463640"/>
            <a:ext cx="1512252" cy="2447637"/>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latin typeface="Calibri" panose="020F0502020204030204" pitchFamily="34" charset="0"/>
            </a:endParaRPr>
          </a:p>
        </p:txBody>
      </p:sp>
      <p:sp>
        <p:nvSpPr>
          <p:cNvPr id="118" name="Rectangle: Rounded Corners 117">
            <a:extLst>
              <a:ext uri="{FF2B5EF4-FFF2-40B4-BE49-F238E27FC236}">
                <a16:creationId xmlns:a16="http://schemas.microsoft.com/office/drawing/2014/main" id="{A2532377-CE23-4829-8617-5FD800EED8A5}"/>
              </a:ext>
            </a:extLst>
          </p:cNvPr>
          <p:cNvSpPr/>
          <p:nvPr/>
        </p:nvSpPr>
        <p:spPr>
          <a:xfrm>
            <a:off x="6959804" y="3463640"/>
            <a:ext cx="1512252" cy="2447637"/>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latin typeface="Calibri" panose="020F0502020204030204" pitchFamily="34" charset="0"/>
            </a:endParaRPr>
          </a:p>
        </p:txBody>
      </p:sp>
      <p:sp>
        <p:nvSpPr>
          <p:cNvPr id="119" name="TextBox 118">
            <a:extLst>
              <a:ext uri="{FF2B5EF4-FFF2-40B4-BE49-F238E27FC236}">
                <a16:creationId xmlns:a16="http://schemas.microsoft.com/office/drawing/2014/main" id="{DEFC5E9D-D677-4E7A-9898-401A61093313}"/>
              </a:ext>
            </a:extLst>
          </p:cNvPr>
          <p:cNvSpPr txBox="1"/>
          <p:nvPr/>
        </p:nvSpPr>
        <p:spPr>
          <a:xfrm>
            <a:off x="741012" y="5458658"/>
            <a:ext cx="1323503" cy="307777"/>
          </a:xfrm>
          <a:prstGeom prst="rect">
            <a:avLst/>
          </a:prstGeom>
          <a:noFill/>
        </p:spPr>
        <p:txBody>
          <a:bodyPr wrap="none" rtlCol="0">
            <a:spAutoFit/>
          </a:bodyPr>
          <a:lstStyle/>
          <a:p>
            <a:pPr algn="ctr"/>
            <a:r>
              <a:rPr lang="en-US" altLang="ko-KR" sz="1400" b="1" dirty="0">
                <a:latin typeface="Calibri" panose="020F0502020204030204" pitchFamily="34" charset="0"/>
              </a:rPr>
              <a:t>Enhanced Apps</a:t>
            </a:r>
            <a:endParaRPr lang="ko-KR" altLang="en-US" sz="1400" b="1" dirty="0">
              <a:latin typeface="Calibri" panose="020F0502020204030204" pitchFamily="34" charset="0"/>
            </a:endParaRPr>
          </a:p>
        </p:txBody>
      </p:sp>
      <p:pic>
        <p:nvPicPr>
          <p:cNvPr id="120" name="Picture 5">
            <a:extLst>
              <a:ext uri="{FF2B5EF4-FFF2-40B4-BE49-F238E27FC236}">
                <a16:creationId xmlns:a16="http://schemas.microsoft.com/office/drawing/2014/main" id="{1F6184FA-FA9F-43FC-B559-F2381DCDA78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2675" y="3482967"/>
            <a:ext cx="675807" cy="389433"/>
          </a:xfrm>
          <a:prstGeom prst="rect">
            <a:avLst/>
          </a:prstGeom>
          <a:noFill/>
          <a:ln>
            <a:noFill/>
          </a:ln>
          <a:effectLst/>
        </p:spPr>
      </p:pic>
      <p:pic>
        <p:nvPicPr>
          <p:cNvPr id="121" name="Picture 8">
            <a:extLst>
              <a:ext uri="{FF2B5EF4-FFF2-40B4-BE49-F238E27FC236}">
                <a16:creationId xmlns:a16="http://schemas.microsoft.com/office/drawing/2014/main" id="{778D7543-FFD9-4F1C-9EB1-A75187DF3A6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2675" y="4312406"/>
            <a:ext cx="675807" cy="389433"/>
          </a:xfrm>
          <a:prstGeom prst="rect">
            <a:avLst/>
          </a:prstGeom>
          <a:noFill/>
          <a:ln>
            <a:noFill/>
          </a:ln>
          <a:effectLst/>
        </p:spPr>
      </p:pic>
      <p:sp>
        <p:nvSpPr>
          <p:cNvPr id="122" name="TextBox 121">
            <a:extLst>
              <a:ext uri="{FF2B5EF4-FFF2-40B4-BE49-F238E27FC236}">
                <a16:creationId xmlns:a16="http://schemas.microsoft.com/office/drawing/2014/main" id="{015A0ED4-FD9D-42B3-BFF6-85654A6F0679}"/>
              </a:ext>
            </a:extLst>
          </p:cNvPr>
          <p:cNvSpPr txBox="1"/>
          <p:nvPr/>
        </p:nvSpPr>
        <p:spPr>
          <a:xfrm>
            <a:off x="1378598" y="3559400"/>
            <a:ext cx="696024" cy="261610"/>
          </a:xfrm>
          <a:prstGeom prst="rect">
            <a:avLst/>
          </a:prstGeom>
          <a:noFill/>
        </p:spPr>
        <p:txBody>
          <a:bodyPr wrap="none" rtlCol="0">
            <a:spAutoFit/>
          </a:bodyPr>
          <a:lstStyle/>
          <a:p>
            <a:r>
              <a:rPr lang="en-US" altLang="ko-KR" sz="1100" dirty="0">
                <a:solidFill>
                  <a:srgbClr val="0000FF"/>
                </a:solidFill>
                <a:latin typeface="Calibri" panose="020F0502020204030204" pitchFamily="34" charset="0"/>
              </a:rPr>
              <a:t>UCS 6.2*</a:t>
            </a:r>
            <a:endParaRPr lang="ko-KR" altLang="en-US" sz="1100" dirty="0">
              <a:solidFill>
                <a:srgbClr val="0000FF"/>
              </a:solidFill>
              <a:latin typeface="Calibri" panose="020F0502020204030204" pitchFamily="34" charset="0"/>
            </a:endParaRPr>
          </a:p>
        </p:txBody>
      </p:sp>
      <p:sp>
        <p:nvSpPr>
          <p:cNvPr id="123" name="TextBox 122">
            <a:extLst>
              <a:ext uri="{FF2B5EF4-FFF2-40B4-BE49-F238E27FC236}">
                <a16:creationId xmlns:a16="http://schemas.microsoft.com/office/drawing/2014/main" id="{5861E6D2-A135-485C-99A1-11DB20A4BA6A}"/>
              </a:ext>
            </a:extLst>
          </p:cNvPr>
          <p:cNvSpPr txBox="1"/>
          <p:nvPr/>
        </p:nvSpPr>
        <p:spPr>
          <a:xfrm>
            <a:off x="1378598" y="4318776"/>
            <a:ext cx="865943" cy="261610"/>
          </a:xfrm>
          <a:prstGeom prst="rect">
            <a:avLst/>
          </a:prstGeom>
          <a:noFill/>
        </p:spPr>
        <p:txBody>
          <a:bodyPr wrap="none" rtlCol="0">
            <a:spAutoFit/>
          </a:bodyPr>
          <a:lstStyle/>
          <a:p>
            <a:r>
              <a:rPr lang="en-US" altLang="ko-KR" sz="1100" dirty="0">
                <a:latin typeface="Calibri" panose="020F0502020204030204" pitchFamily="34" charset="0"/>
              </a:rPr>
              <a:t>IP-ATD 2.7A</a:t>
            </a:r>
            <a:endParaRPr lang="ko-KR" altLang="en-US" sz="1100" baseline="30000" dirty="0">
              <a:latin typeface="Calibri" panose="020F0502020204030204" pitchFamily="34" charset="0"/>
            </a:endParaRPr>
          </a:p>
        </p:txBody>
      </p:sp>
      <p:sp>
        <p:nvSpPr>
          <p:cNvPr id="124" name="TextBox 123">
            <a:extLst>
              <a:ext uri="{FF2B5EF4-FFF2-40B4-BE49-F238E27FC236}">
                <a16:creationId xmlns:a16="http://schemas.microsoft.com/office/drawing/2014/main" id="{4A0057E9-8E22-4255-84E0-DDA15897334B}"/>
              </a:ext>
            </a:extLst>
          </p:cNvPr>
          <p:cNvSpPr txBox="1"/>
          <p:nvPr/>
        </p:nvSpPr>
        <p:spPr>
          <a:xfrm>
            <a:off x="1378598" y="4736779"/>
            <a:ext cx="655949" cy="261610"/>
          </a:xfrm>
          <a:prstGeom prst="rect">
            <a:avLst/>
          </a:prstGeom>
          <a:noFill/>
        </p:spPr>
        <p:txBody>
          <a:bodyPr wrap="none" rtlCol="0">
            <a:spAutoFit/>
          </a:bodyPr>
          <a:lstStyle/>
          <a:p>
            <a:r>
              <a:rPr lang="en-US" altLang="ko-KR" sz="1100" dirty="0">
                <a:latin typeface="Calibri" panose="020F0502020204030204" pitchFamily="34" charset="0"/>
              </a:rPr>
              <a:t>IPCR 3.2</a:t>
            </a:r>
            <a:endParaRPr lang="ko-KR" altLang="en-US" sz="1100" baseline="30000" dirty="0">
              <a:latin typeface="Calibri" panose="020F0502020204030204" pitchFamily="34" charset="0"/>
            </a:endParaRPr>
          </a:p>
        </p:txBody>
      </p:sp>
      <p:sp>
        <p:nvSpPr>
          <p:cNvPr id="125" name="TextBox 124">
            <a:extLst>
              <a:ext uri="{FF2B5EF4-FFF2-40B4-BE49-F238E27FC236}">
                <a16:creationId xmlns:a16="http://schemas.microsoft.com/office/drawing/2014/main" id="{C58F68F4-34B1-42FE-A87A-D3FB128AC224}"/>
              </a:ext>
            </a:extLst>
          </p:cNvPr>
          <p:cNvSpPr txBox="1"/>
          <p:nvPr/>
        </p:nvSpPr>
        <p:spPr>
          <a:xfrm>
            <a:off x="4070765" y="5458658"/>
            <a:ext cx="1008738" cy="307777"/>
          </a:xfrm>
          <a:prstGeom prst="rect">
            <a:avLst/>
          </a:prstGeom>
          <a:noFill/>
        </p:spPr>
        <p:txBody>
          <a:bodyPr wrap="none" rtlCol="0">
            <a:spAutoFit/>
          </a:bodyPr>
          <a:lstStyle/>
          <a:p>
            <a:pPr algn="ctr"/>
            <a:r>
              <a:rPr lang="en-US" altLang="ko-KR" sz="1400" b="1" dirty="0">
                <a:latin typeface="Calibri" panose="020F0502020204030204" pitchFamily="34" charset="0"/>
              </a:rPr>
              <a:t>Integration</a:t>
            </a:r>
            <a:endParaRPr lang="ko-KR" altLang="en-US" sz="1400" b="1" dirty="0">
              <a:latin typeface="Calibri" panose="020F0502020204030204" pitchFamily="34" charset="0"/>
            </a:endParaRPr>
          </a:p>
        </p:txBody>
      </p:sp>
      <p:sp>
        <p:nvSpPr>
          <p:cNvPr id="126" name="TextBox 125">
            <a:extLst>
              <a:ext uri="{FF2B5EF4-FFF2-40B4-BE49-F238E27FC236}">
                <a16:creationId xmlns:a16="http://schemas.microsoft.com/office/drawing/2014/main" id="{1327D896-89E2-4E01-9336-B80A4B4717A0}"/>
              </a:ext>
            </a:extLst>
          </p:cNvPr>
          <p:cNvSpPr txBox="1"/>
          <p:nvPr/>
        </p:nvSpPr>
        <p:spPr>
          <a:xfrm>
            <a:off x="6932483" y="5350936"/>
            <a:ext cx="1566903" cy="523220"/>
          </a:xfrm>
          <a:prstGeom prst="rect">
            <a:avLst/>
          </a:prstGeom>
          <a:noFill/>
        </p:spPr>
        <p:txBody>
          <a:bodyPr wrap="none" rtlCol="0">
            <a:spAutoFit/>
          </a:bodyPr>
          <a:lstStyle/>
          <a:p>
            <a:pPr algn="ctr"/>
            <a:r>
              <a:rPr lang="en-US" altLang="ko-KR" sz="1400" b="1" dirty="0">
                <a:latin typeface="Calibri" panose="020F0502020204030204" pitchFamily="34" charset="0"/>
              </a:rPr>
              <a:t>Refreshed G/W &amp;</a:t>
            </a:r>
          </a:p>
          <a:p>
            <a:pPr algn="ctr"/>
            <a:r>
              <a:rPr lang="en-US" altLang="ko-KR" sz="1400" b="1" dirty="0">
                <a:latin typeface="Calibri" panose="020F0502020204030204" pitchFamily="34" charset="0"/>
              </a:rPr>
              <a:t>Enhanced features</a:t>
            </a:r>
            <a:endParaRPr lang="ko-KR" altLang="en-US" sz="1400" b="1" dirty="0">
              <a:latin typeface="Calibri" panose="020F0502020204030204" pitchFamily="34" charset="0"/>
            </a:endParaRPr>
          </a:p>
        </p:txBody>
      </p:sp>
      <p:sp>
        <p:nvSpPr>
          <p:cNvPr id="127" name="TextBox 126">
            <a:extLst>
              <a:ext uri="{FF2B5EF4-FFF2-40B4-BE49-F238E27FC236}">
                <a16:creationId xmlns:a16="http://schemas.microsoft.com/office/drawing/2014/main" id="{60CB90B5-F594-498B-9EA4-76C4B14001DF}"/>
              </a:ext>
            </a:extLst>
          </p:cNvPr>
          <p:cNvSpPr txBox="1"/>
          <p:nvPr/>
        </p:nvSpPr>
        <p:spPr>
          <a:xfrm>
            <a:off x="7012454" y="3759928"/>
            <a:ext cx="1344656" cy="1569660"/>
          </a:xfrm>
          <a:prstGeom prst="rect">
            <a:avLst/>
          </a:prstGeom>
          <a:noFill/>
        </p:spPr>
        <p:txBody>
          <a:bodyPr wrap="square" rtlCol="0" anchor="ctr">
            <a:spAutoFit/>
          </a:bodyPr>
          <a:lstStyle/>
          <a:p>
            <a:pPr marL="132160" indent="-132160">
              <a:buFont typeface="Arial" panose="020B0604020202020204" pitchFamily="34" charset="0"/>
              <a:buChar char="•"/>
            </a:pPr>
            <a:r>
              <a:rPr lang="en-US" altLang="ko-KR" sz="1200" dirty="0">
                <a:solidFill>
                  <a:srgbClr val="0000FF"/>
                </a:solidFill>
                <a:latin typeface="Calibri" panose="020F0502020204030204" pitchFamily="34" charset="0"/>
              </a:rPr>
              <a:t>UCP100/ New SLTMs</a:t>
            </a:r>
          </a:p>
          <a:p>
            <a:pPr marL="132160" indent="-132160">
              <a:buFont typeface="Arial" panose="020B0604020202020204" pitchFamily="34" charset="0"/>
              <a:buChar char="•"/>
            </a:pPr>
            <a:endParaRPr lang="en-US" altLang="ko-KR" sz="1200" dirty="0">
              <a:solidFill>
                <a:srgbClr val="0000FF"/>
              </a:solidFill>
              <a:latin typeface="Calibri" panose="020F0502020204030204" pitchFamily="34" charset="0"/>
            </a:endParaRPr>
          </a:p>
          <a:p>
            <a:pPr marL="132160" indent="-132160">
              <a:buFont typeface="Arial" panose="020B0604020202020204" pitchFamily="34" charset="0"/>
              <a:buChar char="•"/>
            </a:pPr>
            <a:r>
              <a:rPr lang="en-US" altLang="ko-KR" sz="1200" dirty="0">
                <a:latin typeface="Calibri" panose="020F0502020204030204" pitchFamily="34" charset="0"/>
              </a:rPr>
              <a:t>User Experience</a:t>
            </a:r>
          </a:p>
          <a:p>
            <a:pPr marL="132160" indent="-132160">
              <a:buFont typeface="Arial" panose="020B0604020202020204" pitchFamily="34" charset="0"/>
              <a:buChar char="•"/>
            </a:pPr>
            <a:r>
              <a:rPr lang="en-US" altLang="ko-KR" sz="1200" dirty="0">
                <a:latin typeface="Calibri" panose="020F0502020204030204" pitchFamily="34" charset="0"/>
              </a:rPr>
              <a:t>Management</a:t>
            </a:r>
          </a:p>
          <a:p>
            <a:pPr marL="132160" indent="-132160">
              <a:buFont typeface="Arial" panose="020B0604020202020204" pitchFamily="34" charset="0"/>
              <a:buChar char="•"/>
            </a:pPr>
            <a:r>
              <a:rPr lang="en-US" altLang="ko-KR" sz="1200" dirty="0">
                <a:latin typeface="Calibri" panose="020F0502020204030204" pitchFamily="34" charset="0"/>
              </a:rPr>
              <a:t>Security</a:t>
            </a:r>
          </a:p>
          <a:p>
            <a:pPr marL="132160" indent="-132160">
              <a:buFont typeface="Arial" panose="020B0604020202020204" pitchFamily="34" charset="0"/>
              <a:buChar char="•"/>
            </a:pPr>
            <a:r>
              <a:rPr lang="en-US" altLang="ko-KR" sz="1200" dirty="0">
                <a:latin typeface="Calibri" panose="020F0502020204030204" pitchFamily="34" charset="0"/>
              </a:rPr>
              <a:t>Vertical markets</a:t>
            </a:r>
          </a:p>
          <a:p>
            <a:pPr marL="132160" indent="-132160">
              <a:buFont typeface="Arial" panose="020B0604020202020204" pitchFamily="34" charset="0"/>
              <a:buChar char="•"/>
            </a:pPr>
            <a:endParaRPr lang="en-US" altLang="ko-KR" sz="1200" dirty="0">
              <a:latin typeface="Calibri" panose="020F0502020204030204" pitchFamily="34" charset="0"/>
            </a:endParaRPr>
          </a:p>
        </p:txBody>
      </p:sp>
      <p:sp>
        <p:nvSpPr>
          <p:cNvPr id="128" name="TextBox 127">
            <a:extLst>
              <a:ext uri="{FF2B5EF4-FFF2-40B4-BE49-F238E27FC236}">
                <a16:creationId xmlns:a16="http://schemas.microsoft.com/office/drawing/2014/main" id="{53258CB3-2849-4680-AE02-BF1F8AC1B744}"/>
              </a:ext>
            </a:extLst>
          </p:cNvPr>
          <p:cNvSpPr txBox="1"/>
          <p:nvPr/>
        </p:nvSpPr>
        <p:spPr>
          <a:xfrm>
            <a:off x="1378598" y="5086554"/>
            <a:ext cx="813043" cy="261610"/>
          </a:xfrm>
          <a:prstGeom prst="rect">
            <a:avLst/>
          </a:prstGeom>
          <a:noFill/>
        </p:spPr>
        <p:txBody>
          <a:bodyPr wrap="none" rtlCol="0">
            <a:spAutoFit/>
          </a:bodyPr>
          <a:lstStyle/>
          <a:p>
            <a:r>
              <a:rPr lang="en-US" altLang="ko-KR" sz="1100" strike="sngStrike" dirty="0">
                <a:latin typeface="Calibri" panose="020F0502020204030204" pitchFamily="34" charset="0"/>
              </a:rPr>
              <a:t>NMS 2.1</a:t>
            </a:r>
            <a:r>
              <a:rPr lang="en-US" altLang="ko-KR" sz="1100" dirty="0">
                <a:latin typeface="Calibri" panose="020F0502020204030204" pitchFamily="34" charset="0"/>
              </a:rPr>
              <a:t>**</a:t>
            </a:r>
            <a:endParaRPr lang="ko-KR" altLang="en-US" sz="1100" baseline="30000" dirty="0">
              <a:latin typeface="Calibri" panose="020F0502020204030204" pitchFamily="34" charset="0"/>
            </a:endParaRPr>
          </a:p>
        </p:txBody>
      </p:sp>
      <p:grpSp>
        <p:nvGrpSpPr>
          <p:cNvPr id="129" name="Group 128">
            <a:extLst>
              <a:ext uri="{FF2B5EF4-FFF2-40B4-BE49-F238E27FC236}">
                <a16:creationId xmlns:a16="http://schemas.microsoft.com/office/drawing/2014/main" id="{19176C22-92AA-4579-BCAD-22E055ABA9FF}"/>
              </a:ext>
            </a:extLst>
          </p:cNvPr>
          <p:cNvGrpSpPr/>
          <p:nvPr/>
        </p:nvGrpSpPr>
        <p:grpSpPr>
          <a:xfrm>
            <a:off x="720042" y="4675740"/>
            <a:ext cx="679486" cy="410842"/>
            <a:chOff x="4751178" y="2780288"/>
            <a:chExt cx="1642733" cy="930578"/>
          </a:xfrm>
        </p:grpSpPr>
        <p:pic>
          <p:nvPicPr>
            <p:cNvPr id="130" name="Picture 7">
              <a:extLst>
                <a:ext uri="{FF2B5EF4-FFF2-40B4-BE49-F238E27FC236}">
                  <a16:creationId xmlns:a16="http://schemas.microsoft.com/office/drawing/2014/main" id="{05EC618A-E161-4928-B4D3-847B6DB1A34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51178" y="2780288"/>
              <a:ext cx="1642733" cy="930578"/>
            </a:xfrm>
            <a:prstGeom prst="rect">
              <a:avLst/>
            </a:prstGeom>
            <a:noFill/>
            <a:ln>
              <a:noFill/>
            </a:ln>
            <a:effectLst/>
          </p:spPr>
        </p:pic>
        <p:pic>
          <p:nvPicPr>
            <p:cNvPr id="131" name="Picture 130">
              <a:extLst>
                <a:ext uri="{FF2B5EF4-FFF2-40B4-BE49-F238E27FC236}">
                  <a16:creationId xmlns:a16="http://schemas.microsoft.com/office/drawing/2014/main" id="{D5295CE1-6A1D-4ED0-8FF1-4B4062FE30E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28976" y="2967951"/>
              <a:ext cx="865423" cy="470574"/>
            </a:xfrm>
            <a:prstGeom prst="rect">
              <a:avLst/>
            </a:prstGeom>
            <a:ln>
              <a:noFill/>
            </a:ln>
          </p:spPr>
        </p:pic>
      </p:grpSp>
      <p:sp>
        <p:nvSpPr>
          <p:cNvPr id="132" name="TextBox 131">
            <a:extLst>
              <a:ext uri="{FF2B5EF4-FFF2-40B4-BE49-F238E27FC236}">
                <a16:creationId xmlns:a16="http://schemas.microsoft.com/office/drawing/2014/main" id="{6E1298B5-F1AD-43F7-B9C2-15C13693F0E6}"/>
              </a:ext>
            </a:extLst>
          </p:cNvPr>
          <p:cNvSpPr txBox="1"/>
          <p:nvPr/>
        </p:nvSpPr>
        <p:spPr>
          <a:xfrm>
            <a:off x="1378598" y="3914562"/>
            <a:ext cx="914878" cy="261610"/>
          </a:xfrm>
          <a:prstGeom prst="rect">
            <a:avLst/>
          </a:prstGeom>
          <a:noFill/>
        </p:spPr>
        <p:txBody>
          <a:bodyPr wrap="square" rtlCol="0">
            <a:spAutoFit/>
          </a:bodyPr>
          <a:lstStyle/>
          <a:p>
            <a:r>
              <a:rPr lang="en-US" altLang="ko-KR" sz="1100" dirty="0">
                <a:latin typeface="Calibri" panose="020F0502020204030204" pitchFamily="34" charset="0"/>
              </a:rPr>
              <a:t>CCX 1.1B</a:t>
            </a:r>
            <a:endParaRPr lang="ko-KR" altLang="en-US" sz="1100" dirty="0">
              <a:latin typeface="Calibri" panose="020F0502020204030204" pitchFamily="34" charset="0"/>
            </a:endParaRPr>
          </a:p>
        </p:txBody>
      </p:sp>
      <p:sp>
        <p:nvSpPr>
          <p:cNvPr id="133" name="Rectangle: Rounded Corners 132">
            <a:extLst>
              <a:ext uri="{FF2B5EF4-FFF2-40B4-BE49-F238E27FC236}">
                <a16:creationId xmlns:a16="http://schemas.microsoft.com/office/drawing/2014/main" id="{3F5E81D3-05EF-474E-A597-E993860FDD8F}"/>
              </a:ext>
            </a:extLst>
          </p:cNvPr>
          <p:cNvSpPr/>
          <p:nvPr/>
        </p:nvSpPr>
        <p:spPr>
          <a:xfrm>
            <a:off x="2233485" y="3463640"/>
            <a:ext cx="1512252" cy="2447637"/>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latin typeface="Calibri" panose="020F0502020204030204" pitchFamily="34" charset="0"/>
            </a:endParaRPr>
          </a:p>
        </p:txBody>
      </p:sp>
      <p:sp>
        <p:nvSpPr>
          <p:cNvPr id="134" name="TextBox 133">
            <a:extLst>
              <a:ext uri="{FF2B5EF4-FFF2-40B4-BE49-F238E27FC236}">
                <a16:creationId xmlns:a16="http://schemas.microsoft.com/office/drawing/2014/main" id="{684110E8-574C-41C0-BDE0-AA38BABEBCAB}"/>
              </a:ext>
            </a:extLst>
          </p:cNvPr>
          <p:cNvSpPr txBox="1"/>
          <p:nvPr/>
        </p:nvSpPr>
        <p:spPr>
          <a:xfrm>
            <a:off x="2474293" y="5458658"/>
            <a:ext cx="1039066" cy="307777"/>
          </a:xfrm>
          <a:prstGeom prst="rect">
            <a:avLst/>
          </a:prstGeom>
          <a:noFill/>
        </p:spPr>
        <p:txBody>
          <a:bodyPr wrap="none" rtlCol="0">
            <a:spAutoFit/>
          </a:bodyPr>
          <a:lstStyle/>
          <a:p>
            <a:pPr algn="ctr"/>
            <a:r>
              <a:rPr lang="en-US" altLang="ko-KR" sz="1400" b="1" dirty="0">
                <a:latin typeface="Calibri" panose="020F0502020204030204" pitchFamily="34" charset="0"/>
              </a:rPr>
              <a:t>Virtual UCP</a:t>
            </a:r>
            <a:endParaRPr lang="ko-KR" altLang="en-US" sz="1400" b="1" dirty="0">
              <a:latin typeface="Calibri" panose="020F0502020204030204" pitchFamily="34" charset="0"/>
            </a:endParaRPr>
          </a:p>
        </p:txBody>
      </p:sp>
      <p:sp>
        <p:nvSpPr>
          <p:cNvPr id="135" name="TextBox 134">
            <a:extLst>
              <a:ext uri="{FF2B5EF4-FFF2-40B4-BE49-F238E27FC236}">
                <a16:creationId xmlns:a16="http://schemas.microsoft.com/office/drawing/2014/main" id="{4454015D-75F2-4224-BC15-A40722CD30E1}"/>
              </a:ext>
            </a:extLst>
          </p:cNvPr>
          <p:cNvSpPr txBox="1"/>
          <p:nvPr/>
        </p:nvSpPr>
        <p:spPr>
          <a:xfrm>
            <a:off x="2384393" y="4879897"/>
            <a:ext cx="1242648" cy="553998"/>
          </a:xfrm>
          <a:prstGeom prst="rect">
            <a:avLst/>
          </a:prstGeom>
          <a:noFill/>
        </p:spPr>
        <p:txBody>
          <a:bodyPr wrap="none" rtlCol="0">
            <a:spAutoFit/>
          </a:bodyPr>
          <a:lstStyle>
            <a:defPPr>
              <a:defRPr lang="ko-KR"/>
            </a:defPPr>
            <a:lvl1pPr>
              <a:defRPr sz="1050">
                <a:latin typeface="Calibri" panose="020F0502020204030204" pitchFamily="34" charset="0"/>
                <a:ea typeface="iPECS" panose="020B0803000000000000" pitchFamily="34" charset="-127"/>
                <a:cs typeface="Calibri" panose="020F0502020204030204" pitchFamily="34" charset="0"/>
              </a:defRPr>
            </a:lvl1pPr>
          </a:lstStyle>
          <a:p>
            <a:r>
              <a:rPr lang="en-US" sz="1000" dirty="0"/>
              <a:t>Trial license</a:t>
            </a:r>
          </a:p>
          <a:p>
            <a:r>
              <a:rPr lang="en-US" sz="1000" dirty="0">
                <a:solidFill>
                  <a:srgbClr val="0000FF"/>
                </a:solidFill>
              </a:rPr>
              <a:t>Single Instance*</a:t>
            </a:r>
          </a:p>
          <a:p>
            <a:r>
              <a:rPr lang="en-US" sz="1000" dirty="0">
                <a:solidFill>
                  <a:srgbClr val="0000FF"/>
                </a:solidFill>
              </a:rPr>
              <a:t>Hybrid redundancy*</a:t>
            </a:r>
          </a:p>
        </p:txBody>
      </p:sp>
      <p:sp>
        <p:nvSpPr>
          <p:cNvPr id="136" name="TextBox 135">
            <a:extLst>
              <a:ext uri="{FF2B5EF4-FFF2-40B4-BE49-F238E27FC236}">
                <a16:creationId xmlns:a16="http://schemas.microsoft.com/office/drawing/2014/main" id="{1F56E651-CACF-4B63-BECC-7DEC0D46AE80}"/>
              </a:ext>
            </a:extLst>
          </p:cNvPr>
          <p:cNvSpPr txBox="1"/>
          <p:nvPr/>
        </p:nvSpPr>
        <p:spPr>
          <a:xfrm>
            <a:off x="1399528" y="5923076"/>
            <a:ext cx="2149948" cy="430887"/>
          </a:xfrm>
          <a:prstGeom prst="rect">
            <a:avLst/>
          </a:prstGeom>
          <a:noFill/>
        </p:spPr>
        <p:txBody>
          <a:bodyPr wrap="none" rtlCol="0">
            <a:spAutoFit/>
          </a:bodyPr>
          <a:lstStyle/>
          <a:p>
            <a:r>
              <a:rPr lang="en-US" sz="1100" dirty="0">
                <a:ea typeface="iPECS" panose="020B0603000000000000" pitchFamily="34" charset="-127"/>
                <a:cs typeface="iPECS" panose="020B0603000000000000" pitchFamily="34" charset="-127"/>
              </a:rPr>
              <a:t>* Unified SW Phase 5</a:t>
            </a:r>
          </a:p>
          <a:p>
            <a:r>
              <a:rPr lang="en-US" sz="1100" dirty="0">
                <a:ea typeface="iPECS" panose="020B0603000000000000" pitchFamily="34" charset="-127"/>
                <a:cs typeface="iPECS" panose="020B0603000000000000" pitchFamily="34" charset="-127"/>
              </a:rPr>
              <a:t>** iPECS NMS: </a:t>
            </a:r>
            <a:r>
              <a:rPr lang="en-US" sz="1100" dirty="0" err="1">
                <a:ea typeface="iPECS" panose="020B0603000000000000" pitchFamily="34" charset="-127"/>
                <a:cs typeface="iPECS" panose="020B0603000000000000" pitchFamily="34" charset="-127"/>
              </a:rPr>
              <a:t>EoS</a:t>
            </a:r>
            <a:r>
              <a:rPr lang="en-US" sz="1100" dirty="0">
                <a:ea typeface="iPECS" panose="020B0603000000000000" pitchFamily="34" charset="-127"/>
                <a:cs typeface="iPECS" panose="020B0603000000000000" pitchFamily="34" charset="-127"/>
              </a:rPr>
              <a:t> as of Dec/2020</a:t>
            </a:r>
          </a:p>
        </p:txBody>
      </p:sp>
      <p:pic>
        <p:nvPicPr>
          <p:cNvPr id="137" name="Picture 10" descr="Ninety Days Free Trial Badge Royalty Free Cliparts, Vectors, And Stock  Illustration. Image 67106882.">
            <a:extLst>
              <a:ext uri="{FF2B5EF4-FFF2-40B4-BE49-F238E27FC236}">
                <a16:creationId xmlns:a16="http://schemas.microsoft.com/office/drawing/2014/main" id="{6867B9B1-E87C-4E57-AFED-13C5F521DB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8937" y="4397314"/>
            <a:ext cx="464055" cy="432308"/>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37">
            <a:extLst>
              <a:ext uri="{FF2B5EF4-FFF2-40B4-BE49-F238E27FC236}">
                <a16:creationId xmlns:a16="http://schemas.microsoft.com/office/drawing/2014/main" id="{F1D7D456-0A5B-4EBF-99F9-D87F5CA108D6}"/>
              </a:ext>
            </a:extLst>
          </p:cNvPr>
          <p:cNvPicPr>
            <a:picLocks noChangeAspect="1"/>
          </p:cNvPicPr>
          <p:nvPr/>
        </p:nvPicPr>
        <p:blipFill>
          <a:blip r:embed="rId8"/>
          <a:stretch>
            <a:fillRect/>
          </a:stretch>
        </p:blipFill>
        <p:spPr>
          <a:xfrm>
            <a:off x="2322690" y="3651563"/>
            <a:ext cx="1242648" cy="703021"/>
          </a:xfrm>
          <a:prstGeom prst="rect">
            <a:avLst/>
          </a:prstGeom>
        </p:spPr>
      </p:pic>
      <p:grpSp>
        <p:nvGrpSpPr>
          <p:cNvPr id="139" name="Group 138">
            <a:extLst>
              <a:ext uri="{FF2B5EF4-FFF2-40B4-BE49-F238E27FC236}">
                <a16:creationId xmlns:a16="http://schemas.microsoft.com/office/drawing/2014/main" id="{B7089690-AB7E-4A94-AA5A-DD1D8C09166B}"/>
              </a:ext>
            </a:extLst>
          </p:cNvPr>
          <p:cNvGrpSpPr/>
          <p:nvPr/>
        </p:nvGrpSpPr>
        <p:grpSpPr>
          <a:xfrm>
            <a:off x="4013831" y="3411563"/>
            <a:ext cx="1139492" cy="936073"/>
            <a:chOff x="6504054" y="2373967"/>
            <a:chExt cx="1988252" cy="1202293"/>
          </a:xfrm>
        </p:grpSpPr>
        <p:pic>
          <p:nvPicPr>
            <p:cNvPr id="140" name="Picture 14" descr="5 STEPS TO GREAT Microsoft TEAMS WORK">
              <a:extLst>
                <a:ext uri="{FF2B5EF4-FFF2-40B4-BE49-F238E27FC236}">
                  <a16:creationId xmlns:a16="http://schemas.microsoft.com/office/drawing/2014/main" id="{3E88D3D0-3322-48ED-989F-C12072004B53}"/>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04054" y="2373967"/>
              <a:ext cx="1625899" cy="1202293"/>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140">
              <a:extLst>
                <a:ext uri="{FF2B5EF4-FFF2-40B4-BE49-F238E27FC236}">
                  <a16:creationId xmlns:a16="http://schemas.microsoft.com/office/drawing/2014/main" id="{74C5CD7E-AF66-4766-A410-E02E26CE55E2}"/>
                </a:ext>
              </a:extLst>
            </p:cNvPr>
            <p:cNvPicPr>
              <a:picLocks noChangeAspect="1"/>
            </p:cNvPicPr>
            <p:nvPr/>
          </p:nvPicPr>
          <p:blipFill>
            <a:blip r:embed="rId10"/>
            <a:stretch>
              <a:fillRect/>
            </a:stretch>
          </p:blipFill>
          <p:spPr>
            <a:xfrm>
              <a:off x="7424485" y="3110053"/>
              <a:ext cx="1067821" cy="219213"/>
            </a:xfrm>
            <a:prstGeom prst="rect">
              <a:avLst/>
            </a:prstGeom>
          </p:spPr>
        </p:pic>
      </p:grpSp>
      <p:grpSp>
        <p:nvGrpSpPr>
          <p:cNvPr id="142" name="Group 141">
            <a:extLst>
              <a:ext uri="{FF2B5EF4-FFF2-40B4-BE49-F238E27FC236}">
                <a16:creationId xmlns:a16="http://schemas.microsoft.com/office/drawing/2014/main" id="{9D4F72A7-3B41-4A9A-9E1A-E7790B2A7DF7}"/>
              </a:ext>
            </a:extLst>
          </p:cNvPr>
          <p:cNvGrpSpPr/>
          <p:nvPr/>
        </p:nvGrpSpPr>
        <p:grpSpPr>
          <a:xfrm>
            <a:off x="4099829" y="4363241"/>
            <a:ext cx="1053494" cy="951301"/>
            <a:chOff x="5569252" y="3812260"/>
            <a:chExt cx="1053494" cy="951301"/>
          </a:xfrm>
        </p:grpSpPr>
        <p:pic>
          <p:nvPicPr>
            <p:cNvPr id="147" name="Picture 24" descr="Call Analytics 101 – UC Today’s Guide to Call Reporting Software">
              <a:extLst>
                <a:ext uri="{FF2B5EF4-FFF2-40B4-BE49-F238E27FC236}">
                  <a16:creationId xmlns:a16="http://schemas.microsoft.com/office/drawing/2014/main" id="{F825D755-DB29-4BF3-A3CB-93C7BA0E1E09}"/>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5612" t="4012" r="14979"/>
            <a:stretch/>
          </p:blipFill>
          <p:spPr bwMode="auto">
            <a:xfrm>
              <a:off x="5572689" y="3812260"/>
              <a:ext cx="1008457" cy="70508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48" name="TextBox 147">
              <a:extLst>
                <a:ext uri="{FF2B5EF4-FFF2-40B4-BE49-F238E27FC236}">
                  <a16:creationId xmlns:a16="http://schemas.microsoft.com/office/drawing/2014/main" id="{887EE82E-80F8-4BD8-A033-7A5F9CEDD73E}"/>
                </a:ext>
              </a:extLst>
            </p:cNvPr>
            <p:cNvSpPr txBox="1"/>
            <p:nvPr/>
          </p:nvSpPr>
          <p:spPr>
            <a:xfrm>
              <a:off x="5569252" y="4517340"/>
              <a:ext cx="1053494" cy="246221"/>
            </a:xfrm>
            <a:prstGeom prst="rect">
              <a:avLst/>
            </a:prstGeom>
            <a:noFill/>
          </p:spPr>
          <p:txBody>
            <a:bodyPr wrap="none" rtlCol="0">
              <a:spAutoFit/>
            </a:bodyPr>
            <a:lstStyle/>
            <a:p>
              <a:pPr algn="ctr"/>
              <a:r>
                <a:rPr lang="en-US" sz="1000" dirty="0"/>
                <a:t>Web API / SMDR</a:t>
              </a:r>
            </a:p>
          </p:txBody>
        </p:sp>
      </p:grpSp>
      <p:sp>
        <p:nvSpPr>
          <p:cNvPr id="149" name="Rectangle: Rounded Corners 148">
            <a:extLst>
              <a:ext uri="{FF2B5EF4-FFF2-40B4-BE49-F238E27FC236}">
                <a16:creationId xmlns:a16="http://schemas.microsoft.com/office/drawing/2014/main" id="{FF127FB9-7036-489E-B04E-F3244F9CEDD7}"/>
              </a:ext>
            </a:extLst>
          </p:cNvPr>
          <p:cNvSpPr/>
          <p:nvPr/>
        </p:nvSpPr>
        <p:spPr>
          <a:xfrm>
            <a:off x="5392754" y="3463640"/>
            <a:ext cx="1512252" cy="2447637"/>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latin typeface="Calibri" panose="020F0502020204030204" pitchFamily="34" charset="0"/>
            </a:endParaRPr>
          </a:p>
        </p:txBody>
      </p:sp>
      <p:sp>
        <p:nvSpPr>
          <p:cNvPr id="150" name="TextBox 149">
            <a:extLst>
              <a:ext uri="{FF2B5EF4-FFF2-40B4-BE49-F238E27FC236}">
                <a16:creationId xmlns:a16="http://schemas.microsoft.com/office/drawing/2014/main" id="{60B05891-D448-45C8-8D58-C5BDFB413684}"/>
              </a:ext>
            </a:extLst>
          </p:cNvPr>
          <p:cNvSpPr txBox="1"/>
          <p:nvPr/>
        </p:nvSpPr>
        <p:spPr>
          <a:xfrm>
            <a:off x="5425342" y="5350936"/>
            <a:ext cx="1438342" cy="523220"/>
          </a:xfrm>
          <a:prstGeom prst="rect">
            <a:avLst/>
          </a:prstGeom>
          <a:noFill/>
        </p:spPr>
        <p:txBody>
          <a:bodyPr wrap="none" rtlCol="0">
            <a:spAutoFit/>
          </a:bodyPr>
          <a:lstStyle>
            <a:defPPr>
              <a:defRPr lang="en-US"/>
            </a:defPPr>
            <a:lvl1pPr algn="ctr">
              <a:defRPr sz="1600" b="1">
                <a:latin typeface="Calibri" panose="020F0502020204030204" pitchFamily="34" charset="0"/>
              </a:defRPr>
            </a:lvl1pPr>
          </a:lstStyle>
          <a:p>
            <a:r>
              <a:rPr lang="en-US" altLang="ko-KR" sz="1400" dirty="0"/>
              <a:t>New terminals &amp;</a:t>
            </a:r>
          </a:p>
          <a:p>
            <a:r>
              <a:rPr lang="en-US" altLang="ko-KR" sz="1400" dirty="0"/>
              <a:t>Accessories</a:t>
            </a:r>
            <a:endParaRPr lang="ko-KR" altLang="en-US" sz="1400" dirty="0"/>
          </a:p>
        </p:txBody>
      </p:sp>
      <p:pic>
        <p:nvPicPr>
          <p:cNvPr id="151" name="그림 1">
            <a:extLst>
              <a:ext uri="{FF2B5EF4-FFF2-40B4-BE49-F238E27FC236}">
                <a16:creationId xmlns:a16="http://schemas.microsoft.com/office/drawing/2014/main" id="{CE8F463E-9D1B-4786-9908-AE4D6C96CA5D}"/>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5763" t="-517" r="6029" b="1102"/>
          <a:stretch/>
        </p:blipFill>
        <p:spPr>
          <a:xfrm>
            <a:off x="5433750" y="3648475"/>
            <a:ext cx="668548" cy="462251"/>
          </a:xfrm>
          <a:prstGeom prst="rect">
            <a:avLst/>
          </a:prstGeom>
        </p:spPr>
      </p:pic>
      <p:pic>
        <p:nvPicPr>
          <p:cNvPr id="152" name="그림 2">
            <a:extLst>
              <a:ext uri="{FF2B5EF4-FFF2-40B4-BE49-F238E27FC236}">
                <a16:creationId xmlns:a16="http://schemas.microsoft.com/office/drawing/2014/main" id="{F3C4F053-6575-4F55-AA46-F75AB41D6056}"/>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6111734" y="3782241"/>
            <a:ext cx="331201" cy="487623"/>
          </a:xfrm>
          <a:prstGeom prst="rect">
            <a:avLst/>
          </a:prstGeom>
        </p:spPr>
      </p:pic>
      <p:pic>
        <p:nvPicPr>
          <p:cNvPr id="153" name="그림 1">
            <a:extLst>
              <a:ext uri="{FF2B5EF4-FFF2-40B4-BE49-F238E27FC236}">
                <a16:creationId xmlns:a16="http://schemas.microsoft.com/office/drawing/2014/main" id="{FCD8CD0A-34A9-48A4-9D4C-D49D21BB1E27}"/>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6491870" y="3928610"/>
            <a:ext cx="361025" cy="473602"/>
          </a:xfrm>
          <a:prstGeom prst="rect">
            <a:avLst/>
          </a:prstGeom>
        </p:spPr>
      </p:pic>
      <p:sp>
        <p:nvSpPr>
          <p:cNvPr id="154" name="TextBox 153">
            <a:extLst>
              <a:ext uri="{FF2B5EF4-FFF2-40B4-BE49-F238E27FC236}">
                <a16:creationId xmlns:a16="http://schemas.microsoft.com/office/drawing/2014/main" id="{22A97B00-E446-4845-BDAB-8F20081097AB}"/>
              </a:ext>
            </a:extLst>
          </p:cNvPr>
          <p:cNvSpPr txBox="1"/>
          <p:nvPr/>
        </p:nvSpPr>
        <p:spPr>
          <a:xfrm>
            <a:off x="5462742" y="4145926"/>
            <a:ext cx="579005" cy="261610"/>
          </a:xfrm>
          <a:prstGeom prst="rect">
            <a:avLst/>
          </a:prstGeom>
          <a:noFill/>
        </p:spPr>
        <p:txBody>
          <a:bodyPr wrap="none" rtlCol="0">
            <a:spAutoFit/>
          </a:bodyPr>
          <a:lstStyle/>
          <a:p>
            <a:r>
              <a:rPr lang="en-US" altLang="ko-KR" sz="1100" b="1" i="1" dirty="0">
                <a:solidFill>
                  <a:srgbClr val="0000FF"/>
                </a:solidFill>
                <a:latin typeface="Calibri" panose="020F0502020204030204" pitchFamily="34" charset="0"/>
              </a:rPr>
              <a:t>1080i*</a:t>
            </a:r>
            <a:endParaRPr lang="ko-KR" altLang="en-US" sz="1100" b="1" i="1" dirty="0">
              <a:solidFill>
                <a:srgbClr val="0000FF"/>
              </a:solidFill>
              <a:latin typeface="Calibri" panose="020F0502020204030204" pitchFamily="34" charset="0"/>
            </a:endParaRPr>
          </a:p>
        </p:txBody>
      </p:sp>
      <p:sp>
        <p:nvSpPr>
          <p:cNvPr id="155" name="TextBox 154">
            <a:extLst>
              <a:ext uri="{FF2B5EF4-FFF2-40B4-BE49-F238E27FC236}">
                <a16:creationId xmlns:a16="http://schemas.microsoft.com/office/drawing/2014/main" id="{B9051BEA-51DD-446D-A49C-EF64C0947FBB}"/>
              </a:ext>
            </a:extLst>
          </p:cNvPr>
          <p:cNvSpPr txBox="1"/>
          <p:nvPr/>
        </p:nvSpPr>
        <p:spPr>
          <a:xfrm>
            <a:off x="5907196" y="4262147"/>
            <a:ext cx="655949" cy="261611"/>
          </a:xfrm>
          <a:prstGeom prst="rect">
            <a:avLst/>
          </a:prstGeom>
          <a:noFill/>
        </p:spPr>
        <p:txBody>
          <a:bodyPr wrap="none" rtlCol="0">
            <a:spAutoFit/>
          </a:bodyPr>
          <a:lstStyle/>
          <a:p>
            <a:r>
              <a:rPr lang="en-US" altLang="ko-KR" sz="1100" b="1" dirty="0">
                <a:latin typeface="Calibri" panose="020F0502020204030204" pitchFamily="34" charset="0"/>
              </a:rPr>
              <a:t>1048ilss</a:t>
            </a:r>
            <a:endParaRPr lang="ko-KR" altLang="en-US" sz="1100" b="1" dirty="0">
              <a:latin typeface="Calibri" panose="020F0502020204030204" pitchFamily="34" charset="0"/>
            </a:endParaRPr>
          </a:p>
        </p:txBody>
      </p:sp>
      <p:sp>
        <p:nvSpPr>
          <p:cNvPr id="156" name="TextBox 155">
            <a:extLst>
              <a:ext uri="{FF2B5EF4-FFF2-40B4-BE49-F238E27FC236}">
                <a16:creationId xmlns:a16="http://schemas.microsoft.com/office/drawing/2014/main" id="{79014DC9-A952-4611-922A-B0FD903037EF}"/>
              </a:ext>
            </a:extLst>
          </p:cNvPr>
          <p:cNvSpPr txBox="1"/>
          <p:nvPr/>
        </p:nvSpPr>
        <p:spPr>
          <a:xfrm>
            <a:off x="6216509" y="4427511"/>
            <a:ext cx="766557" cy="261610"/>
          </a:xfrm>
          <a:prstGeom prst="rect">
            <a:avLst/>
          </a:prstGeom>
          <a:noFill/>
        </p:spPr>
        <p:txBody>
          <a:bodyPr wrap="none" rtlCol="0">
            <a:spAutoFit/>
          </a:bodyPr>
          <a:lstStyle/>
          <a:p>
            <a:r>
              <a:rPr lang="en-US" altLang="ko-KR" sz="1100" b="1" i="1" dirty="0">
                <a:solidFill>
                  <a:srgbClr val="0000FF"/>
                </a:solidFill>
                <a:latin typeface="Calibri" panose="020F0502020204030204" pitchFamily="34" charset="0"/>
              </a:rPr>
              <a:t>1048idss*</a:t>
            </a:r>
            <a:endParaRPr lang="ko-KR" altLang="en-US" sz="1100" b="1" i="1" dirty="0">
              <a:solidFill>
                <a:srgbClr val="0000FF"/>
              </a:solidFill>
              <a:latin typeface="Calibri" panose="020F0502020204030204" pitchFamily="34" charset="0"/>
            </a:endParaRPr>
          </a:p>
        </p:txBody>
      </p:sp>
      <p:pic>
        <p:nvPicPr>
          <p:cNvPr id="157" name="Picture 156">
            <a:extLst>
              <a:ext uri="{FF2B5EF4-FFF2-40B4-BE49-F238E27FC236}">
                <a16:creationId xmlns:a16="http://schemas.microsoft.com/office/drawing/2014/main" id="{DBC3695D-F7A8-4259-A2DE-5A7E43D8A2F3}"/>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5663379" y="4737011"/>
            <a:ext cx="441458" cy="201292"/>
          </a:xfrm>
          <a:prstGeom prst="rect">
            <a:avLst/>
          </a:prstGeom>
        </p:spPr>
      </p:pic>
      <p:sp>
        <p:nvSpPr>
          <p:cNvPr id="158" name="TextBox 157">
            <a:extLst>
              <a:ext uri="{FF2B5EF4-FFF2-40B4-BE49-F238E27FC236}">
                <a16:creationId xmlns:a16="http://schemas.microsoft.com/office/drawing/2014/main" id="{123522BF-A1D8-4A58-BA2B-997D6DAA24F7}"/>
              </a:ext>
            </a:extLst>
          </p:cNvPr>
          <p:cNvSpPr txBox="1"/>
          <p:nvPr/>
        </p:nvSpPr>
        <p:spPr>
          <a:xfrm>
            <a:off x="6048355" y="4778428"/>
            <a:ext cx="683200" cy="261611"/>
          </a:xfrm>
          <a:prstGeom prst="rect">
            <a:avLst/>
          </a:prstGeom>
          <a:noFill/>
        </p:spPr>
        <p:txBody>
          <a:bodyPr wrap="none" rtlCol="0">
            <a:spAutoFit/>
          </a:bodyPr>
          <a:lstStyle/>
          <a:p>
            <a:r>
              <a:rPr lang="en-US" altLang="ko-KR" sz="1100" b="1" dirty="0">
                <a:latin typeface="Calibri" panose="020F0502020204030204" pitchFamily="34" charset="0"/>
              </a:rPr>
              <a:t>EHSA V4</a:t>
            </a:r>
            <a:endParaRPr lang="ko-KR" altLang="en-US" sz="1100" b="1" dirty="0">
              <a:latin typeface="Calibri" panose="020F0502020204030204" pitchFamily="34" charset="0"/>
            </a:endParaRPr>
          </a:p>
        </p:txBody>
      </p:sp>
      <p:pic>
        <p:nvPicPr>
          <p:cNvPr id="159" name="Picture 158">
            <a:extLst>
              <a:ext uri="{FF2B5EF4-FFF2-40B4-BE49-F238E27FC236}">
                <a16:creationId xmlns:a16="http://schemas.microsoft.com/office/drawing/2014/main" id="{59B39ED2-F428-49F2-BB0D-F5094EF3217B}"/>
              </a:ext>
            </a:extLst>
          </p:cNvPr>
          <p:cNvPicPr>
            <a:picLocks noChangeAspect="1"/>
          </p:cNvPicPr>
          <p:nvPr/>
        </p:nvPicPr>
        <p:blipFill>
          <a:blip r:embed="rId16"/>
          <a:stretch>
            <a:fillRect/>
          </a:stretch>
        </p:blipFill>
        <p:spPr>
          <a:xfrm>
            <a:off x="701428" y="3883818"/>
            <a:ext cx="692513" cy="438912"/>
          </a:xfrm>
          <a:prstGeom prst="rect">
            <a:avLst/>
          </a:prstGeom>
        </p:spPr>
      </p:pic>
      <p:pic>
        <p:nvPicPr>
          <p:cNvPr id="160" name="Picture 159">
            <a:extLst>
              <a:ext uri="{FF2B5EF4-FFF2-40B4-BE49-F238E27FC236}">
                <a16:creationId xmlns:a16="http://schemas.microsoft.com/office/drawing/2014/main" id="{B9B4014E-6E38-41B8-809C-C09FEF8C9060}"/>
              </a:ext>
            </a:extLst>
          </p:cNvPr>
          <p:cNvPicPr>
            <a:picLocks noChangeAspect="1"/>
          </p:cNvPicPr>
          <p:nvPr/>
        </p:nvPicPr>
        <p:blipFill>
          <a:blip r:embed="rId17"/>
          <a:stretch>
            <a:fillRect/>
          </a:stretch>
        </p:blipFill>
        <p:spPr>
          <a:xfrm>
            <a:off x="729434" y="5040039"/>
            <a:ext cx="663677" cy="411480"/>
          </a:xfrm>
          <a:prstGeom prst="rect">
            <a:avLst/>
          </a:prstGeom>
        </p:spPr>
      </p:pic>
    </p:spTree>
    <p:extLst>
      <p:ext uri="{BB962C8B-B14F-4D97-AF65-F5344CB8AC3E}">
        <p14:creationId xmlns:p14="http://schemas.microsoft.com/office/powerpoint/2010/main" val="1256127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ko-KR" sz="2800" dirty="0"/>
              <a:t>Embedded license</a:t>
            </a:r>
            <a:endParaRPr lang="ko-KR" altLang="en-US" sz="2800" dirty="0"/>
          </a:p>
        </p:txBody>
      </p:sp>
      <p:sp>
        <p:nvSpPr>
          <p:cNvPr id="11" name="Content Placeholder 3"/>
          <p:cNvSpPr>
            <a:spLocks noGrp="1"/>
          </p:cNvSpPr>
          <p:nvPr>
            <p:ph idx="1"/>
          </p:nvPr>
        </p:nvSpPr>
        <p:spPr>
          <a:xfrm>
            <a:off x="493442" y="1546854"/>
            <a:ext cx="8157117" cy="748245"/>
          </a:xfrm>
        </p:spPr>
        <p:txBody>
          <a:bodyPr>
            <a:normAutofit/>
          </a:bodyPr>
          <a:lstStyle/>
          <a:p>
            <a:r>
              <a:rPr lang="en-US" altLang="ko-KR" sz="1800" dirty="0">
                <a:solidFill>
                  <a:srgbClr val="0000FF"/>
                </a:solidFill>
              </a:rPr>
              <a:t>vUCP built-in GW is added in Unified V5</a:t>
            </a:r>
          </a:p>
        </p:txBody>
      </p:sp>
      <p:graphicFrame>
        <p:nvGraphicFramePr>
          <p:cNvPr id="12" name="Table 11"/>
          <p:cNvGraphicFramePr>
            <a:graphicFrameLocks noGrp="1"/>
          </p:cNvGraphicFramePr>
          <p:nvPr>
            <p:extLst>
              <p:ext uri="{D42A27DB-BD31-4B8C-83A1-F6EECF244321}">
                <p14:modId xmlns:p14="http://schemas.microsoft.com/office/powerpoint/2010/main" val="1258484456"/>
              </p:ext>
            </p:extLst>
          </p:nvPr>
        </p:nvGraphicFramePr>
        <p:xfrm>
          <a:off x="292769" y="2213856"/>
          <a:ext cx="8558469" cy="3189936"/>
        </p:xfrm>
        <a:graphic>
          <a:graphicData uri="http://schemas.openxmlformats.org/drawingml/2006/table">
            <a:tbl>
              <a:tblPr firstRow="1" bandRow="1" bandCol="1">
                <a:tableStyleId>{17292A2E-F333-43FB-9621-5CBBE7FDCDCB}</a:tableStyleId>
              </a:tblPr>
              <a:tblGrid>
                <a:gridCol w="1862222">
                  <a:extLst>
                    <a:ext uri="{9D8B030D-6E8A-4147-A177-3AD203B41FA5}">
                      <a16:colId xmlns:a16="http://schemas.microsoft.com/office/drawing/2014/main" val="20000"/>
                    </a:ext>
                  </a:extLst>
                </a:gridCol>
                <a:gridCol w="487555">
                  <a:extLst>
                    <a:ext uri="{9D8B030D-6E8A-4147-A177-3AD203B41FA5}">
                      <a16:colId xmlns:a16="http://schemas.microsoft.com/office/drawing/2014/main" val="20002"/>
                    </a:ext>
                  </a:extLst>
                </a:gridCol>
                <a:gridCol w="487555">
                  <a:extLst>
                    <a:ext uri="{9D8B030D-6E8A-4147-A177-3AD203B41FA5}">
                      <a16:colId xmlns:a16="http://schemas.microsoft.com/office/drawing/2014/main" val="20003"/>
                    </a:ext>
                  </a:extLst>
                </a:gridCol>
                <a:gridCol w="487555">
                  <a:extLst>
                    <a:ext uri="{9D8B030D-6E8A-4147-A177-3AD203B41FA5}">
                      <a16:colId xmlns:a16="http://schemas.microsoft.com/office/drawing/2014/main" val="20004"/>
                    </a:ext>
                  </a:extLst>
                </a:gridCol>
                <a:gridCol w="487555">
                  <a:extLst>
                    <a:ext uri="{9D8B030D-6E8A-4147-A177-3AD203B41FA5}">
                      <a16:colId xmlns:a16="http://schemas.microsoft.com/office/drawing/2014/main" val="20005"/>
                    </a:ext>
                  </a:extLst>
                </a:gridCol>
                <a:gridCol w="487555">
                  <a:extLst>
                    <a:ext uri="{9D8B030D-6E8A-4147-A177-3AD203B41FA5}">
                      <a16:colId xmlns:a16="http://schemas.microsoft.com/office/drawing/2014/main" val="20006"/>
                    </a:ext>
                  </a:extLst>
                </a:gridCol>
                <a:gridCol w="487555">
                  <a:extLst>
                    <a:ext uri="{9D8B030D-6E8A-4147-A177-3AD203B41FA5}">
                      <a16:colId xmlns:a16="http://schemas.microsoft.com/office/drawing/2014/main" val="20007"/>
                    </a:ext>
                  </a:extLst>
                </a:gridCol>
                <a:gridCol w="487555">
                  <a:extLst>
                    <a:ext uri="{9D8B030D-6E8A-4147-A177-3AD203B41FA5}">
                      <a16:colId xmlns:a16="http://schemas.microsoft.com/office/drawing/2014/main" val="20008"/>
                    </a:ext>
                  </a:extLst>
                </a:gridCol>
                <a:gridCol w="487555">
                  <a:extLst>
                    <a:ext uri="{9D8B030D-6E8A-4147-A177-3AD203B41FA5}">
                      <a16:colId xmlns:a16="http://schemas.microsoft.com/office/drawing/2014/main" val="20009"/>
                    </a:ext>
                  </a:extLst>
                </a:gridCol>
                <a:gridCol w="487555">
                  <a:extLst>
                    <a:ext uri="{9D8B030D-6E8A-4147-A177-3AD203B41FA5}">
                      <a16:colId xmlns:a16="http://schemas.microsoft.com/office/drawing/2014/main" val="20010"/>
                    </a:ext>
                  </a:extLst>
                </a:gridCol>
                <a:gridCol w="487555">
                  <a:extLst>
                    <a:ext uri="{9D8B030D-6E8A-4147-A177-3AD203B41FA5}">
                      <a16:colId xmlns:a16="http://schemas.microsoft.com/office/drawing/2014/main" val="20011"/>
                    </a:ext>
                  </a:extLst>
                </a:gridCol>
                <a:gridCol w="487555">
                  <a:extLst>
                    <a:ext uri="{9D8B030D-6E8A-4147-A177-3AD203B41FA5}">
                      <a16:colId xmlns:a16="http://schemas.microsoft.com/office/drawing/2014/main" val="20012"/>
                    </a:ext>
                  </a:extLst>
                </a:gridCol>
                <a:gridCol w="666571">
                  <a:extLst>
                    <a:ext uri="{9D8B030D-6E8A-4147-A177-3AD203B41FA5}">
                      <a16:colId xmlns:a16="http://schemas.microsoft.com/office/drawing/2014/main" val="1017174944"/>
                    </a:ext>
                  </a:extLst>
                </a:gridCol>
                <a:gridCol w="666571">
                  <a:extLst>
                    <a:ext uri="{9D8B030D-6E8A-4147-A177-3AD203B41FA5}">
                      <a16:colId xmlns:a16="http://schemas.microsoft.com/office/drawing/2014/main" val="2072924186"/>
                    </a:ext>
                  </a:extLst>
                </a:gridCol>
              </a:tblGrid>
              <a:tr h="260748">
                <a:tc>
                  <a:txBody>
                    <a:bodyPr/>
                    <a:lstStyle/>
                    <a:p>
                      <a:pPr algn="ctr" latinLnBrk="0"/>
                      <a:endParaRPr lang="en-US" sz="900" dirty="0">
                        <a:latin typeface="Calibri" panose="020F0502020204030204" pitchFamily="34" charset="0"/>
                      </a:endParaRPr>
                    </a:p>
                  </a:txBody>
                  <a:tcPr marL="0" marR="0" marT="23694" marB="23694" anchor="ctr"/>
                </a:tc>
                <a:tc>
                  <a:txBody>
                    <a:bodyPr/>
                    <a:lstStyle/>
                    <a:p>
                      <a:pPr algn="ctr" latinLnBrk="0"/>
                      <a:r>
                        <a:rPr lang="en-US" sz="900" dirty="0"/>
                        <a:t>eMG80</a:t>
                      </a:r>
                    </a:p>
                    <a:p>
                      <a:pPr algn="ctr" latinLnBrk="0"/>
                      <a:r>
                        <a:rPr lang="en-US" sz="900" dirty="0"/>
                        <a:t>v2.2</a:t>
                      </a:r>
                      <a:endParaRPr lang="en-US" sz="900" b="1" dirty="0">
                        <a:solidFill>
                          <a:srgbClr val="0000CC"/>
                        </a:solidFill>
                        <a:latin typeface="Calibri" panose="020F0502020204030204" pitchFamily="34" charset="0"/>
                      </a:endParaRPr>
                    </a:p>
                  </a:txBody>
                  <a:tcPr marL="0" marR="0" marT="23694" marB="23694" anchor="ctr"/>
                </a:tc>
                <a:tc>
                  <a:txBody>
                    <a:bodyPr/>
                    <a:lstStyle/>
                    <a:p>
                      <a:pPr algn="ctr" latinLnBrk="0"/>
                      <a:r>
                        <a:rPr lang="en-US" sz="900" dirty="0"/>
                        <a:t>eMG80</a:t>
                      </a:r>
                    </a:p>
                    <a:p>
                      <a:pPr algn="ctr" latinLnBrk="0"/>
                      <a:r>
                        <a:rPr lang="en-US" sz="900" dirty="0"/>
                        <a:t>v3.0</a:t>
                      </a:r>
                      <a:endParaRPr lang="en-US" sz="900" b="1" dirty="0">
                        <a:solidFill>
                          <a:srgbClr val="0000CC"/>
                        </a:solidFill>
                        <a:latin typeface="Calibri" panose="020F0502020204030204" pitchFamily="34" charset="0"/>
                      </a:endParaRPr>
                    </a:p>
                  </a:txBody>
                  <a:tcPr marL="0" marR="0" marT="23694" marB="23694" anchor="ctr"/>
                </a:tc>
                <a:tc>
                  <a:txBody>
                    <a:bodyPr/>
                    <a:lstStyle/>
                    <a:p>
                      <a:pPr algn="ctr" latinLnBrk="0"/>
                      <a:r>
                        <a:rPr lang="en-US" sz="900" dirty="0"/>
                        <a:t>eMG800</a:t>
                      </a:r>
                    </a:p>
                    <a:p>
                      <a:pPr algn="ctr" latinLnBrk="0"/>
                      <a:r>
                        <a:rPr lang="en-US" sz="900" dirty="0"/>
                        <a:t>v2.2</a:t>
                      </a:r>
                      <a:endParaRPr lang="en-US" sz="900" b="1" dirty="0">
                        <a:solidFill>
                          <a:srgbClr val="0000CC"/>
                        </a:solidFill>
                        <a:latin typeface="Calibri" panose="020F0502020204030204" pitchFamily="34" charset="0"/>
                      </a:endParaRPr>
                    </a:p>
                  </a:txBody>
                  <a:tcPr marL="0" marR="0" marT="23694" marB="23694" anchor="ctr"/>
                </a:tc>
                <a:tc>
                  <a:txBody>
                    <a:bodyPr/>
                    <a:lstStyle/>
                    <a:p>
                      <a:pPr algn="ctr" latinLnBrk="0"/>
                      <a:r>
                        <a:rPr lang="en-US" sz="900" dirty="0"/>
                        <a:t>eMG800</a:t>
                      </a:r>
                    </a:p>
                    <a:p>
                      <a:pPr algn="ctr" latinLnBrk="0"/>
                      <a:r>
                        <a:rPr lang="en-US" sz="900" dirty="0"/>
                        <a:t>v3.0</a:t>
                      </a:r>
                      <a:endParaRPr lang="en-US" sz="900" b="1" dirty="0">
                        <a:solidFill>
                          <a:srgbClr val="0000CC"/>
                        </a:solidFill>
                        <a:latin typeface="Calibri" panose="020F0502020204030204" pitchFamily="34" charset="0"/>
                      </a:endParaRPr>
                    </a:p>
                  </a:txBody>
                  <a:tcPr marL="0" marR="0" marT="23694" marB="23694" anchor="ctr"/>
                </a:tc>
                <a:tc>
                  <a:txBody>
                    <a:bodyPr/>
                    <a:lstStyle/>
                    <a:p>
                      <a:pPr algn="ctr" latinLnBrk="0"/>
                      <a:r>
                        <a:rPr lang="en-US" sz="900" dirty="0"/>
                        <a:t>UCP100</a:t>
                      </a:r>
                    </a:p>
                    <a:p>
                      <a:pPr algn="ctr" latinLnBrk="0"/>
                      <a:r>
                        <a:rPr lang="en-US" sz="900" dirty="0"/>
                        <a:t>V2.2</a:t>
                      </a:r>
                      <a:endParaRPr lang="en-US" sz="900" b="1" dirty="0">
                        <a:solidFill>
                          <a:schemeClr val="tx1"/>
                        </a:solidFill>
                        <a:latin typeface="Calibri" panose="020F0502020204030204" pitchFamily="34" charset="0"/>
                      </a:endParaRPr>
                    </a:p>
                  </a:txBody>
                  <a:tcPr marL="0" marR="0" marT="23694" marB="23694" anchor="ctr"/>
                </a:tc>
                <a:tc>
                  <a:txBody>
                    <a:bodyPr/>
                    <a:lstStyle/>
                    <a:p>
                      <a:pPr algn="ctr" latinLnBrk="0"/>
                      <a:r>
                        <a:rPr lang="en-US" sz="900" dirty="0"/>
                        <a:t>UCP100</a:t>
                      </a:r>
                    </a:p>
                    <a:p>
                      <a:pPr algn="ctr" latinLnBrk="0"/>
                      <a:r>
                        <a:rPr lang="en-US" sz="900" dirty="0"/>
                        <a:t>V3.0</a:t>
                      </a:r>
                      <a:endParaRPr lang="en-US" sz="900" b="1" dirty="0">
                        <a:solidFill>
                          <a:srgbClr val="0000CC"/>
                        </a:solidFill>
                        <a:latin typeface="Calibri" panose="020F0502020204030204" pitchFamily="34" charset="0"/>
                      </a:endParaRPr>
                    </a:p>
                  </a:txBody>
                  <a:tcPr marL="0" marR="0" marT="23694" marB="23694" anchor="ctr"/>
                </a:tc>
                <a:tc>
                  <a:txBody>
                    <a:bodyPr/>
                    <a:lstStyle/>
                    <a:p>
                      <a:pPr algn="ctr" latinLnBrk="0"/>
                      <a:r>
                        <a:rPr lang="en-US" sz="900" dirty="0"/>
                        <a:t>UCP600 </a:t>
                      </a:r>
                    </a:p>
                    <a:p>
                      <a:pPr algn="ctr" latinLnBrk="0"/>
                      <a:r>
                        <a:rPr lang="en-US" sz="900" dirty="0"/>
                        <a:t>v2.2</a:t>
                      </a:r>
                      <a:endParaRPr lang="en-US" sz="900" b="1" dirty="0">
                        <a:solidFill>
                          <a:schemeClr val="tx1"/>
                        </a:solidFill>
                        <a:latin typeface="Calibri" panose="020F0502020204030204" pitchFamily="34" charset="0"/>
                      </a:endParaRPr>
                    </a:p>
                  </a:txBody>
                  <a:tcPr marL="0" marR="0" marT="23694" marB="23694" anchor="ctr"/>
                </a:tc>
                <a:tc>
                  <a:txBody>
                    <a:bodyPr/>
                    <a:lstStyle/>
                    <a:p>
                      <a:pPr algn="ctr" latinLnBrk="0"/>
                      <a:r>
                        <a:rPr lang="en-US" sz="900" dirty="0"/>
                        <a:t>UCP600</a:t>
                      </a:r>
                    </a:p>
                    <a:p>
                      <a:pPr algn="ctr" latinLnBrk="0"/>
                      <a:r>
                        <a:rPr lang="en-US" sz="900" dirty="0"/>
                        <a:t>v3.0</a:t>
                      </a:r>
                      <a:endParaRPr lang="en-US" sz="900" b="1" dirty="0">
                        <a:solidFill>
                          <a:srgbClr val="0000CC"/>
                        </a:solidFill>
                        <a:latin typeface="Calibri" panose="020F0502020204030204" pitchFamily="34" charset="0"/>
                      </a:endParaRPr>
                    </a:p>
                  </a:txBody>
                  <a:tcPr marL="0" marR="0" marT="23694" marB="23694" anchor="ctr"/>
                </a:tc>
                <a:tc>
                  <a:txBody>
                    <a:bodyPr/>
                    <a:lstStyle/>
                    <a:p>
                      <a:pPr algn="ctr" latinLnBrk="0"/>
                      <a:r>
                        <a:rPr lang="en-US" sz="900" dirty="0"/>
                        <a:t>UCP2400</a:t>
                      </a:r>
                    </a:p>
                    <a:p>
                      <a:pPr algn="ctr" latinLnBrk="0"/>
                      <a:r>
                        <a:rPr lang="en-US" sz="900" dirty="0"/>
                        <a:t>v2.2</a:t>
                      </a:r>
                      <a:endParaRPr lang="en-US" sz="900" b="1" dirty="0">
                        <a:solidFill>
                          <a:schemeClr val="tx1"/>
                        </a:solidFill>
                        <a:latin typeface="Calibri" panose="020F0502020204030204" pitchFamily="34" charset="0"/>
                      </a:endParaRPr>
                    </a:p>
                  </a:txBody>
                  <a:tcPr marL="0" marR="0" marT="23694" marB="23694" anchor="ctr"/>
                </a:tc>
                <a:tc>
                  <a:txBody>
                    <a:bodyPr/>
                    <a:lstStyle/>
                    <a:p>
                      <a:pPr algn="ctr" latinLnBrk="0"/>
                      <a:r>
                        <a:rPr lang="en-US" sz="900" dirty="0"/>
                        <a:t>UCP2400</a:t>
                      </a:r>
                    </a:p>
                    <a:p>
                      <a:pPr algn="ctr" latinLnBrk="0"/>
                      <a:r>
                        <a:rPr lang="en-US" sz="900" dirty="0"/>
                        <a:t>v3.0</a:t>
                      </a:r>
                      <a:endParaRPr lang="en-US" sz="900" b="1" dirty="0">
                        <a:solidFill>
                          <a:srgbClr val="0000CC"/>
                        </a:solidFill>
                        <a:latin typeface="Calibri" panose="020F0502020204030204" pitchFamily="34" charset="0"/>
                      </a:endParaRPr>
                    </a:p>
                  </a:txBody>
                  <a:tcPr marL="0" marR="0" marT="23694" marB="23694" anchor="ctr"/>
                </a:tc>
                <a:tc>
                  <a:txBody>
                    <a:bodyPr/>
                    <a:lstStyle/>
                    <a:p>
                      <a:pPr algn="ctr" latinLnBrk="0"/>
                      <a:r>
                        <a:rPr lang="en-US" sz="900" dirty="0"/>
                        <a:t>vUCP</a:t>
                      </a:r>
                    </a:p>
                    <a:p>
                      <a:pPr algn="ctr" latinLnBrk="0"/>
                      <a:r>
                        <a:rPr lang="en-US" sz="900" dirty="0"/>
                        <a:t>(CS2400)</a:t>
                      </a:r>
                      <a:endParaRPr lang="en-US" sz="900" b="1" dirty="0">
                        <a:solidFill>
                          <a:srgbClr val="0000CC"/>
                        </a:solidFill>
                        <a:latin typeface="Calibri" panose="020F0502020204030204" pitchFamily="34" charset="0"/>
                      </a:endParaRPr>
                    </a:p>
                  </a:txBody>
                  <a:tcPr marL="0" marR="0" marT="23694" marB="23694" anchor="ctr"/>
                </a:tc>
                <a:tc>
                  <a:txBody>
                    <a:bodyPr/>
                    <a:lstStyle/>
                    <a:p>
                      <a:pPr algn="ctr" latinLnBrk="0"/>
                      <a:r>
                        <a:rPr lang="en-US" sz="900" dirty="0">
                          <a:solidFill>
                            <a:srgbClr val="0000CC"/>
                          </a:solidFill>
                        </a:rPr>
                        <a:t>vUCP</a:t>
                      </a:r>
                    </a:p>
                    <a:p>
                      <a:pPr algn="ctr" latinLnBrk="0"/>
                      <a:r>
                        <a:rPr lang="en-US" sz="900" dirty="0">
                          <a:solidFill>
                            <a:srgbClr val="0000CC"/>
                          </a:solidFill>
                        </a:rPr>
                        <a:t>(CS2400S)</a:t>
                      </a:r>
                    </a:p>
                    <a:p>
                      <a:pPr algn="ctr" latinLnBrk="0"/>
                      <a:r>
                        <a:rPr lang="en-US" sz="900" b="1" dirty="0">
                          <a:solidFill>
                            <a:srgbClr val="0000CC"/>
                          </a:solidFill>
                          <a:latin typeface="Calibri" panose="020F0502020204030204" pitchFamily="34" charset="0"/>
                        </a:rPr>
                        <a:t>w/ built-in GWs</a:t>
                      </a:r>
                    </a:p>
                  </a:txBody>
                  <a:tcPr marL="0" marR="0" marT="23694" marB="23694" anchor="ctr"/>
                </a:tc>
                <a:tc>
                  <a:txBody>
                    <a:bodyPr/>
                    <a:lstStyle/>
                    <a:p>
                      <a:pPr algn="ctr" latinLnBrk="0"/>
                      <a:r>
                        <a:rPr lang="en-US" sz="900" b="1" dirty="0">
                          <a:solidFill>
                            <a:srgbClr val="0000CC"/>
                          </a:solidFill>
                          <a:latin typeface="Calibri" panose="020F0502020204030204" pitchFamily="34" charset="0"/>
                        </a:rPr>
                        <a:t>vUCP</a:t>
                      </a:r>
                    </a:p>
                    <a:p>
                      <a:pPr algn="ctr" latinLnBrk="0"/>
                      <a:r>
                        <a:rPr lang="en-US" sz="900" b="1" dirty="0">
                          <a:solidFill>
                            <a:srgbClr val="0000CC"/>
                          </a:solidFill>
                          <a:latin typeface="Calibri" panose="020F0502020204030204" pitchFamily="34" charset="0"/>
                        </a:rPr>
                        <a:t>(CS2400S)</a:t>
                      </a:r>
                    </a:p>
                    <a:p>
                      <a:pPr algn="ctr" latinLnBrk="0"/>
                      <a:r>
                        <a:rPr lang="en-US" sz="900" b="1" dirty="0">
                          <a:solidFill>
                            <a:srgbClr val="0000CC"/>
                          </a:solidFill>
                          <a:latin typeface="Calibri" panose="020F0502020204030204" pitchFamily="34" charset="0"/>
                        </a:rPr>
                        <a:t>w/o built-in GWs</a:t>
                      </a:r>
                    </a:p>
                  </a:txBody>
                  <a:tcPr marL="0" marR="0" marT="23694" marB="23694" anchor="ctr"/>
                </a:tc>
                <a:extLst>
                  <a:ext uri="{0D108BD9-81ED-4DB2-BD59-A6C34878D82A}">
                    <a16:rowId xmlns:a16="http://schemas.microsoft.com/office/drawing/2014/main" val="10000"/>
                  </a:ext>
                </a:extLst>
              </a:tr>
              <a:tr h="253128">
                <a:tc>
                  <a:txBody>
                    <a:bodyPr/>
                    <a:lstStyle/>
                    <a:p>
                      <a:pPr latinLnBrk="0"/>
                      <a:r>
                        <a:rPr lang="en-US" altLang="ko-KR" sz="1000" dirty="0"/>
                        <a:t>Built-in VM (Default </a:t>
                      </a:r>
                      <a:r>
                        <a:rPr lang="en-US" altLang="ko-KR" sz="1000" dirty="0">
                          <a:sym typeface="Wingdings" panose="05000000000000000000" pitchFamily="2" charset="2"/>
                        </a:rPr>
                        <a:t> Max)</a:t>
                      </a:r>
                      <a:endParaRPr lang="en-US" sz="1000" b="0" dirty="0">
                        <a:latin typeface="Calibri" panose="020F0502020204030204" pitchFamily="34" charset="0"/>
                      </a:endParaRPr>
                    </a:p>
                  </a:txBody>
                  <a:tcPr marL="40500" marR="0" marT="23694" marB="23694" anchor="ctr"/>
                </a:tc>
                <a:tc>
                  <a:txBody>
                    <a:bodyPr/>
                    <a:lstStyle/>
                    <a:p>
                      <a:pPr marL="0" marR="0" indent="0" algn="ctr" defTabSz="400777" rtl="0" eaLnBrk="1" fontAlgn="auto" latinLnBrk="0" hangingPunct="1">
                        <a:lnSpc>
                          <a:spcPct val="100000"/>
                        </a:lnSpc>
                        <a:spcBef>
                          <a:spcPts val="0"/>
                        </a:spcBef>
                        <a:spcAft>
                          <a:spcPts val="0"/>
                        </a:spcAft>
                        <a:buClrTx/>
                        <a:buSzTx/>
                        <a:buFontTx/>
                        <a:buNone/>
                        <a:tabLst/>
                        <a:defRPr/>
                      </a:pPr>
                      <a:r>
                        <a:rPr lang="en-US" sz="700" dirty="0"/>
                        <a:t>2ch </a:t>
                      </a:r>
                      <a:r>
                        <a:rPr lang="en-US" sz="700" dirty="0">
                          <a:sym typeface="Wingdings" panose="05000000000000000000" pitchFamily="2" charset="2"/>
                        </a:rPr>
                        <a:t> 8ch</a:t>
                      </a:r>
                      <a:r>
                        <a:rPr lang="en-US" altLang="ko-KR" sz="700" dirty="0">
                          <a:sym typeface="Wingdings" panose="05000000000000000000" pitchFamily="2" charset="2"/>
                        </a:rPr>
                        <a:t>*</a:t>
                      </a:r>
                      <a:r>
                        <a:rPr lang="en-US" altLang="ko-KR" sz="700" baseline="30000" dirty="0">
                          <a:sym typeface="Wingdings" panose="05000000000000000000" pitchFamily="2" charset="2"/>
                        </a:rPr>
                        <a:t>1</a:t>
                      </a:r>
                      <a:endParaRPr lang="en-US" altLang="ko-KR" sz="700" baseline="30000" dirty="0">
                        <a:solidFill>
                          <a:srgbClr val="C00000"/>
                        </a:solidFill>
                        <a:latin typeface="Calibri" panose="020F0502020204030204" pitchFamily="34" charset="0"/>
                      </a:endParaRPr>
                    </a:p>
                  </a:txBody>
                  <a:tcPr marL="0" marR="0" marT="23694" marB="23694" anchor="ctr"/>
                </a:tc>
                <a:tc>
                  <a:txBody>
                    <a:bodyPr/>
                    <a:lstStyle/>
                    <a:p>
                      <a:pPr marL="0" marR="0" indent="0" algn="ctr" defTabSz="400777" rtl="0" eaLnBrk="1" fontAlgn="auto" latinLnBrk="0" hangingPunct="1">
                        <a:lnSpc>
                          <a:spcPct val="100000"/>
                        </a:lnSpc>
                        <a:spcBef>
                          <a:spcPts val="0"/>
                        </a:spcBef>
                        <a:spcAft>
                          <a:spcPts val="0"/>
                        </a:spcAft>
                        <a:buClrTx/>
                        <a:buSzTx/>
                        <a:buFontTx/>
                        <a:buNone/>
                        <a:tabLst/>
                        <a:defRPr/>
                      </a:pPr>
                      <a:r>
                        <a:rPr lang="en-US" sz="700" dirty="0"/>
                        <a:t>2ch </a:t>
                      </a:r>
                      <a:r>
                        <a:rPr lang="en-US" sz="700" dirty="0">
                          <a:sym typeface="Wingdings" panose="05000000000000000000" pitchFamily="2" charset="2"/>
                        </a:rPr>
                        <a:t> 8ch</a:t>
                      </a:r>
                      <a:r>
                        <a:rPr lang="en-US" altLang="ko-KR" sz="700" dirty="0">
                          <a:sym typeface="Wingdings" panose="05000000000000000000" pitchFamily="2" charset="2"/>
                        </a:rPr>
                        <a:t>*</a:t>
                      </a:r>
                      <a:r>
                        <a:rPr lang="en-US" altLang="ko-KR" sz="700" baseline="30000" dirty="0">
                          <a:sym typeface="Wingdings" panose="05000000000000000000" pitchFamily="2" charset="2"/>
                        </a:rPr>
                        <a:t>1</a:t>
                      </a:r>
                      <a:endParaRPr lang="en-US" altLang="ko-KR" sz="700" baseline="30000" dirty="0">
                        <a:solidFill>
                          <a:srgbClr val="C00000"/>
                        </a:solidFill>
                        <a:latin typeface="Calibri" panose="020F0502020204030204" pitchFamily="34" charset="0"/>
                      </a:endParaRPr>
                    </a:p>
                  </a:txBody>
                  <a:tcPr marL="0" marR="0" marT="23694" marB="23694" anchor="ctr"/>
                </a:tc>
                <a:tc>
                  <a:txBody>
                    <a:bodyPr/>
                    <a:lstStyle/>
                    <a:p>
                      <a:pPr marL="0" marR="0" indent="0" algn="ctr" defTabSz="400777" rtl="0" eaLnBrk="1" fontAlgn="auto" latinLnBrk="0" hangingPunct="1">
                        <a:lnSpc>
                          <a:spcPct val="100000"/>
                        </a:lnSpc>
                        <a:spcBef>
                          <a:spcPts val="0"/>
                        </a:spcBef>
                        <a:spcAft>
                          <a:spcPts val="0"/>
                        </a:spcAft>
                        <a:buClrTx/>
                        <a:buSzTx/>
                        <a:buFontTx/>
                        <a:buNone/>
                        <a:tabLst/>
                        <a:defRPr/>
                      </a:pPr>
                      <a:r>
                        <a:rPr lang="en-US" sz="700" dirty="0"/>
                        <a:t>4ch</a:t>
                      </a:r>
                      <a:r>
                        <a:rPr lang="en-US" sz="700" baseline="0" dirty="0"/>
                        <a:t> </a:t>
                      </a:r>
                      <a:r>
                        <a:rPr lang="en-US" sz="700" baseline="0" dirty="0">
                          <a:sym typeface="Wingdings" panose="05000000000000000000" pitchFamily="2" charset="2"/>
                        </a:rPr>
                        <a:t> 8ch</a:t>
                      </a:r>
                      <a:r>
                        <a:rPr lang="en-US" altLang="ko-KR" sz="700" dirty="0">
                          <a:sym typeface="Wingdings" panose="05000000000000000000" pitchFamily="2" charset="2"/>
                        </a:rPr>
                        <a:t>*</a:t>
                      </a:r>
                      <a:r>
                        <a:rPr lang="en-US" altLang="ko-KR" sz="700" baseline="30000" dirty="0">
                          <a:sym typeface="Wingdings" panose="05000000000000000000" pitchFamily="2" charset="2"/>
                        </a:rPr>
                        <a:t>1</a:t>
                      </a:r>
                      <a:endParaRPr lang="en-US" altLang="ko-KR" sz="700" baseline="30000" dirty="0">
                        <a:solidFill>
                          <a:srgbClr val="C00000"/>
                        </a:solidFill>
                        <a:latin typeface="Calibri" panose="020F0502020204030204" pitchFamily="34" charset="0"/>
                      </a:endParaRPr>
                    </a:p>
                  </a:txBody>
                  <a:tcPr marL="0" marR="0" marT="23694" marB="23694" anchor="ctr"/>
                </a:tc>
                <a:tc>
                  <a:txBody>
                    <a:bodyPr/>
                    <a:lstStyle/>
                    <a:p>
                      <a:pPr marL="0" marR="0" indent="0" algn="ctr" defTabSz="400777" rtl="0" eaLnBrk="1" fontAlgn="auto" latinLnBrk="0" hangingPunct="1">
                        <a:lnSpc>
                          <a:spcPct val="100000"/>
                        </a:lnSpc>
                        <a:spcBef>
                          <a:spcPts val="0"/>
                        </a:spcBef>
                        <a:spcAft>
                          <a:spcPts val="0"/>
                        </a:spcAft>
                        <a:buClrTx/>
                        <a:buSzTx/>
                        <a:buFontTx/>
                        <a:buNone/>
                        <a:tabLst/>
                        <a:defRPr/>
                      </a:pPr>
                      <a:r>
                        <a:rPr lang="en-US" sz="700" dirty="0"/>
                        <a:t>4ch</a:t>
                      </a:r>
                      <a:r>
                        <a:rPr lang="en-US" sz="700" baseline="0" dirty="0"/>
                        <a:t> </a:t>
                      </a:r>
                      <a:r>
                        <a:rPr lang="en-US" sz="700" baseline="0" dirty="0">
                          <a:sym typeface="Wingdings" panose="05000000000000000000" pitchFamily="2" charset="2"/>
                        </a:rPr>
                        <a:t> 8ch</a:t>
                      </a:r>
                      <a:r>
                        <a:rPr lang="en-US" altLang="ko-KR" sz="700" dirty="0">
                          <a:sym typeface="Wingdings" panose="05000000000000000000" pitchFamily="2" charset="2"/>
                        </a:rPr>
                        <a:t>*</a:t>
                      </a:r>
                      <a:r>
                        <a:rPr lang="en-US" altLang="ko-KR" sz="700" baseline="30000" dirty="0">
                          <a:sym typeface="Wingdings" panose="05000000000000000000" pitchFamily="2" charset="2"/>
                        </a:rPr>
                        <a:t>1</a:t>
                      </a:r>
                      <a:endParaRPr lang="en-US" altLang="ko-KR" sz="700" baseline="30000" dirty="0">
                        <a:solidFill>
                          <a:srgbClr val="C00000"/>
                        </a:solidFill>
                        <a:latin typeface="Calibri" panose="020F0502020204030204" pitchFamily="34" charset="0"/>
                      </a:endParaRPr>
                    </a:p>
                  </a:txBody>
                  <a:tcPr marL="0" marR="0" marT="23694" marB="23694" anchor="ctr"/>
                </a:tc>
                <a:tc>
                  <a:txBody>
                    <a:bodyPr/>
                    <a:lstStyle/>
                    <a:p>
                      <a:pPr algn="ctr" latinLnBrk="0"/>
                      <a:r>
                        <a:rPr lang="en-US" sz="700" dirty="0"/>
                        <a:t>8ch</a:t>
                      </a:r>
                      <a:endParaRPr lang="en-US" sz="700" dirty="0">
                        <a:latin typeface="Calibri" panose="020F0502020204030204" pitchFamily="34" charset="0"/>
                      </a:endParaRPr>
                    </a:p>
                  </a:txBody>
                  <a:tcPr marL="0" marR="0" marT="23694" marB="23694" anchor="ctr"/>
                </a:tc>
                <a:tc>
                  <a:txBody>
                    <a:bodyPr/>
                    <a:lstStyle/>
                    <a:p>
                      <a:pPr algn="ctr" latinLnBrk="0"/>
                      <a:r>
                        <a:rPr lang="en-US" sz="700" dirty="0"/>
                        <a:t>8ch</a:t>
                      </a:r>
                      <a:endParaRPr lang="en-US" sz="700" dirty="0">
                        <a:solidFill>
                          <a:srgbClr val="0000CC"/>
                        </a:solidFill>
                        <a:latin typeface="Calibri" panose="020F0502020204030204" pitchFamily="34" charset="0"/>
                      </a:endParaRPr>
                    </a:p>
                  </a:txBody>
                  <a:tcPr marL="0" marR="0" marT="23694" marB="23694" anchor="ctr"/>
                </a:tc>
                <a:tc>
                  <a:txBody>
                    <a:bodyPr/>
                    <a:lstStyle/>
                    <a:p>
                      <a:pPr algn="ctr" latinLnBrk="0"/>
                      <a:r>
                        <a:rPr lang="en-US" sz="700" dirty="0"/>
                        <a:t>8ch</a:t>
                      </a:r>
                      <a:endParaRPr lang="en-US" sz="700" dirty="0">
                        <a:latin typeface="Calibri" panose="020F0502020204030204" pitchFamily="34" charset="0"/>
                      </a:endParaRPr>
                    </a:p>
                  </a:txBody>
                  <a:tcPr marL="0" marR="0" marT="23694" marB="23694" anchor="ctr"/>
                </a:tc>
                <a:tc>
                  <a:txBody>
                    <a:bodyPr/>
                    <a:lstStyle/>
                    <a:p>
                      <a:pPr algn="ctr" latinLnBrk="0"/>
                      <a:r>
                        <a:rPr lang="en-US" sz="700" dirty="0"/>
                        <a:t>8ch</a:t>
                      </a:r>
                      <a:endParaRPr lang="en-US" sz="700" dirty="0">
                        <a:solidFill>
                          <a:srgbClr val="0000CC"/>
                        </a:solidFill>
                        <a:latin typeface="Calibri" panose="020F0502020204030204" pitchFamily="34" charset="0"/>
                      </a:endParaRPr>
                    </a:p>
                  </a:txBody>
                  <a:tcPr marL="0" marR="0" marT="23694" marB="23694" anchor="ctr"/>
                </a:tc>
                <a:tc>
                  <a:txBody>
                    <a:bodyPr/>
                    <a:lstStyle/>
                    <a:p>
                      <a:pPr algn="ctr" latinLnBrk="0"/>
                      <a:r>
                        <a:rPr lang="en-US" sz="700" dirty="0"/>
                        <a:t>-</a:t>
                      </a:r>
                      <a:endParaRPr lang="en-US" sz="700" dirty="0">
                        <a:latin typeface="Calibri" panose="020F0502020204030204" pitchFamily="34" charset="0"/>
                      </a:endParaRPr>
                    </a:p>
                  </a:txBody>
                  <a:tcPr marL="0" marR="0" marT="23694" marB="23694" anchor="ctr"/>
                </a:tc>
                <a:tc>
                  <a:txBody>
                    <a:bodyPr/>
                    <a:lstStyle/>
                    <a:p>
                      <a:pPr algn="ctr" latinLnBrk="0"/>
                      <a:r>
                        <a:rPr lang="en-US" sz="700" dirty="0"/>
                        <a:t>-</a:t>
                      </a:r>
                      <a:endParaRPr lang="en-US" sz="700" dirty="0">
                        <a:latin typeface="Calibri" panose="020F0502020204030204" pitchFamily="34" charset="0"/>
                      </a:endParaRPr>
                    </a:p>
                  </a:txBody>
                  <a:tcPr marL="0" marR="0" marT="23694" marB="23694" anchor="ctr"/>
                </a:tc>
                <a:tc>
                  <a:txBody>
                    <a:bodyPr/>
                    <a:lstStyle/>
                    <a:p>
                      <a:pPr algn="ctr" latinLnBrk="0"/>
                      <a:r>
                        <a:rPr lang="en-US" sz="700" dirty="0"/>
                        <a:t>-</a:t>
                      </a:r>
                      <a:endParaRPr lang="en-US" sz="700" dirty="0">
                        <a:latin typeface="Calibri" panose="020F0502020204030204" pitchFamily="34" charset="0"/>
                      </a:endParaRPr>
                    </a:p>
                  </a:txBody>
                  <a:tcPr marL="0" marR="0" marT="23694" marB="2369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dirty="0">
                          <a:solidFill>
                            <a:srgbClr val="0000CC"/>
                          </a:solidFill>
                          <a:highlight>
                            <a:srgbClr val="FFFF00"/>
                          </a:highlight>
                          <a:latin typeface="Calibri" panose="020F0502020204030204" pitchFamily="34" charset="0"/>
                        </a:rPr>
                        <a:t>8ch </a:t>
                      </a:r>
                      <a:r>
                        <a:rPr lang="en-US" sz="700" dirty="0">
                          <a:solidFill>
                            <a:srgbClr val="0000CC"/>
                          </a:solidFill>
                          <a:highlight>
                            <a:srgbClr val="FFFF00"/>
                          </a:highlight>
                          <a:latin typeface="Calibri" panose="020F0502020204030204" pitchFamily="34" charset="0"/>
                          <a:sym typeface="Wingdings" panose="05000000000000000000" pitchFamily="2" charset="2"/>
                        </a:rPr>
                        <a:t> 64</a:t>
                      </a:r>
                      <a:endParaRPr lang="en-US" sz="700" dirty="0">
                        <a:solidFill>
                          <a:srgbClr val="0000CC"/>
                        </a:solidFill>
                        <a:highlight>
                          <a:srgbClr val="FFFF00"/>
                        </a:highlight>
                        <a:latin typeface="Calibri" panose="020F0502020204030204" pitchFamily="34" charset="0"/>
                      </a:endParaRPr>
                    </a:p>
                    <a:p>
                      <a:pPr algn="ctr" latinLnBrk="0"/>
                      <a:r>
                        <a:rPr lang="en-US" sz="700" dirty="0">
                          <a:solidFill>
                            <a:srgbClr val="0000CC"/>
                          </a:solidFill>
                          <a:highlight>
                            <a:srgbClr val="FFFF00"/>
                          </a:highlight>
                          <a:latin typeface="Calibri" panose="020F0502020204030204" pitchFamily="34" charset="0"/>
                        </a:rPr>
                        <a:t>(w/ built-in </a:t>
                      </a:r>
                      <a:r>
                        <a:rPr lang="en-US" sz="700" dirty="0" err="1">
                          <a:solidFill>
                            <a:srgbClr val="0000CC"/>
                          </a:solidFill>
                          <a:highlight>
                            <a:srgbClr val="FFFF00"/>
                          </a:highlight>
                          <a:latin typeface="Calibri" panose="020F0502020204030204" pitchFamily="34" charset="0"/>
                        </a:rPr>
                        <a:t>vUVM</a:t>
                      </a:r>
                      <a:r>
                        <a:rPr lang="en-US" sz="700" dirty="0">
                          <a:solidFill>
                            <a:srgbClr val="0000CC"/>
                          </a:solidFill>
                          <a:highlight>
                            <a:srgbClr val="FFFF00"/>
                          </a:highlight>
                          <a:latin typeface="Calibri" panose="020F0502020204030204" pitchFamily="34" charset="0"/>
                        </a:rPr>
                        <a:t> G/W)</a:t>
                      </a:r>
                    </a:p>
                  </a:txBody>
                  <a:tcPr marL="0" marR="0" marT="23694" marB="2369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dirty="0">
                          <a:solidFill>
                            <a:srgbClr val="0000CC"/>
                          </a:solidFill>
                          <a:highlight>
                            <a:srgbClr val="FFFF00"/>
                          </a:highlight>
                          <a:latin typeface="Calibri" panose="020F0502020204030204" pitchFamily="34" charset="0"/>
                        </a:rPr>
                        <a:t>8ch </a:t>
                      </a:r>
                      <a:r>
                        <a:rPr lang="en-US" sz="700" dirty="0">
                          <a:solidFill>
                            <a:srgbClr val="0000CC"/>
                          </a:solidFill>
                          <a:highlight>
                            <a:srgbClr val="FFFF00"/>
                          </a:highlight>
                          <a:latin typeface="Calibri" panose="020F0502020204030204" pitchFamily="34" charset="0"/>
                          <a:sym typeface="Wingdings" panose="05000000000000000000" pitchFamily="2" charset="2"/>
                        </a:rPr>
                        <a:t> 150</a:t>
                      </a:r>
                      <a:endParaRPr lang="en-US" sz="700" dirty="0">
                        <a:solidFill>
                          <a:srgbClr val="0000CC"/>
                        </a:solidFill>
                        <a:highlight>
                          <a:srgbClr val="FFFF00"/>
                        </a:highlight>
                        <a:latin typeface="Calibri" panose="020F0502020204030204" pitchFamily="34" charset="0"/>
                      </a:endParaRPr>
                    </a:p>
                    <a:p>
                      <a:pPr algn="ctr" latinLnBrk="0"/>
                      <a:r>
                        <a:rPr lang="en-US" sz="700" dirty="0">
                          <a:solidFill>
                            <a:srgbClr val="0000CC"/>
                          </a:solidFill>
                          <a:highlight>
                            <a:srgbClr val="FFFF00"/>
                          </a:highlight>
                          <a:latin typeface="Calibri" panose="020F0502020204030204" pitchFamily="34" charset="0"/>
                        </a:rPr>
                        <a:t>(w/ external </a:t>
                      </a:r>
                      <a:r>
                        <a:rPr lang="en-US" sz="700" dirty="0" err="1">
                          <a:solidFill>
                            <a:srgbClr val="0000CC"/>
                          </a:solidFill>
                          <a:highlight>
                            <a:srgbClr val="FFFF00"/>
                          </a:highlight>
                          <a:latin typeface="Calibri" panose="020F0502020204030204" pitchFamily="34" charset="0"/>
                        </a:rPr>
                        <a:t>vUVM</a:t>
                      </a:r>
                      <a:r>
                        <a:rPr lang="en-US" sz="700" dirty="0">
                          <a:solidFill>
                            <a:srgbClr val="0000CC"/>
                          </a:solidFill>
                          <a:highlight>
                            <a:srgbClr val="FFFF00"/>
                          </a:highlight>
                          <a:latin typeface="Calibri" panose="020F0502020204030204" pitchFamily="34" charset="0"/>
                        </a:rPr>
                        <a:t> G/W)</a:t>
                      </a:r>
                    </a:p>
                  </a:txBody>
                  <a:tcPr marL="0" marR="0" marT="23694" marB="23694" anchor="ctr"/>
                </a:tc>
                <a:extLst>
                  <a:ext uri="{0D108BD9-81ED-4DB2-BD59-A6C34878D82A}">
                    <a16:rowId xmlns:a16="http://schemas.microsoft.com/office/drawing/2014/main" val="10001"/>
                  </a:ext>
                </a:extLst>
              </a:tr>
              <a:tr h="177995">
                <a:tc>
                  <a:txBody>
                    <a:bodyPr/>
                    <a:lstStyle/>
                    <a:p>
                      <a:pPr latinLnBrk="0"/>
                      <a:r>
                        <a:rPr lang="en-US" altLang="ko-KR" sz="1000" dirty="0"/>
                        <a:t>Built-in</a:t>
                      </a:r>
                      <a:r>
                        <a:rPr lang="ko-KR" altLang="en-US" sz="1000" dirty="0"/>
                        <a:t> </a:t>
                      </a:r>
                      <a:r>
                        <a:rPr lang="en-US" altLang="ko-KR" sz="1000" dirty="0"/>
                        <a:t>DSP VOIP (Default</a:t>
                      </a:r>
                      <a:r>
                        <a:rPr lang="ko-KR" altLang="en-US" sz="1000" dirty="0"/>
                        <a:t> </a:t>
                      </a:r>
                      <a:r>
                        <a:rPr lang="en-US" altLang="ko-KR" sz="1000" dirty="0">
                          <a:sym typeface="Wingdings" panose="05000000000000000000" pitchFamily="2" charset="2"/>
                        </a:rPr>
                        <a:t> Max)</a:t>
                      </a:r>
                      <a:endParaRPr lang="en-US" altLang="ko-KR" sz="1000" b="0" dirty="0">
                        <a:latin typeface="Calibri" panose="020F0502020204030204" pitchFamily="34" charset="0"/>
                      </a:endParaRPr>
                    </a:p>
                  </a:txBody>
                  <a:tcPr marL="40500" marR="0" marT="23694" marB="23694" anchor="ctr"/>
                </a:tc>
                <a:tc>
                  <a:txBody>
                    <a:bodyPr/>
                    <a:lstStyle/>
                    <a:p>
                      <a:pPr marL="0" marR="0" indent="0" algn="ctr" defTabSz="400777" rtl="0" eaLnBrk="1" fontAlgn="auto" latinLnBrk="0" hangingPunct="1">
                        <a:lnSpc>
                          <a:spcPct val="100000"/>
                        </a:lnSpc>
                        <a:spcBef>
                          <a:spcPts val="0"/>
                        </a:spcBef>
                        <a:spcAft>
                          <a:spcPts val="0"/>
                        </a:spcAft>
                        <a:buClrTx/>
                        <a:buSzTx/>
                        <a:buFontTx/>
                        <a:buNone/>
                        <a:tabLst/>
                        <a:defRPr/>
                      </a:pPr>
                      <a:r>
                        <a:rPr lang="en-US" sz="700" dirty="0"/>
                        <a:t>2ch </a:t>
                      </a:r>
                      <a:r>
                        <a:rPr lang="en-US" sz="700" dirty="0">
                          <a:sym typeface="Wingdings" panose="05000000000000000000" pitchFamily="2" charset="2"/>
                        </a:rPr>
                        <a:t> 8ch</a:t>
                      </a:r>
                      <a:r>
                        <a:rPr lang="en-US" altLang="ko-KR" sz="700" dirty="0">
                          <a:sym typeface="Wingdings" panose="05000000000000000000" pitchFamily="2" charset="2"/>
                        </a:rPr>
                        <a:t>*</a:t>
                      </a:r>
                      <a:r>
                        <a:rPr lang="en-US" altLang="ko-KR" sz="700" baseline="30000" dirty="0">
                          <a:sym typeface="Wingdings" panose="05000000000000000000" pitchFamily="2" charset="2"/>
                        </a:rPr>
                        <a:t>1</a:t>
                      </a:r>
                      <a:endParaRPr lang="en-US" sz="700" dirty="0">
                        <a:latin typeface="Calibri" panose="020F0502020204030204" pitchFamily="34" charset="0"/>
                      </a:endParaRPr>
                    </a:p>
                  </a:txBody>
                  <a:tcPr marL="0" marR="0" marT="23694" marB="23694" anchor="ctr"/>
                </a:tc>
                <a:tc>
                  <a:txBody>
                    <a:bodyPr/>
                    <a:lstStyle/>
                    <a:p>
                      <a:pPr marL="0" marR="0" indent="0" algn="ctr" defTabSz="400777" rtl="0" eaLnBrk="1" fontAlgn="auto" latinLnBrk="0" hangingPunct="1">
                        <a:lnSpc>
                          <a:spcPct val="100000"/>
                        </a:lnSpc>
                        <a:spcBef>
                          <a:spcPts val="0"/>
                        </a:spcBef>
                        <a:spcAft>
                          <a:spcPts val="0"/>
                        </a:spcAft>
                        <a:buClrTx/>
                        <a:buSzTx/>
                        <a:buFontTx/>
                        <a:buNone/>
                        <a:tabLst/>
                        <a:defRPr/>
                      </a:pPr>
                      <a:r>
                        <a:rPr lang="en-US" sz="700" dirty="0"/>
                        <a:t>2ch </a:t>
                      </a:r>
                      <a:r>
                        <a:rPr lang="en-US" sz="700" dirty="0">
                          <a:sym typeface="Wingdings" panose="05000000000000000000" pitchFamily="2" charset="2"/>
                        </a:rPr>
                        <a:t> 8ch</a:t>
                      </a:r>
                      <a:r>
                        <a:rPr lang="en-US" altLang="ko-KR" sz="700" dirty="0">
                          <a:sym typeface="Wingdings" panose="05000000000000000000" pitchFamily="2" charset="2"/>
                        </a:rPr>
                        <a:t>*</a:t>
                      </a:r>
                      <a:r>
                        <a:rPr lang="en-US" altLang="ko-KR" sz="700" baseline="30000" dirty="0">
                          <a:sym typeface="Wingdings" panose="05000000000000000000" pitchFamily="2" charset="2"/>
                        </a:rPr>
                        <a:t>1</a:t>
                      </a:r>
                      <a:endParaRPr lang="en-US" sz="700" dirty="0">
                        <a:latin typeface="Calibri" panose="020F0502020204030204" pitchFamily="34" charset="0"/>
                      </a:endParaRPr>
                    </a:p>
                  </a:txBody>
                  <a:tcPr marL="0" marR="0" marT="23694" marB="23694" anchor="ctr"/>
                </a:tc>
                <a:tc>
                  <a:txBody>
                    <a:bodyPr/>
                    <a:lstStyle/>
                    <a:p>
                      <a:pPr marL="0" marR="0" indent="0" algn="ctr" defTabSz="400777" rtl="0" eaLnBrk="1" fontAlgn="auto" latinLnBrk="0" hangingPunct="1">
                        <a:lnSpc>
                          <a:spcPct val="100000"/>
                        </a:lnSpc>
                        <a:spcBef>
                          <a:spcPts val="0"/>
                        </a:spcBef>
                        <a:spcAft>
                          <a:spcPts val="0"/>
                        </a:spcAft>
                        <a:buClrTx/>
                        <a:buSzTx/>
                        <a:buFontTx/>
                        <a:buNone/>
                        <a:tabLst/>
                        <a:defRPr/>
                      </a:pPr>
                      <a:r>
                        <a:rPr lang="en-US" sz="700" dirty="0"/>
                        <a:t>4ch </a:t>
                      </a:r>
                      <a:r>
                        <a:rPr lang="en-US" sz="700" dirty="0">
                          <a:sym typeface="Wingdings" panose="05000000000000000000" pitchFamily="2" charset="2"/>
                        </a:rPr>
                        <a:t> 8ch</a:t>
                      </a:r>
                      <a:r>
                        <a:rPr lang="en-US" altLang="ko-KR" sz="700" dirty="0">
                          <a:sym typeface="Wingdings" panose="05000000000000000000" pitchFamily="2" charset="2"/>
                        </a:rPr>
                        <a:t>*</a:t>
                      </a:r>
                      <a:r>
                        <a:rPr lang="en-US" altLang="ko-KR" sz="700" baseline="30000" dirty="0">
                          <a:sym typeface="Wingdings" panose="05000000000000000000" pitchFamily="2" charset="2"/>
                        </a:rPr>
                        <a:t>1</a:t>
                      </a:r>
                      <a:endParaRPr lang="en-US" altLang="ko-KR" sz="700" baseline="30000" dirty="0">
                        <a:solidFill>
                          <a:srgbClr val="C00000"/>
                        </a:solidFill>
                        <a:latin typeface="Calibri" panose="020F0502020204030204" pitchFamily="34" charset="0"/>
                      </a:endParaRPr>
                    </a:p>
                  </a:txBody>
                  <a:tcPr marL="0" marR="0" marT="23694" marB="23694" anchor="ctr"/>
                </a:tc>
                <a:tc>
                  <a:txBody>
                    <a:bodyPr/>
                    <a:lstStyle/>
                    <a:p>
                      <a:pPr marL="0" marR="0" indent="0" algn="ctr" defTabSz="400777" rtl="0" eaLnBrk="1" fontAlgn="auto" latinLnBrk="0" hangingPunct="1">
                        <a:lnSpc>
                          <a:spcPct val="100000"/>
                        </a:lnSpc>
                        <a:spcBef>
                          <a:spcPts val="0"/>
                        </a:spcBef>
                        <a:spcAft>
                          <a:spcPts val="0"/>
                        </a:spcAft>
                        <a:buClrTx/>
                        <a:buSzTx/>
                        <a:buFontTx/>
                        <a:buNone/>
                        <a:tabLst/>
                        <a:defRPr/>
                      </a:pPr>
                      <a:r>
                        <a:rPr lang="en-US" sz="700" dirty="0"/>
                        <a:t>4ch </a:t>
                      </a:r>
                      <a:r>
                        <a:rPr lang="en-US" sz="700" dirty="0">
                          <a:sym typeface="Wingdings" panose="05000000000000000000" pitchFamily="2" charset="2"/>
                        </a:rPr>
                        <a:t> 8ch</a:t>
                      </a:r>
                      <a:r>
                        <a:rPr lang="en-US" altLang="ko-KR" sz="700" dirty="0">
                          <a:sym typeface="Wingdings" panose="05000000000000000000" pitchFamily="2" charset="2"/>
                        </a:rPr>
                        <a:t>*</a:t>
                      </a:r>
                      <a:r>
                        <a:rPr lang="en-US" altLang="ko-KR" sz="700" baseline="30000" dirty="0">
                          <a:sym typeface="Wingdings" panose="05000000000000000000" pitchFamily="2" charset="2"/>
                        </a:rPr>
                        <a:t>1</a:t>
                      </a:r>
                      <a:endParaRPr lang="en-US" altLang="ko-KR" sz="700" baseline="30000" dirty="0">
                        <a:solidFill>
                          <a:srgbClr val="C00000"/>
                        </a:solidFill>
                        <a:latin typeface="Calibri" panose="020F0502020204030204" pitchFamily="34" charset="0"/>
                      </a:endParaRPr>
                    </a:p>
                  </a:txBody>
                  <a:tcPr marL="0" marR="0" marT="23694" marB="23694" anchor="ctr"/>
                </a:tc>
                <a:tc>
                  <a:txBody>
                    <a:bodyPr/>
                    <a:lstStyle/>
                    <a:p>
                      <a:pPr algn="ctr" latinLnBrk="0"/>
                      <a:r>
                        <a:rPr lang="en-US" sz="700" dirty="0"/>
                        <a:t>4ch</a:t>
                      </a:r>
                      <a:endParaRPr lang="en-US" sz="700" dirty="0">
                        <a:latin typeface="Calibri" panose="020F0502020204030204" pitchFamily="34" charset="0"/>
                      </a:endParaRPr>
                    </a:p>
                  </a:txBody>
                  <a:tcPr marL="0" marR="0" marT="23694" marB="23694" anchor="ctr"/>
                </a:tc>
                <a:tc>
                  <a:txBody>
                    <a:bodyPr/>
                    <a:lstStyle/>
                    <a:p>
                      <a:pPr algn="ctr" latinLnBrk="0"/>
                      <a:r>
                        <a:rPr lang="en-US" sz="700" dirty="0"/>
                        <a:t>4ch</a:t>
                      </a:r>
                      <a:endParaRPr lang="en-US" sz="700" dirty="0">
                        <a:latin typeface="Calibri" panose="020F0502020204030204" pitchFamily="34" charset="0"/>
                      </a:endParaRPr>
                    </a:p>
                  </a:txBody>
                  <a:tcPr marL="0" marR="0" marT="23694" marB="23694" anchor="ctr"/>
                </a:tc>
                <a:tc>
                  <a:txBody>
                    <a:bodyPr/>
                    <a:lstStyle/>
                    <a:p>
                      <a:pPr algn="ctr" latinLnBrk="0"/>
                      <a:r>
                        <a:rPr lang="en-US" sz="700" dirty="0"/>
                        <a:t>6ch</a:t>
                      </a:r>
                      <a:endParaRPr lang="en-US" sz="700" dirty="0">
                        <a:latin typeface="Calibri" panose="020F0502020204030204" pitchFamily="34" charset="0"/>
                      </a:endParaRPr>
                    </a:p>
                  </a:txBody>
                  <a:tcPr marL="0" marR="0" marT="23694" marB="23694" anchor="ctr"/>
                </a:tc>
                <a:tc>
                  <a:txBody>
                    <a:bodyPr/>
                    <a:lstStyle/>
                    <a:p>
                      <a:pPr algn="ctr" latinLnBrk="0"/>
                      <a:r>
                        <a:rPr lang="en-US" sz="700" dirty="0"/>
                        <a:t>6ch</a:t>
                      </a:r>
                      <a:endParaRPr lang="en-US" sz="700" dirty="0">
                        <a:latin typeface="Calibri" panose="020F0502020204030204" pitchFamily="34" charset="0"/>
                      </a:endParaRPr>
                    </a:p>
                  </a:txBody>
                  <a:tcPr marL="0" marR="0" marT="23694" marB="23694" anchor="ctr"/>
                </a:tc>
                <a:tc>
                  <a:txBody>
                    <a:bodyPr/>
                    <a:lstStyle/>
                    <a:p>
                      <a:pPr algn="ctr" latinLnBrk="0"/>
                      <a:r>
                        <a:rPr lang="en-US" sz="700" dirty="0"/>
                        <a:t>-</a:t>
                      </a:r>
                      <a:endParaRPr lang="en-US" sz="700" dirty="0">
                        <a:latin typeface="Calibri" panose="020F0502020204030204" pitchFamily="34" charset="0"/>
                      </a:endParaRPr>
                    </a:p>
                  </a:txBody>
                  <a:tcPr marL="0" marR="0" marT="23694" marB="23694" anchor="ctr"/>
                </a:tc>
                <a:tc>
                  <a:txBody>
                    <a:bodyPr/>
                    <a:lstStyle/>
                    <a:p>
                      <a:pPr algn="ctr" latinLnBrk="0"/>
                      <a:r>
                        <a:rPr lang="en-US" sz="700" dirty="0"/>
                        <a:t>-</a:t>
                      </a:r>
                      <a:endParaRPr lang="en-US" sz="700" dirty="0">
                        <a:latin typeface="Calibri" panose="020F0502020204030204" pitchFamily="34" charset="0"/>
                      </a:endParaRPr>
                    </a:p>
                  </a:txBody>
                  <a:tcPr marL="0" marR="0" marT="23694" marB="23694" anchor="ctr"/>
                </a:tc>
                <a:tc>
                  <a:txBody>
                    <a:bodyPr/>
                    <a:lstStyle/>
                    <a:p>
                      <a:pPr algn="ctr" latinLnBrk="0"/>
                      <a:r>
                        <a:rPr lang="en-US" sz="700" dirty="0"/>
                        <a:t>-</a:t>
                      </a:r>
                      <a:endParaRPr lang="en-US" sz="700" dirty="0">
                        <a:latin typeface="Calibri" panose="020F0502020204030204" pitchFamily="34" charset="0"/>
                      </a:endParaRPr>
                    </a:p>
                  </a:txBody>
                  <a:tcPr marL="0" marR="0" marT="23694" marB="23694" anchor="ctr"/>
                </a:tc>
                <a:tc>
                  <a:txBody>
                    <a:bodyPr/>
                    <a:lstStyle/>
                    <a:p>
                      <a:pPr algn="ctr" latinLnBrk="0"/>
                      <a:endParaRPr lang="en-US" sz="700" dirty="0">
                        <a:solidFill>
                          <a:srgbClr val="0000CC"/>
                        </a:solidFill>
                        <a:highlight>
                          <a:srgbClr val="FFFF00"/>
                        </a:highlight>
                        <a:latin typeface="Calibri" panose="020F0502020204030204" pitchFamily="34" charset="0"/>
                      </a:endParaRPr>
                    </a:p>
                  </a:txBody>
                  <a:tcPr marL="0" marR="0" marT="23694" marB="23694" anchor="ctr"/>
                </a:tc>
                <a:tc>
                  <a:txBody>
                    <a:bodyPr/>
                    <a:lstStyle/>
                    <a:p>
                      <a:pPr algn="ctr" latinLnBrk="0"/>
                      <a:endParaRPr lang="en-US" sz="700" dirty="0">
                        <a:solidFill>
                          <a:srgbClr val="0000CC"/>
                        </a:solidFill>
                        <a:highlight>
                          <a:srgbClr val="FFFF00"/>
                        </a:highlight>
                        <a:latin typeface="Calibri" panose="020F0502020204030204" pitchFamily="34" charset="0"/>
                      </a:endParaRPr>
                    </a:p>
                  </a:txBody>
                  <a:tcPr marL="0" marR="0" marT="23694" marB="23694" anchor="ctr"/>
                </a:tc>
                <a:extLst>
                  <a:ext uri="{0D108BD9-81ED-4DB2-BD59-A6C34878D82A}">
                    <a16:rowId xmlns:a16="http://schemas.microsoft.com/office/drawing/2014/main" val="10003"/>
                  </a:ext>
                </a:extLst>
              </a:tr>
              <a:tr h="253128">
                <a:tc>
                  <a:txBody>
                    <a:bodyPr/>
                    <a:lstStyle/>
                    <a:p>
                      <a:pPr latinLnBrk="0"/>
                      <a:r>
                        <a:rPr lang="en-US" sz="1000" b="0" dirty="0">
                          <a:latin typeface="Calibri" panose="020F0502020204030204" pitchFamily="34" charset="0"/>
                        </a:rPr>
                        <a:t>Built-in VOIP Switching-G.711 only</a:t>
                      </a:r>
                    </a:p>
                    <a:p>
                      <a:pPr latinLnBrk="0"/>
                      <a:r>
                        <a:rPr lang="en-US" sz="1000" b="0" dirty="0">
                          <a:latin typeface="Calibri" panose="020F0502020204030204" pitchFamily="34" charset="0"/>
                        </a:rPr>
                        <a:t>(Default </a:t>
                      </a:r>
                      <a:r>
                        <a:rPr lang="en-US" sz="1000" b="0" dirty="0">
                          <a:latin typeface="Calibri" panose="020F0502020204030204" pitchFamily="34" charset="0"/>
                          <a:sym typeface="Wingdings" panose="05000000000000000000" pitchFamily="2" charset="2"/>
                        </a:rPr>
                        <a:t> Max)</a:t>
                      </a:r>
                      <a:endParaRPr lang="en-US" sz="1000" b="0" dirty="0">
                        <a:latin typeface="Calibri" panose="020F0502020204030204" pitchFamily="34" charset="0"/>
                      </a:endParaRPr>
                    </a:p>
                  </a:txBody>
                  <a:tcPr marL="40500" marR="0" marT="23694" marB="23694" anchor="ctr"/>
                </a:tc>
                <a:tc>
                  <a:txBody>
                    <a:bodyPr/>
                    <a:lstStyle/>
                    <a:p>
                      <a:pPr algn="ctr" latinLnBrk="0"/>
                      <a:r>
                        <a:rPr lang="en-US" sz="700" dirty="0">
                          <a:latin typeface="Calibri" panose="020F0502020204030204" pitchFamily="34" charset="0"/>
                        </a:rPr>
                        <a:t>-</a:t>
                      </a:r>
                    </a:p>
                  </a:txBody>
                  <a:tcPr marL="0" marR="0" marT="23694" marB="23694" anchor="ctr"/>
                </a:tc>
                <a:tc>
                  <a:txBody>
                    <a:bodyPr/>
                    <a:lstStyle/>
                    <a:p>
                      <a:pPr algn="ctr" latinLnBrk="0"/>
                      <a:r>
                        <a:rPr lang="en-US" sz="700" dirty="0">
                          <a:latin typeface="Calibri" panose="020F0502020204030204" pitchFamily="34" charset="0"/>
                        </a:rPr>
                        <a:t>-</a:t>
                      </a:r>
                    </a:p>
                  </a:txBody>
                  <a:tcPr marL="0" marR="0" marT="23694" marB="23694" anchor="ctr"/>
                </a:tc>
                <a:tc>
                  <a:txBody>
                    <a:bodyPr/>
                    <a:lstStyle/>
                    <a:p>
                      <a:pPr algn="ctr" latinLnBrk="0"/>
                      <a:r>
                        <a:rPr lang="en-US" sz="700" dirty="0">
                          <a:latin typeface="Calibri" panose="020F0502020204030204" pitchFamily="34" charset="0"/>
                        </a:rPr>
                        <a:t>-</a:t>
                      </a:r>
                    </a:p>
                  </a:txBody>
                  <a:tcPr marL="0" marR="0" marT="23694" marB="23694" anchor="ctr"/>
                </a:tc>
                <a:tc>
                  <a:txBody>
                    <a:bodyPr/>
                    <a:lstStyle/>
                    <a:p>
                      <a:pPr algn="ctr" latinLnBrk="0"/>
                      <a:r>
                        <a:rPr lang="en-US" sz="700" dirty="0">
                          <a:latin typeface="Calibri" panose="020F0502020204030204" pitchFamily="34" charset="0"/>
                        </a:rPr>
                        <a:t>-</a:t>
                      </a:r>
                    </a:p>
                  </a:txBody>
                  <a:tcPr marL="0" marR="0" marT="23694" marB="23694" anchor="ctr"/>
                </a:tc>
                <a:tc>
                  <a:txBody>
                    <a:bodyPr/>
                    <a:lstStyle/>
                    <a:p>
                      <a:pPr algn="ctr" latinLnBrk="0"/>
                      <a:r>
                        <a:rPr lang="en-US" sz="700" dirty="0">
                          <a:latin typeface="Calibri" panose="020F0502020204030204" pitchFamily="34" charset="0"/>
                        </a:rPr>
                        <a:t>0 </a:t>
                      </a:r>
                      <a:r>
                        <a:rPr lang="en-US" sz="700" dirty="0">
                          <a:latin typeface="Calibri" panose="020F0502020204030204" pitchFamily="34" charset="0"/>
                          <a:sym typeface="Wingdings" panose="05000000000000000000" pitchFamily="2" charset="2"/>
                        </a:rPr>
                        <a:t> 16ch</a:t>
                      </a:r>
                      <a:endParaRPr lang="en-US" sz="700" dirty="0">
                        <a:latin typeface="Calibri" panose="020F0502020204030204" pitchFamily="34" charset="0"/>
                      </a:endParaRPr>
                    </a:p>
                  </a:txBody>
                  <a:tcPr marL="0" marR="0" marT="23694" marB="23694" anchor="ctr"/>
                </a:tc>
                <a:tc>
                  <a:txBody>
                    <a:bodyPr/>
                    <a:lstStyle/>
                    <a:p>
                      <a:pPr algn="ctr" latinLnBrk="0"/>
                      <a:r>
                        <a:rPr lang="en-US" sz="700" dirty="0">
                          <a:latin typeface="Calibri" panose="020F0502020204030204" pitchFamily="34" charset="0"/>
                        </a:rPr>
                        <a:t>0 </a:t>
                      </a:r>
                      <a:r>
                        <a:rPr lang="en-US" sz="700" dirty="0">
                          <a:latin typeface="Calibri" panose="020F0502020204030204" pitchFamily="34" charset="0"/>
                          <a:sym typeface="Wingdings" panose="05000000000000000000" pitchFamily="2" charset="2"/>
                        </a:rPr>
                        <a:t> 16ch</a:t>
                      </a:r>
                      <a:endParaRPr lang="en-US" sz="700" dirty="0">
                        <a:latin typeface="Calibri" panose="020F0502020204030204" pitchFamily="34" charset="0"/>
                      </a:endParaRPr>
                    </a:p>
                  </a:txBody>
                  <a:tcPr marL="0" marR="0" marT="23694" marB="23694" anchor="ctr"/>
                </a:tc>
                <a:tc>
                  <a:txBody>
                    <a:bodyPr/>
                    <a:lstStyle/>
                    <a:p>
                      <a:pPr algn="ctr" latinLnBrk="0"/>
                      <a:r>
                        <a:rPr lang="en-US" sz="700" dirty="0">
                          <a:latin typeface="Calibri" panose="020F0502020204030204" pitchFamily="34" charset="0"/>
                        </a:rPr>
                        <a:t>0 </a:t>
                      </a:r>
                      <a:r>
                        <a:rPr lang="en-US" sz="700" dirty="0">
                          <a:latin typeface="Calibri" panose="020F0502020204030204" pitchFamily="34" charset="0"/>
                          <a:sym typeface="Wingdings" panose="05000000000000000000" pitchFamily="2" charset="2"/>
                        </a:rPr>
                        <a:t> 24ch</a:t>
                      </a:r>
                      <a:endParaRPr lang="en-US" sz="700" dirty="0">
                        <a:latin typeface="Calibri" panose="020F0502020204030204" pitchFamily="34" charset="0"/>
                      </a:endParaRPr>
                    </a:p>
                  </a:txBody>
                  <a:tcPr marL="0" marR="0" marT="23694" marB="23694" anchor="ctr"/>
                </a:tc>
                <a:tc>
                  <a:txBody>
                    <a:bodyPr/>
                    <a:lstStyle/>
                    <a:p>
                      <a:pPr algn="ctr" latinLnBrk="0"/>
                      <a:r>
                        <a:rPr lang="en-US" sz="700" dirty="0">
                          <a:latin typeface="Calibri" panose="020F0502020204030204" pitchFamily="34" charset="0"/>
                        </a:rPr>
                        <a:t>0 </a:t>
                      </a:r>
                      <a:r>
                        <a:rPr lang="en-US" sz="700" dirty="0">
                          <a:latin typeface="Calibri" panose="020F0502020204030204" pitchFamily="34" charset="0"/>
                          <a:sym typeface="Wingdings" panose="05000000000000000000" pitchFamily="2" charset="2"/>
                        </a:rPr>
                        <a:t> 24ch</a:t>
                      </a:r>
                      <a:endParaRPr lang="en-US" sz="700" dirty="0">
                        <a:latin typeface="Calibri" panose="020F0502020204030204" pitchFamily="34" charset="0"/>
                      </a:endParaRPr>
                    </a:p>
                  </a:txBody>
                  <a:tcPr marL="0" marR="0" marT="23694" marB="23694" anchor="ctr"/>
                </a:tc>
                <a:tc>
                  <a:txBody>
                    <a:bodyPr/>
                    <a:lstStyle/>
                    <a:p>
                      <a:pPr algn="ctr" latinLnBrk="0"/>
                      <a:endParaRPr lang="en-US" sz="700" dirty="0">
                        <a:latin typeface="Calibri" panose="020F0502020204030204" pitchFamily="34" charset="0"/>
                      </a:endParaRPr>
                    </a:p>
                  </a:txBody>
                  <a:tcPr marL="0" marR="0" marT="23694" marB="23694" anchor="ctr"/>
                </a:tc>
                <a:tc>
                  <a:txBody>
                    <a:bodyPr/>
                    <a:lstStyle/>
                    <a:p>
                      <a:pPr algn="ctr" latinLnBrk="0"/>
                      <a:endParaRPr lang="en-US" sz="700" dirty="0">
                        <a:latin typeface="Calibri" panose="020F0502020204030204" pitchFamily="34" charset="0"/>
                      </a:endParaRPr>
                    </a:p>
                  </a:txBody>
                  <a:tcPr marL="0" marR="0" marT="23694" marB="23694" anchor="ctr"/>
                </a:tc>
                <a:tc>
                  <a:txBody>
                    <a:bodyPr/>
                    <a:lstStyle/>
                    <a:p>
                      <a:pPr algn="ctr" latinLnBrk="0"/>
                      <a:endParaRPr lang="en-US" sz="700" dirty="0">
                        <a:latin typeface="Calibri" panose="020F0502020204030204" pitchFamily="34" charset="0"/>
                      </a:endParaRPr>
                    </a:p>
                  </a:txBody>
                  <a:tcPr marL="0" marR="0" marT="23694" marB="23694" anchor="ctr"/>
                </a:tc>
                <a:tc>
                  <a:txBody>
                    <a:bodyPr/>
                    <a:lstStyle/>
                    <a:p>
                      <a:pPr algn="ctr" latinLnBrk="0"/>
                      <a:r>
                        <a:rPr lang="en-US" sz="700" dirty="0">
                          <a:solidFill>
                            <a:srgbClr val="0000CC"/>
                          </a:solidFill>
                          <a:highlight>
                            <a:srgbClr val="FFFF00"/>
                          </a:highlight>
                          <a:latin typeface="Calibri" panose="020F0502020204030204" pitchFamily="34" charset="0"/>
                        </a:rPr>
                        <a:t>6ch </a:t>
                      </a:r>
                      <a:r>
                        <a:rPr lang="en-US" sz="700" dirty="0">
                          <a:solidFill>
                            <a:srgbClr val="0000CC"/>
                          </a:solidFill>
                          <a:highlight>
                            <a:srgbClr val="FFFF00"/>
                          </a:highlight>
                          <a:latin typeface="Calibri" panose="020F0502020204030204" pitchFamily="34" charset="0"/>
                          <a:sym typeface="Wingdings" panose="05000000000000000000" pitchFamily="2" charset="2"/>
                        </a:rPr>
                        <a:t> 128</a:t>
                      </a:r>
                      <a:endParaRPr lang="en-US" sz="700" dirty="0">
                        <a:solidFill>
                          <a:srgbClr val="0000CC"/>
                        </a:solidFill>
                        <a:highlight>
                          <a:srgbClr val="FFFF00"/>
                        </a:highlight>
                        <a:latin typeface="Calibri" panose="020F0502020204030204" pitchFamily="34" charset="0"/>
                      </a:endParaRPr>
                    </a:p>
                    <a:p>
                      <a:pPr algn="ctr" latinLnBrk="0"/>
                      <a:r>
                        <a:rPr lang="en-US" sz="700" dirty="0">
                          <a:solidFill>
                            <a:srgbClr val="0000CC"/>
                          </a:solidFill>
                          <a:highlight>
                            <a:srgbClr val="FFFF00"/>
                          </a:highlight>
                          <a:latin typeface="Calibri" panose="020F0502020204030204" pitchFamily="34" charset="0"/>
                        </a:rPr>
                        <a:t>(w/ built-in </a:t>
                      </a:r>
                      <a:r>
                        <a:rPr lang="en-US" sz="700" dirty="0" err="1">
                          <a:solidFill>
                            <a:srgbClr val="0000CC"/>
                          </a:solidFill>
                          <a:highlight>
                            <a:srgbClr val="FFFF00"/>
                          </a:highlight>
                          <a:latin typeface="Calibri" panose="020F0502020204030204" pitchFamily="34" charset="0"/>
                        </a:rPr>
                        <a:t>vVOIM</a:t>
                      </a:r>
                      <a:r>
                        <a:rPr lang="en-US" sz="700" dirty="0">
                          <a:solidFill>
                            <a:srgbClr val="0000CC"/>
                          </a:solidFill>
                          <a:highlight>
                            <a:srgbClr val="FFFF00"/>
                          </a:highlight>
                          <a:latin typeface="Calibri" panose="020F0502020204030204" pitchFamily="34" charset="0"/>
                        </a:rPr>
                        <a:t> G/W)</a:t>
                      </a:r>
                    </a:p>
                  </a:txBody>
                  <a:tcPr marL="0" marR="0" marT="23694" marB="23694" anchor="ctr"/>
                </a:tc>
                <a:tc>
                  <a:txBody>
                    <a:bodyPr/>
                    <a:lstStyle/>
                    <a:p>
                      <a:pPr algn="ctr" latinLnBrk="0"/>
                      <a:r>
                        <a:rPr lang="en-US" sz="700" dirty="0">
                          <a:solidFill>
                            <a:srgbClr val="0000CC"/>
                          </a:solidFill>
                          <a:highlight>
                            <a:srgbClr val="FFFF00"/>
                          </a:highlight>
                          <a:latin typeface="Calibri" panose="020F0502020204030204" pitchFamily="34" charset="0"/>
                        </a:rPr>
                        <a:t>6ch </a:t>
                      </a:r>
                      <a:r>
                        <a:rPr lang="en-US" sz="700" dirty="0">
                          <a:solidFill>
                            <a:srgbClr val="0000CC"/>
                          </a:solidFill>
                          <a:highlight>
                            <a:srgbClr val="FFFF00"/>
                          </a:highlight>
                          <a:latin typeface="Calibri" panose="020F0502020204030204" pitchFamily="34" charset="0"/>
                          <a:sym typeface="Wingdings" panose="05000000000000000000" pitchFamily="2" charset="2"/>
                        </a:rPr>
                        <a:t> 250</a:t>
                      </a:r>
                      <a:endParaRPr lang="en-US" sz="700" dirty="0">
                        <a:solidFill>
                          <a:srgbClr val="0000CC"/>
                        </a:solidFill>
                        <a:highlight>
                          <a:srgbClr val="FFFF00"/>
                        </a:highlight>
                        <a:latin typeface="Calibri" panose="020F0502020204030204" pitchFamily="34" charset="0"/>
                      </a:endParaRPr>
                    </a:p>
                    <a:p>
                      <a:pPr algn="ctr" latinLnBrk="0"/>
                      <a:r>
                        <a:rPr lang="en-US" sz="700" dirty="0">
                          <a:solidFill>
                            <a:srgbClr val="0000CC"/>
                          </a:solidFill>
                          <a:highlight>
                            <a:srgbClr val="FFFF00"/>
                          </a:highlight>
                          <a:latin typeface="Calibri" panose="020F0502020204030204" pitchFamily="34" charset="0"/>
                        </a:rPr>
                        <a:t>(w/ external </a:t>
                      </a:r>
                      <a:r>
                        <a:rPr lang="en-US" sz="700" dirty="0" err="1">
                          <a:solidFill>
                            <a:srgbClr val="0000CC"/>
                          </a:solidFill>
                          <a:highlight>
                            <a:srgbClr val="FFFF00"/>
                          </a:highlight>
                          <a:latin typeface="Calibri" panose="020F0502020204030204" pitchFamily="34" charset="0"/>
                        </a:rPr>
                        <a:t>vVOIM</a:t>
                      </a:r>
                      <a:r>
                        <a:rPr lang="en-US" sz="700" dirty="0">
                          <a:solidFill>
                            <a:srgbClr val="0000CC"/>
                          </a:solidFill>
                          <a:highlight>
                            <a:srgbClr val="FFFF00"/>
                          </a:highlight>
                          <a:latin typeface="Calibri" panose="020F0502020204030204" pitchFamily="34" charset="0"/>
                        </a:rPr>
                        <a:t> G/W)</a:t>
                      </a:r>
                    </a:p>
                  </a:txBody>
                  <a:tcPr marL="0" marR="0" marT="23694" marB="23694" anchor="ctr"/>
                </a:tc>
                <a:extLst>
                  <a:ext uri="{0D108BD9-81ED-4DB2-BD59-A6C34878D82A}">
                    <a16:rowId xmlns:a16="http://schemas.microsoft.com/office/drawing/2014/main" val="1552476525"/>
                  </a:ext>
                </a:extLst>
              </a:tr>
              <a:tr h="177995">
                <a:tc>
                  <a:txBody>
                    <a:bodyPr/>
                    <a:lstStyle/>
                    <a:p>
                      <a:pPr latinLnBrk="0"/>
                      <a:r>
                        <a:rPr lang="en-US" sz="1000" dirty="0"/>
                        <a:t>Phontage (Default</a:t>
                      </a:r>
                      <a:r>
                        <a:rPr lang="en-US" altLang="ko-KR" sz="1000" dirty="0"/>
                        <a:t>)</a:t>
                      </a:r>
                      <a:endParaRPr lang="en-US" sz="1000" b="0" dirty="0">
                        <a:latin typeface="Calibri" panose="020F0502020204030204" pitchFamily="34" charset="0"/>
                      </a:endParaRPr>
                    </a:p>
                  </a:txBody>
                  <a:tcPr marL="40500" marR="0" marT="23694" marB="23694" anchor="ctr"/>
                </a:tc>
                <a:tc>
                  <a:txBody>
                    <a:bodyPr/>
                    <a:lstStyle/>
                    <a:p>
                      <a:pPr algn="ctr" latinLnBrk="0"/>
                      <a:r>
                        <a:rPr lang="en-US" sz="700" dirty="0"/>
                        <a:t>-</a:t>
                      </a:r>
                      <a:endParaRPr lang="en-US" sz="700" dirty="0">
                        <a:latin typeface="Calibri" panose="020F0502020204030204" pitchFamily="34" charset="0"/>
                      </a:endParaRPr>
                    </a:p>
                  </a:txBody>
                  <a:tcPr marL="0" marR="0" marT="23694" marB="23694" anchor="ctr"/>
                </a:tc>
                <a:tc>
                  <a:txBody>
                    <a:bodyPr/>
                    <a:lstStyle/>
                    <a:p>
                      <a:pPr algn="ctr" latinLnBrk="0"/>
                      <a:r>
                        <a:rPr lang="en-US" sz="700" dirty="0"/>
                        <a:t>-</a:t>
                      </a:r>
                      <a:endParaRPr lang="en-US" sz="700" dirty="0">
                        <a:latin typeface="Calibri" panose="020F0502020204030204" pitchFamily="34" charset="0"/>
                      </a:endParaRPr>
                    </a:p>
                  </a:txBody>
                  <a:tcPr marL="0" marR="0" marT="23694" marB="23694" anchor="ctr"/>
                </a:tc>
                <a:tc>
                  <a:txBody>
                    <a:bodyPr/>
                    <a:lstStyle/>
                    <a:p>
                      <a:pPr algn="ctr" latinLnBrk="0"/>
                      <a:r>
                        <a:rPr lang="en-US" sz="700" dirty="0"/>
                        <a:t>-</a:t>
                      </a:r>
                      <a:endParaRPr lang="en-US" sz="700" dirty="0">
                        <a:latin typeface="Calibri" panose="020F0502020204030204" pitchFamily="34" charset="0"/>
                      </a:endParaRPr>
                    </a:p>
                  </a:txBody>
                  <a:tcPr marL="0" marR="0" marT="23694" marB="23694" anchor="ctr"/>
                </a:tc>
                <a:tc>
                  <a:txBody>
                    <a:bodyPr/>
                    <a:lstStyle/>
                    <a:p>
                      <a:pPr algn="ctr" latinLnBrk="0"/>
                      <a:r>
                        <a:rPr lang="en-US" sz="700" dirty="0"/>
                        <a:t>-</a:t>
                      </a:r>
                      <a:endParaRPr lang="en-US" sz="700" dirty="0">
                        <a:latin typeface="Calibri" panose="020F0502020204030204" pitchFamily="34" charset="0"/>
                      </a:endParaRPr>
                    </a:p>
                  </a:txBody>
                  <a:tcPr marL="0" marR="0" marT="23694" marB="23694" anchor="ctr"/>
                </a:tc>
                <a:tc>
                  <a:txBody>
                    <a:bodyPr/>
                    <a:lstStyle/>
                    <a:p>
                      <a:pPr algn="ctr" latinLnBrk="0"/>
                      <a:r>
                        <a:rPr lang="en-US" sz="700" dirty="0"/>
                        <a:t>-</a:t>
                      </a:r>
                      <a:endParaRPr lang="en-US" sz="700" dirty="0">
                        <a:latin typeface="Calibri" panose="020F0502020204030204" pitchFamily="34" charset="0"/>
                      </a:endParaRPr>
                    </a:p>
                  </a:txBody>
                  <a:tcPr marL="0" marR="0" marT="23694" marB="23694" anchor="ctr"/>
                </a:tc>
                <a:tc>
                  <a:txBody>
                    <a:bodyPr/>
                    <a:lstStyle/>
                    <a:p>
                      <a:pPr algn="ctr" latinLnBrk="0"/>
                      <a:r>
                        <a:rPr lang="en-US" sz="700" dirty="0"/>
                        <a:t>-</a:t>
                      </a:r>
                      <a:endParaRPr lang="en-US" sz="700" dirty="0">
                        <a:latin typeface="Calibri" panose="020F0502020204030204" pitchFamily="34" charset="0"/>
                      </a:endParaRPr>
                    </a:p>
                  </a:txBody>
                  <a:tcPr marL="0" marR="0" marT="23694" marB="23694" anchor="ctr"/>
                </a:tc>
                <a:tc>
                  <a:txBody>
                    <a:bodyPr/>
                    <a:lstStyle/>
                    <a:p>
                      <a:pPr algn="ctr" latinLnBrk="0"/>
                      <a:r>
                        <a:rPr lang="en-US" sz="700" dirty="0"/>
                        <a:t>-</a:t>
                      </a:r>
                      <a:endParaRPr lang="en-US" sz="700" dirty="0">
                        <a:latin typeface="Calibri" panose="020F0502020204030204" pitchFamily="34" charset="0"/>
                      </a:endParaRPr>
                    </a:p>
                  </a:txBody>
                  <a:tcPr marL="0" marR="0" marT="23694" marB="23694" anchor="ctr"/>
                </a:tc>
                <a:tc>
                  <a:txBody>
                    <a:bodyPr/>
                    <a:lstStyle/>
                    <a:p>
                      <a:pPr algn="ctr" latinLnBrk="0"/>
                      <a:r>
                        <a:rPr lang="en-US" sz="700" dirty="0"/>
                        <a:t>-</a:t>
                      </a:r>
                      <a:endParaRPr lang="en-US" sz="700" dirty="0">
                        <a:latin typeface="Calibri" panose="020F0502020204030204" pitchFamily="34" charset="0"/>
                      </a:endParaRPr>
                    </a:p>
                  </a:txBody>
                  <a:tcPr marL="0" marR="0" marT="23694" marB="23694" anchor="ctr"/>
                </a:tc>
                <a:tc>
                  <a:txBody>
                    <a:bodyPr/>
                    <a:lstStyle/>
                    <a:p>
                      <a:pPr algn="ctr" latinLnBrk="0"/>
                      <a:r>
                        <a:rPr lang="en-US" sz="700" dirty="0"/>
                        <a:t>-</a:t>
                      </a:r>
                      <a:endParaRPr lang="en-US" sz="700" dirty="0">
                        <a:latin typeface="Calibri" panose="020F0502020204030204" pitchFamily="34" charset="0"/>
                      </a:endParaRPr>
                    </a:p>
                  </a:txBody>
                  <a:tcPr marL="0" marR="0" marT="23694" marB="23694" anchor="ctr"/>
                </a:tc>
                <a:tc>
                  <a:txBody>
                    <a:bodyPr/>
                    <a:lstStyle/>
                    <a:p>
                      <a:pPr algn="ctr" latinLnBrk="0"/>
                      <a:r>
                        <a:rPr lang="en-US" sz="700" dirty="0"/>
                        <a:t>-</a:t>
                      </a:r>
                      <a:endParaRPr lang="en-US" sz="700" dirty="0">
                        <a:latin typeface="Calibri" panose="020F0502020204030204" pitchFamily="34" charset="0"/>
                      </a:endParaRPr>
                    </a:p>
                  </a:txBody>
                  <a:tcPr marL="0" marR="0" marT="23694" marB="23694" anchor="ctr"/>
                </a:tc>
                <a:tc>
                  <a:txBody>
                    <a:bodyPr/>
                    <a:lstStyle/>
                    <a:p>
                      <a:pPr algn="ctr" latinLnBrk="0"/>
                      <a:r>
                        <a:rPr lang="en-US" sz="700" dirty="0"/>
                        <a:t>-</a:t>
                      </a:r>
                      <a:endParaRPr lang="en-US" sz="700" dirty="0">
                        <a:latin typeface="Calibri" panose="020F0502020204030204" pitchFamily="34" charset="0"/>
                      </a:endParaRPr>
                    </a:p>
                  </a:txBody>
                  <a:tcPr marL="0" marR="0" marT="23694" marB="23694" anchor="ctr"/>
                </a:tc>
                <a:tc>
                  <a:txBody>
                    <a:bodyPr/>
                    <a:lstStyle/>
                    <a:p>
                      <a:pPr algn="ctr" latinLnBrk="0"/>
                      <a:r>
                        <a:rPr lang="en-US" sz="700" dirty="0">
                          <a:solidFill>
                            <a:srgbClr val="0000CC"/>
                          </a:solidFill>
                          <a:highlight>
                            <a:srgbClr val="FFFF00"/>
                          </a:highlight>
                          <a:latin typeface="Calibri" panose="020F0502020204030204" pitchFamily="34" charset="0"/>
                        </a:rPr>
                        <a:t>-</a:t>
                      </a:r>
                    </a:p>
                  </a:txBody>
                  <a:tcPr marL="0" marR="0" marT="23694" marB="23694" anchor="ctr"/>
                </a:tc>
                <a:tc>
                  <a:txBody>
                    <a:bodyPr/>
                    <a:lstStyle/>
                    <a:p>
                      <a:pPr algn="ctr" latinLnBrk="0"/>
                      <a:r>
                        <a:rPr lang="en-US" sz="700" dirty="0">
                          <a:solidFill>
                            <a:srgbClr val="0000CC"/>
                          </a:solidFill>
                          <a:highlight>
                            <a:srgbClr val="FFFF00"/>
                          </a:highlight>
                          <a:latin typeface="Calibri" panose="020F0502020204030204" pitchFamily="34" charset="0"/>
                        </a:rPr>
                        <a:t>-</a:t>
                      </a:r>
                    </a:p>
                  </a:txBody>
                  <a:tcPr marL="0" marR="0" marT="23694" marB="23694" anchor="ctr"/>
                </a:tc>
                <a:extLst>
                  <a:ext uri="{0D108BD9-81ED-4DB2-BD59-A6C34878D82A}">
                    <a16:rowId xmlns:a16="http://schemas.microsoft.com/office/drawing/2014/main" val="10004"/>
                  </a:ext>
                </a:extLst>
              </a:tr>
              <a:tr h="177995">
                <a:tc>
                  <a:txBody>
                    <a:bodyPr/>
                    <a:lstStyle/>
                    <a:p>
                      <a:pPr latinLnBrk="0"/>
                      <a:r>
                        <a:rPr lang="en-US" sz="1000" dirty="0"/>
                        <a:t>Communicator (Default</a:t>
                      </a:r>
                      <a:r>
                        <a:rPr lang="en-US" altLang="ko-KR" sz="1000" dirty="0"/>
                        <a:t>)</a:t>
                      </a:r>
                      <a:endParaRPr lang="en-US" sz="1000" b="0" dirty="0">
                        <a:latin typeface="Calibri" panose="020F0502020204030204" pitchFamily="34" charset="0"/>
                      </a:endParaRPr>
                    </a:p>
                  </a:txBody>
                  <a:tcPr marL="40500" marR="0" marT="23694" marB="23694" anchor="ctr"/>
                </a:tc>
                <a:tc>
                  <a:txBody>
                    <a:bodyPr/>
                    <a:lstStyle/>
                    <a:p>
                      <a:pPr algn="ctr" latinLnBrk="0"/>
                      <a:r>
                        <a:rPr lang="en-US" sz="700" dirty="0"/>
                        <a:t>-</a:t>
                      </a:r>
                      <a:endParaRPr lang="en-US" sz="700" dirty="0">
                        <a:latin typeface="Calibri" panose="020F0502020204030204" pitchFamily="34" charset="0"/>
                      </a:endParaRPr>
                    </a:p>
                  </a:txBody>
                  <a:tcPr marL="0" marR="0" marT="23694" marB="23694" anchor="ctr"/>
                </a:tc>
                <a:tc>
                  <a:txBody>
                    <a:bodyPr/>
                    <a:lstStyle/>
                    <a:p>
                      <a:pPr algn="ctr" latinLnBrk="0"/>
                      <a:r>
                        <a:rPr lang="en-US" sz="700" dirty="0"/>
                        <a:t>-</a:t>
                      </a:r>
                      <a:endParaRPr lang="en-US" sz="700" dirty="0">
                        <a:latin typeface="Calibri" panose="020F0502020204030204" pitchFamily="34" charset="0"/>
                      </a:endParaRPr>
                    </a:p>
                  </a:txBody>
                  <a:tcPr marL="0" marR="0" marT="23694" marB="23694" anchor="ctr"/>
                </a:tc>
                <a:tc>
                  <a:txBody>
                    <a:bodyPr/>
                    <a:lstStyle/>
                    <a:p>
                      <a:pPr algn="ctr" latinLnBrk="0"/>
                      <a:r>
                        <a:rPr lang="en-US" sz="700" dirty="0"/>
                        <a:t>-</a:t>
                      </a:r>
                      <a:endParaRPr lang="en-US" sz="700" dirty="0">
                        <a:latin typeface="Calibri" panose="020F0502020204030204" pitchFamily="34" charset="0"/>
                      </a:endParaRPr>
                    </a:p>
                  </a:txBody>
                  <a:tcPr marL="0" marR="0" marT="23694" marB="23694" anchor="ctr"/>
                </a:tc>
                <a:tc>
                  <a:txBody>
                    <a:bodyPr/>
                    <a:lstStyle/>
                    <a:p>
                      <a:pPr algn="ctr" latinLnBrk="0"/>
                      <a:r>
                        <a:rPr lang="en-US" sz="700" dirty="0"/>
                        <a:t>-</a:t>
                      </a:r>
                      <a:endParaRPr lang="en-US" sz="700" dirty="0">
                        <a:latin typeface="Calibri" panose="020F0502020204030204" pitchFamily="34" charset="0"/>
                      </a:endParaRPr>
                    </a:p>
                  </a:txBody>
                  <a:tcPr marL="0" marR="0" marT="23694" marB="23694" anchor="ctr"/>
                </a:tc>
                <a:tc>
                  <a:txBody>
                    <a:bodyPr/>
                    <a:lstStyle/>
                    <a:p>
                      <a:pPr algn="ctr" latinLnBrk="0"/>
                      <a:r>
                        <a:rPr lang="en-US" sz="700" dirty="0"/>
                        <a:t>-</a:t>
                      </a:r>
                      <a:endParaRPr lang="en-US" sz="700" dirty="0">
                        <a:latin typeface="Calibri" panose="020F0502020204030204" pitchFamily="34" charset="0"/>
                      </a:endParaRPr>
                    </a:p>
                  </a:txBody>
                  <a:tcPr marL="0" marR="0" marT="23694" marB="23694" anchor="ctr"/>
                </a:tc>
                <a:tc>
                  <a:txBody>
                    <a:bodyPr/>
                    <a:lstStyle/>
                    <a:p>
                      <a:pPr algn="ctr" latinLnBrk="0"/>
                      <a:r>
                        <a:rPr lang="en-US" sz="700" dirty="0"/>
                        <a:t>-</a:t>
                      </a:r>
                      <a:endParaRPr lang="en-US" sz="700" dirty="0">
                        <a:latin typeface="Calibri" panose="020F0502020204030204" pitchFamily="34" charset="0"/>
                      </a:endParaRPr>
                    </a:p>
                  </a:txBody>
                  <a:tcPr marL="0" marR="0" marT="23694" marB="23694" anchor="ctr"/>
                </a:tc>
                <a:tc>
                  <a:txBody>
                    <a:bodyPr/>
                    <a:lstStyle/>
                    <a:p>
                      <a:pPr algn="ctr" latinLnBrk="0"/>
                      <a:r>
                        <a:rPr lang="en-US" sz="700" dirty="0"/>
                        <a:t>-</a:t>
                      </a:r>
                      <a:endParaRPr lang="en-US" sz="700" dirty="0">
                        <a:latin typeface="Calibri" panose="020F0502020204030204" pitchFamily="34" charset="0"/>
                      </a:endParaRPr>
                    </a:p>
                  </a:txBody>
                  <a:tcPr marL="0" marR="0" marT="23694" marB="23694" anchor="ctr"/>
                </a:tc>
                <a:tc>
                  <a:txBody>
                    <a:bodyPr/>
                    <a:lstStyle/>
                    <a:p>
                      <a:pPr algn="ctr" latinLnBrk="0"/>
                      <a:r>
                        <a:rPr lang="en-US" sz="700" dirty="0"/>
                        <a:t>-</a:t>
                      </a:r>
                      <a:endParaRPr lang="en-US" sz="700" dirty="0">
                        <a:latin typeface="Calibri" panose="020F0502020204030204" pitchFamily="34" charset="0"/>
                      </a:endParaRPr>
                    </a:p>
                  </a:txBody>
                  <a:tcPr marL="0" marR="0" marT="23694" marB="23694" anchor="ctr"/>
                </a:tc>
                <a:tc>
                  <a:txBody>
                    <a:bodyPr/>
                    <a:lstStyle/>
                    <a:p>
                      <a:pPr algn="ctr" latinLnBrk="0"/>
                      <a:r>
                        <a:rPr lang="en-US" sz="700" dirty="0"/>
                        <a:t>-</a:t>
                      </a:r>
                      <a:endParaRPr lang="en-US" sz="700" dirty="0">
                        <a:latin typeface="Calibri" panose="020F0502020204030204" pitchFamily="34" charset="0"/>
                      </a:endParaRPr>
                    </a:p>
                  </a:txBody>
                  <a:tcPr marL="0" marR="0" marT="23694" marB="23694" anchor="ctr"/>
                </a:tc>
                <a:tc>
                  <a:txBody>
                    <a:bodyPr/>
                    <a:lstStyle/>
                    <a:p>
                      <a:pPr algn="ctr" latinLnBrk="0"/>
                      <a:r>
                        <a:rPr lang="en-US" sz="700" dirty="0"/>
                        <a:t>-</a:t>
                      </a:r>
                      <a:endParaRPr lang="en-US" sz="700" dirty="0">
                        <a:latin typeface="Calibri" panose="020F0502020204030204" pitchFamily="34" charset="0"/>
                      </a:endParaRPr>
                    </a:p>
                  </a:txBody>
                  <a:tcPr marL="0" marR="0" marT="23694" marB="23694" anchor="ctr"/>
                </a:tc>
                <a:tc>
                  <a:txBody>
                    <a:bodyPr/>
                    <a:lstStyle/>
                    <a:p>
                      <a:pPr algn="ctr" latinLnBrk="0"/>
                      <a:r>
                        <a:rPr lang="en-US" sz="700" dirty="0"/>
                        <a:t>-</a:t>
                      </a:r>
                      <a:endParaRPr lang="en-US" sz="700" dirty="0">
                        <a:latin typeface="Calibri" panose="020F0502020204030204" pitchFamily="34" charset="0"/>
                      </a:endParaRPr>
                    </a:p>
                  </a:txBody>
                  <a:tcPr marL="0" marR="0" marT="23694" marB="23694" anchor="ctr"/>
                </a:tc>
                <a:tc>
                  <a:txBody>
                    <a:bodyPr/>
                    <a:lstStyle/>
                    <a:p>
                      <a:pPr algn="ctr" latinLnBrk="0"/>
                      <a:r>
                        <a:rPr lang="en-US" sz="700" dirty="0">
                          <a:solidFill>
                            <a:srgbClr val="0000CC"/>
                          </a:solidFill>
                          <a:highlight>
                            <a:srgbClr val="FFFF00"/>
                          </a:highlight>
                          <a:latin typeface="Calibri" panose="020F0502020204030204" pitchFamily="34" charset="0"/>
                        </a:rPr>
                        <a:t>-</a:t>
                      </a:r>
                    </a:p>
                  </a:txBody>
                  <a:tcPr marL="0" marR="0" marT="23694" marB="23694" anchor="ctr"/>
                </a:tc>
                <a:tc>
                  <a:txBody>
                    <a:bodyPr/>
                    <a:lstStyle/>
                    <a:p>
                      <a:pPr algn="ctr" latinLnBrk="0"/>
                      <a:r>
                        <a:rPr lang="en-US" sz="700" dirty="0">
                          <a:solidFill>
                            <a:srgbClr val="0000CC"/>
                          </a:solidFill>
                          <a:highlight>
                            <a:srgbClr val="FFFF00"/>
                          </a:highlight>
                          <a:latin typeface="Calibri" panose="020F0502020204030204" pitchFamily="34" charset="0"/>
                        </a:rPr>
                        <a:t>-</a:t>
                      </a:r>
                    </a:p>
                  </a:txBody>
                  <a:tcPr marL="0" marR="0" marT="23694" marB="23694" anchor="ctr"/>
                </a:tc>
                <a:extLst>
                  <a:ext uri="{0D108BD9-81ED-4DB2-BD59-A6C34878D82A}">
                    <a16:rowId xmlns:a16="http://schemas.microsoft.com/office/drawing/2014/main" val="10005"/>
                  </a:ext>
                </a:extLst>
              </a:tr>
              <a:tr h="177995">
                <a:tc>
                  <a:txBody>
                    <a:bodyPr/>
                    <a:lstStyle/>
                    <a:p>
                      <a:pPr latinLnBrk="0"/>
                      <a:r>
                        <a:rPr lang="en-US" sz="1000" dirty="0"/>
                        <a:t>UCS Desktop (Default</a:t>
                      </a:r>
                      <a:r>
                        <a:rPr lang="en-US" altLang="ko-KR" sz="1000" dirty="0"/>
                        <a:t>)</a:t>
                      </a:r>
                      <a:endParaRPr lang="en-US" sz="1000" b="0" dirty="0">
                        <a:latin typeface="Calibri" panose="020F0502020204030204" pitchFamily="34" charset="0"/>
                      </a:endParaRPr>
                    </a:p>
                  </a:txBody>
                  <a:tcPr marL="40500" marR="0" marT="23694" marB="23694" anchor="ctr"/>
                </a:tc>
                <a:tc>
                  <a:txBody>
                    <a:bodyPr/>
                    <a:lstStyle/>
                    <a:p>
                      <a:pPr algn="ctr" latinLnBrk="0"/>
                      <a:r>
                        <a:rPr lang="en-US" sz="700" dirty="0"/>
                        <a:t>2copy</a:t>
                      </a:r>
                      <a:endParaRPr lang="en-US" sz="700" dirty="0">
                        <a:latin typeface="Calibri" panose="020F0502020204030204" pitchFamily="34" charset="0"/>
                      </a:endParaRPr>
                    </a:p>
                  </a:txBody>
                  <a:tcPr marL="0" marR="0" marT="23694" marB="23694" anchor="ctr"/>
                </a:tc>
                <a:tc>
                  <a:txBody>
                    <a:bodyPr/>
                    <a:lstStyle/>
                    <a:p>
                      <a:pPr algn="ctr" latinLnBrk="0"/>
                      <a:r>
                        <a:rPr lang="en-US" sz="700" dirty="0"/>
                        <a:t>(2copy)</a:t>
                      </a:r>
                      <a:r>
                        <a:rPr lang="en-US" sz="700" strike="noStrike" baseline="30000" dirty="0"/>
                        <a:t>*3</a:t>
                      </a:r>
                      <a:endParaRPr lang="en-US" sz="700" strike="noStrike" baseline="30000" dirty="0">
                        <a:solidFill>
                          <a:srgbClr val="FF0000"/>
                        </a:solidFill>
                        <a:latin typeface="Calibri" panose="020F0502020204030204" pitchFamily="34" charset="0"/>
                      </a:endParaRPr>
                    </a:p>
                  </a:txBody>
                  <a:tcPr marL="0" marR="0" marT="23694" marB="23694" anchor="ctr"/>
                </a:tc>
                <a:tc>
                  <a:txBody>
                    <a:bodyPr/>
                    <a:lstStyle/>
                    <a:p>
                      <a:pPr algn="ctr" latinLnBrk="0"/>
                      <a:r>
                        <a:rPr lang="en-US" sz="700" dirty="0"/>
                        <a:t>5copy</a:t>
                      </a:r>
                      <a:endParaRPr lang="en-US" sz="700" dirty="0">
                        <a:solidFill>
                          <a:schemeClr val="tx1"/>
                        </a:solidFill>
                        <a:latin typeface="Calibri" panose="020F0502020204030204" pitchFamily="34" charset="0"/>
                      </a:endParaRPr>
                    </a:p>
                  </a:txBody>
                  <a:tcPr marL="0" marR="0" marT="23694" marB="23694" anchor="ctr"/>
                </a:tc>
                <a:tc>
                  <a:txBody>
                    <a:bodyPr/>
                    <a:lstStyle/>
                    <a:p>
                      <a:pPr algn="ctr" latinLnBrk="0"/>
                      <a:r>
                        <a:rPr lang="en-US" sz="700" dirty="0"/>
                        <a:t>(5copy)</a:t>
                      </a:r>
                      <a:r>
                        <a:rPr lang="en-US" sz="700" strike="noStrike" baseline="30000" dirty="0"/>
                        <a:t>*3</a:t>
                      </a:r>
                      <a:endParaRPr lang="en-US" sz="700" strike="noStrike" baseline="30000" dirty="0">
                        <a:solidFill>
                          <a:srgbClr val="FF0000"/>
                        </a:solidFill>
                        <a:latin typeface="Calibri" panose="020F0502020204030204" pitchFamily="34" charset="0"/>
                      </a:endParaRPr>
                    </a:p>
                  </a:txBody>
                  <a:tcPr marL="0" marR="0" marT="23694" marB="23694" anchor="ctr"/>
                </a:tc>
                <a:tc>
                  <a:txBody>
                    <a:bodyPr/>
                    <a:lstStyle/>
                    <a:p>
                      <a:pPr algn="ctr" latinLnBrk="0"/>
                      <a:r>
                        <a:rPr lang="en-US" sz="700" dirty="0"/>
                        <a:t>2copy</a:t>
                      </a:r>
                      <a:endParaRPr lang="en-US" sz="700" dirty="0">
                        <a:solidFill>
                          <a:schemeClr val="tx1"/>
                        </a:solidFill>
                        <a:latin typeface="Calibri" panose="020F0502020204030204" pitchFamily="34" charset="0"/>
                      </a:endParaRPr>
                    </a:p>
                  </a:txBody>
                  <a:tcPr marL="0" marR="0" marT="23694" marB="23694" anchor="ctr"/>
                </a:tc>
                <a:tc>
                  <a:txBody>
                    <a:bodyPr/>
                    <a:lstStyle/>
                    <a:p>
                      <a:pPr algn="ctr" latinLnBrk="0"/>
                      <a:r>
                        <a:rPr lang="en-US" sz="700" dirty="0"/>
                        <a:t>(2copy)</a:t>
                      </a:r>
                      <a:r>
                        <a:rPr lang="en-US" sz="700" strike="noStrike" baseline="30000" dirty="0"/>
                        <a:t>*3</a:t>
                      </a:r>
                      <a:endParaRPr lang="en-US" sz="700" strike="noStrike" baseline="30000" dirty="0">
                        <a:solidFill>
                          <a:srgbClr val="FF0000"/>
                        </a:solidFill>
                        <a:latin typeface="Calibri" panose="020F0502020204030204" pitchFamily="34" charset="0"/>
                      </a:endParaRPr>
                    </a:p>
                  </a:txBody>
                  <a:tcPr marL="0" marR="0" marT="23694" marB="23694" anchor="ctr"/>
                </a:tc>
                <a:tc>
                  <a:txBody>
                    <a:bodyPr/>
                    <a:lstStyle/>
                    <a:p>
                      <a:pPr algn="ctr" latinLnBrk="0"/>
                      <a:r>
                        <a:rPr lang="en-US" sz="700" dirty="0"/>
                        <a:t>10copy</a:t>
                      </a:r>
                      <a:endParaRPr lang="en-US" sz="700" dirty="0">
                        <a:solidFill>
                          <a:schemeClr val="tx1"/>
                        </a:solidFill>
                        <a:latin typeface="Calibri" panose="020F0502020204030204" pitchFamily="34" charset="0"/>
                      </a:endParaRPr>
                    </a:p>
                  </a:txBody>
                  <a:tcPr marL="0" marR="0" marT="23694" marB="23694" anchor="ctr"/>
                </a:tc>
                <a:tc>
                  <a:txBody>
                    <a:bodyPr/>
                    <a:lstStyle/>
                    <a:p>
                      <a:pPr algn="ctr" latinLnBrk="0"/>
                      <a:r>
                        <a:rPr lang="en-US" sz="700" dirty="0"/>
                        <a:t>(10copy)</a:t>
                      </a:r>
                      <a:r>
                        <a:rPr lang="en-US" sz="700" strike="noStrike" baseline="30000" dirty="0"/>
                        <a:t>*3</a:t>
                      </a:r>
                      <a:endParaRPr lang="en-US" sz="700" strike="noStrike" baseline="30000" dirty="0">
                        <a:solidFill>
                          <a:srgbClr val="FF0000"/>
                        </a:solidFill>
                        <a:latin typeface="Calibri" panose="020F0502020204030204" pitchFamily="34" charset="0"/>
                      </a:endParaRPr>
                    </a:p>
                  </a:txBody>
                  <a:tcPr marL="0" marR="0" marT="23694" marB="23694" anchor="ctr"/>
                </a:tc>
                <a:tc>
                  <a:txBody>
                    <a:bodyPr/>
                    <a:lstStyle/>
                    <a:p>
                      <a:pPr algn="ctr" latinLnBrk="0"/>
                      <a:r>
                        <a:rPr lang="en-US" sz="700" dirty="0"/>
                        <a:t>20copy</a:t>
                      </a:r>
                      <a:endParaRPr lang="en-US" sz="700" dirty="0">
                        <a:solidFill>
                          <a:schemeClr val="tx1"/>
                        </a:solidFill>
                        <a:latin typeface="Calibri" panose="020F0502020204030204" pitchFamily="34" charset="0"/>
                      </a:endParaRPr>
                    </a:p>
                  </a:txBody>
                  <a:tcPr marL="0" marR="0" marT="23694" marB="23694" anchor="ctr"/>
                </a:tc>
                <a:tc>
                  <a:txBody>
                    <a:bodyPr/>
                    <a:lstStyle/>
                    <a:p>
                      <a:pPr algn="ctr" latinLnBrk="0"/>
                      <a:r>
                        <a:rPr lang="en-US" sz="700" dirty="0"/>
                        <a:t>(20copy)</a:t>
                      </a:r>
                      <a:r>
                        <a:rPr lang="en-US" sz="700" strike="noStrike" baseline="30000" dirty="0"/>
                        <a:t>*3</a:t>
                      </a:r>
                      <a:endParaRPr lang="en-US" sz="700" strike="noStrike" baseline="30000" dirty="0">
                        <a:solidFill>
                          <a:srgbClr val="FF0000"/>
                        </a:solidFill>
                        <a:latin typeface="Calibri" panose="020F0502020204030204" pitchFamily="34" charset="0"/>
                      </a:endParaRPr>
                    </a:p>
                  </a:txBody>
                  <a:tcPr marL="0" marR="0" marT="23694" marB="23694" anchor="ctr"/>
                </a:tc>
                <a:tc>
                  <a:txBody>
                    <a:bodyPr/>
                    <a:lstStyle/>
                    <a:p>
                      <a:pPr algn="ctr" latinLnBrk="0"/>
                      <a:r>
                        <a:rPr lang="en-US" sz="700" dirty="0"/>
                        <a:t>-</a:t>
                      </a:r>
                      <a:endParaRPr lang="en-US" sz="700" dirty="0">
                        <a:latin typeface="Calibri" panose="020F0502020204030204" pitchFamily="34" charset="0"/>
                      </a:endParaRPr>
                    </a:p>
                  </a:txBody>
                  <a:tcPr marL="0" marR="0" marT="23694" marB="23694" anchor="ctr"/>
                </a:tc>
                <a:tc>
                  <a:txBody>
                    <a:bodyPr/>
                    <a:lstStyle/>
                    <a:p>
                      <a:pPr algn="ctr" latinLnBrk="0"/>
                      <a:r>
                        <a:rPr lang="en-US" sz="700" dirty="0">
                          <a:solidFill>
                            <a:srgbClr val="0000CC"/>
                          </a:solidFill>
                          <a:highlight>
                            <a:srgbClr val="FFFF00"/>
                          </a:highlight>
                          <a:latin typeface="Calibri" panose="020F0502020204030204" pitchFamily="34" charset="0"/>
                        </a:rPr>
                        <a:t>-</a:t>
                      </a:r>
                    </a:p>
                  </a:txBody>
                  <a:tcPr marL="0" marR="0" marT="23694" marB="23694" anchor="ctr"/>
                </a:tc>
                <a:tc>
                  <a:txBody>
                    <a:bodyPr/>
                    <a:lstStyle/>
                    <a:p>
                      <a:pPr algn="ctr" latinLnBrk="0"/>
                      <a:r>
                        <a:rPr lang="en-US" sz="700" dirty="0">
                          <a:solidFill>
                            <a:srgbClr val="0000CC"/>
                          </a:solidFill>
                          <a:highlight>
                            <a:srgbClr val="FFFF00"/>
                          </a:highlight>
                          <a:latin typeface="Calibri" panose="020F0502020204030204" pitchFamily="34" charset="0"/>
                        </a:rPr>
                        <a:t>-</a:t>
                      </a:r>
                    </a:p>
                  </a:txBody>
                  <a:tcPr marL="0" marR="0" marT="23694" marB="23694" anchor="ctr"/>
                </a:tc>
                <a:extLst>
                  <a:ext uri="{0D108BD9-81ED-4DB2-BD59-A6C34878D82A}">
                    <a16:rowId xmlns:a16="http://schemas.microsoft.com/office/drawing/2014/main" val="10006"/>
                  </a:ext>
                </a:extLst>
              </a:tr>
              <a:tr h="177995">
                <a:tc>
                  <a:txBody>
                    <a:bodyPr/>
                    <a:lstStyle/>
                    <a:p>
                      <a:pPr latinLnBrk="0"/>
                      <a:r>
                        <a:rPr lang="en-US" sz="1000" dirty="0"/>
                        <a:t>UCS Mobile (Default</a:t>
                      </a:r>
                      <a:r>
                        <a:rPr lang="en-US" altLang="ko-KR" sz="1000" dirty="0"/>
                        <a:t>)</a:t>
                      </a:r>
                      <a:endParaRPr lang="en-US" sz="1000" b="0" dirty="0">
                        <a:latin typeface="Calibri" panose="020F0502020204030204" pitchFamily="34" charset="0"/>
                      </a:endParaRPr>
                    </a:p>
                  </a:txBody>
                  <a:tcPr marL="40500" marR="0" marT="23694" marB="23694" anchor="ctr"/>
                </a:tc>
                <a:tc>
                  <a:txBody>
                    <a:bodyPr/>
                    <a:lstStyle/>
                    <a:p>
                      <a:pPr algn="ctr" latinLnBrk="0"/>
                      <a:r>
                        <a:rPr lang="en-US" sz="700" dirty="0"/>
                        <a:t>2copy</a:t>
                      </a:r>
                      <a:endParaRPr lang="en-US" sz="700" dirty="0">
                        <a:latin typeface="Calibri" panose="020F0502020204030204" pitchFamily="34" charset="0"/>
                      </a:endParaRPr>
                    </a:p>
                  </a:txBody>
                  <a:tcPr marL="0" marR="0" marT="23694" marB="23694" anchor="ctr"/>
                </a:tc>
                <a:tc>
                  <a:txBody>
                    <a:bodyPr/>
                    <a:lstStyle/>
                    <a:p>
                      <a:pPr algn="ctr" latinLnBrk="0"/>
                      <a:r>
                        <a:rPr lang="en-US" altLang="ko-KR" sz="700" dirty="0"/>
                        <a:t>(2copy)</a:t>
                      </a:r>
                      <a:r>
                        <a:rPr lang="en-US" altLang="ko-KR" sz="700" strike="noStrike" baseline="30000" dirty="0"/>
                        <a:t>*3</a:t>
                      </a:r>
                      <a:endParaRPr lang="en-US" altLang="ko-KR" sz="700" strike="noStrike" baseline="30000" dirty="0">
                        <a:solidFill>
                          <a:srgbClr val="FF0000"/>
                        </a:solidFill>
                        <a:latin typeface="Calibri" panose="020F0502020204030204" pitchFamily="34" charset="0"/>
                      </a:endParaRPr>
                    </a:p>
                  </a:txBody>
                  <a:tcPr marL="0" marR="0" marT="23694" marB="23694" anchor="ctr"/>
                </a:tc>
                <a:tc>
                  <a:txBody>
                    <a:bodyPr/>
                    <a:lstStyle/>
                    <a:p>
                      <a:pPr algn="ctr" latinLnBrk="0"/>
                      <a:r>
                        <a:rPr lang="en-US" sz="700" dirty="0"/>
                        <a:t>5copy</a:t>
                      </a:r>
                      <a:endParaRPr lang="en-US" sz="700" dirty="0">
                        <a:solidFill>
                          <a:schemeClr val="tx1"/>
                        </a:solidFill>
                        <a:latin typeface="Calibri" panose="020F0502020204030204" pitchFamily="34" charset="0"/>
                      </a:endParaRPr>
                    </a:p>
                  </a:txBody>
                  <a:tcPr marL="0" marR="0" marT="23694" marB="23694" anchor="ctr"/>
                </a:tc>
                <a:tc>
                  <a:txBody>
                    <a:bodyPr/>
                    <a:lstStyle/>
                    <a:p>
                      <a:pPr algn="ctr" latinLnBrk="0"/>
                      <a:r>
                        <a:rPr lang="en-US" altLang="ko-KR" sz="700" dirty="0"/>
                        <a:t>(5copy)</a:t>
                      </a:r>
                      <a:r>
                        <a:rPr lang="en-US" altLang="ko-KR" sz="700" strike="noStrike" baseline="30000" dirty="0"/>
                        <a:t>*3</a:t>
                      </a:r>
                      <a:endParaRPr lang="en-US" altLang="ko-KR" sz="700" strike="noStrike" baseline="30000" dirty="0">
                        <a:solidFill>
                          <a:srgbClr val="FF0000"/>
                        </a:solidFill>
                        <a:latin typeface="Calibri" panose="020F0502020204030204" pitchFamily="34" charset="0"/>
                      </a:endParaRPr>
                    </a:p>
                  </a:txBody>
                  <a:tcPr marL="0" marR="0" marT="23694" marB="23694" anchor="ctr"/>
                </a:tc>
                <a:tc>
                  <a:txBody>
                    <a:bodyPr/>
                    <a:lstStyle/>
                    <a:p>
                      <a:pPr algn="ctr" latinLnBrk="0"/>
                      <a:r>
                        <a:rPr lang="en-US" sz="700" dirty="0"/>
                        <a:t>2copy</a:t>
                      </a:r>
                      <a:endParaRPr lang="en-US" sz="700" dirty="0">
                        <a:solidFill>
                          <a:schemeClr val="tx1"/>
                        </a:solidFill>
                        <a:latin typeface="Calibri" panose="020F0502020204030204" pitchFamily="34" charset="0"/>
                      </a:endParaRPr>
                    </a:p>
                  </a:txBody>
                  <a:tcPr marL="0" marR="0" marT="23694" marB="23694" anchor="ctr"/>
                </a:tc>
                <a:tc>
                  <a:txBody>
                    <a:bodyPr/>
                    <a:lstStyle/>
                    <a:p>
                      <a:pPr algn="ctr" latinLnBrk="0"/>
                      <a:r>
                        <a:rPr lang="en-US" altLang="ko-KR" sz="700" dirty="0"/>
                        <a:t>(2copy)</a:t>
                      </a:r>
                      <a:r>
                        <a:rPr lang="en-US" altLang="ko-KR" sz="700" strike="noStrike" baseline="30000" dirty="0"/>
                        <a:t>*3</a:t>
                      </a:r>
                      <a:endParaRPr lang="en-US" altLang="ko-KR" sz="700" strike="noStrike" baseline="30000" dirty="0">
                        <a:solidFill>
                          <a:srgbClr val="FF0000"/>
                        </a:solidFill>
                        <a:latin typeface="Calibri" panose="020F0502020204030204" pitchFamily="34" charset="0"/>
                      </a:endParaRPr>
                    </a:p>
                  </a:txBody>
                  <a:tcPr marL="0" marR="0" marT="23694" marB="23694" anchor="ctr"/>
                </a:tc>
                <a:tc>
                  <a:txBody>
                    <a:bodyPr/>
                    <a:lstStyle/>
                    <a:p>
                      <a:pPr algn="ctr" latinLnBrk="0"/>
                      <a:r>
                        <a:rPr lang="en-US" sz="700" dirty="0"/>
                        <a:t>10copy</a:t>
                      </a:r>
                      <a:endParaRPr lang="en-US" sz="700" dirty="0">
                        <a:solidFill>
                          <a:schemeClr val="tx1"/>
                        </a:solidFill>
                        <a:latin typeface="Calibri" panose="020F0502020204030204" pitchFamily="34" charset="0"/>
                      </a:endParaRPr>
                    </a:p>
                  </a:txBody>
                  <a:tcPr marL="0" marR="0" marT="23694" marB="23694" anchor="ctr"/>
                </a:tc>
                <a:tc>
                  <a:txBody>
                    <a:bodyPr/>
                    <a:lstStyle/>
                    <a:p>
                      <a:pPr algn="ctr" latinLnBrk="0"/>
                      <a:r>
                        <a:rPr lang="en-US" altLang="ko-KR" sz="700" dirty="0"/>
                        <a:t>(10copy)</a:t>
                      </a:r>
                      <a:r>
                        <a:rPr lang="en-US" altLang="ko-KR" sz="700" strike="noStrike" baseline="30000" dirty="0"/>
                        <a:t>*3</a:t>
                      </a:r>
                      <a:endParaRPr lang="en-US" altLang="ko-KR" sz="700" strike="noStrike" baseline="30000" dirty="0">
                        <a:solidFill>
                          <a:srgbClr val="FF0000"/>
                        </a:solidFill>
                        <a:latin typeface="Calibri" panose="020F0502020204030204" pitchFamily="34" charset="0"/>
                      </a:endParaRPr>
                    </a:p>
                  </a:txBody>
                  <a:tcPr marL="0" marR="0" marT="23694" marB="23694" anchor="ctr"/>
                </a:tc>
                <a:tc>
                  <a:txBody>
                    <a:bodyPr/>
                    <a:lstStyle/>
                    <a:p>
                      <a:pPr algn="ctr" latinLnBrk="0"/>
                      <a:r>
                        <a:rPr lang="en-US" sz="700" dirty="0"/>
                        <a:t>20copy</a:t>
                      </a:r>
                      <a:endParaRPr lang="en-US" sz="700" dirty="0">
                        <a:solidFill>
                          <a:schemeClr val="tx1"/>
                        </a:solidFill>
                        <a:latin typeface="Calibri" panose="020F0502020204030204" pitchFamily="34" charset="0"/>
                      </a:endParaRPr>
                    </a:p>
                  </a:txBody>
                  <a:tcPr marL="0" marR="0" marT="23694" marB="23694" anchor="ctr"/>
                </a:tc>
                <a:tc>
                  <a:txBody>
                    <a:bodyPr/>
                    <a:lstStyle/>
                    <a:p>
                      <a:pPr algn="ctr" latinLnBrk="0"/>
                      <a:r>
                        <a:rPr lang="en-US" altLang="ko-KR" sz="700" dirty="0"/>
                        <a:t>(20copy)</a:t>
                      </a:r>
                      <a:r>
                        <a:rPr lang="en-US" altLang="ko-KR" sz="700" strike="noStrike" baseline="30000" dirty="0"/>
                        <a:t>*3</a:t>
                      </a:r>
                      <a:endParaRPr lang="en-US" altLang="ko-KR" sz="700" strike="noStrike" baseline="30000" dirty="0">
                        <a:solidFill>
                          <a:srgbClr val="FF0000"/>
                        </a:solidFill>
                        <a:latin typeface="Calibri" panose="020F0502020204030204" pitchFamily="34" charset="0"/>
                      </a:endParaRPr>
                    </a:p>
                  </a:txBody>
                  <a:tcPr marL="0" marR="0" marT="23694" marB="23694" anchor="ctr"/>
                </a:tc>
                <a:tc>
                  <a:txBody>
                    <a:bodyPr/>
                    <a:lstStyle/>
                    <a:p>
                      <a:pPr algn="ctr" latinLnBrk="0"/>
                      <a:r>
                        <a:rPr lang="en-US" sz="700" dirty="0"/>
                        <a:t>-</a:t>
                      </a:r>
                      <a:endParaRPr lang="en-US" sz="700" dirty="0">
                        <a:latin typeface="Calibri" panose="020F0502020204030204" pitchFamily="34" charset="0"/>
                      </a:endParaRPr>
                    </a:p>
                  </a:txBody>
                  <a:tcPr marL="0" marR="0" marT="23694" marB="23694" anchor="ctr"/>
                </a:tc>
                <a:tc>
                  <a:txBody>
                    <a:bodyPr/>
                    <a:lstStyle/>
                    <a:p>
                      <a:pPr algn="ctr" latinLnBrk="0"/>
                      <a:r>
                        <a:rPr lang="en-US" sz="700" dirty="0">
                          <a:solidFill>
                            <a:srgbClr val="0000CC"/>
                          </a:solidFill>
                          <a:highlight>
                            <a:srgbClr val="FFFF00"/>
                          </a:highlight>
                          <a:latin typeface="Calibri" panose="020F0502020204030204" pitchFamily="34" charset="0"/>
                        </a:rPr>
                        <a:t>-</a:t>
                      </a:r>
                    </a:p>
                  </a:txBody>
                  <a:tcPr marL="0" marR="0" marT="23694" marB="23694" anchor="ctr"/>
                </a:tc>
                <a:tc>
                  <a:txBody>
                    <a:bodyPr/>
                    <a:lstStyle/>
                    <a:p>
                      <a:pPr algn="ctr" latinLnBrk="0"/>
                      <a:r>
                        <a:rPr lang="en-US" sz="700" dirty="0">
                          <a:solidFill>
                            <a:srgbClr val="0000CC"/>
                          </a:solidFill>
                          <a:highlight>
                            <a:srgbClr val="FFFF00"/>
                          </a:highlight>
                          <a:latin typeface="Calibri" panose="020F0502020204030204" pitchFamily="34" charset="0"/>
                        </a:rPr>
                        <a:t>-</a:t>
                      </a:r>
                    </a:p>
                  </a:txBody>
                  <a:tcPr marL="0" marR="0" marT="23694" marB="23694" anchor="ctr"/>
                </a:tc>
                <a:extLst>
                  <a:ext uri="{0D108BD9-81ED-4DB2-BD59-A6C34878D82A}">
                    <a16:rowId xmlns:a16="http://schemas.microsoft.com/office/drawing/2014/main" val="10007"/>
                  </a:ext>
                </a:extLst>
              </a:tr>
              <a:tr h="260748">
                <a:tc>
                  <a:txBody>
                    <a:bodyPr/>
                    <a:lstStyle/>
                    <a:p>
                      <a:pPr latinLnBrk="0"/>
                      <a:r>
                        <a:rPr lang="en-US" sz="1000" dirty="0"/>
                        <a:t>UCS User</a:t>
                      </a:r>
                      <a:r>
                        <a:rPr lang="en-US" sz="1000" baseline="0" dirty="0"/>
                        <a:t> license (Default)</a:t>
                      </a:r>
                      <a:endParaRPr lang="en-US" sz="1000" b="1" dirty="0">
                        <a:solidFill>
                          <a:srgbClr val="0000CC"/>
                        </a:solidFill>
                        <a:latin typeface="Calibri" panose="020F0502020204030204" pitchFamily="34" charset="0"/>
                      </a:endParaRPr>
                    </a:p>
                  </a:txBody>
                  <a:tcPr marL="40500" marR="0" marT="23694" marB="23694" anchor="ctr"/>
                </a:tc>
                <a:tc>
                  <a:txBody>
                    <a:bodyPr/>
                    <a:lstStyle/>
                    <a:p>
                      <a:pPr algn="ctr" latinLnBrk="0"/>
                      <a:r>
                        <a:rPr lang="en-US" sz="700" dirty="0"/>
                        <a:t>-</a:t>
                      </a:r>
                      <a:endParaRPr lang="en-US" sz="700" dirty="0">
                        <a:latin typeface="Calibri" panose="020F0502020204030204" pitchFamily="34" charset="0"/>
                      </a:endParaRPr>
                    </a:p>
                  </a:txBody>
                  <a:tcPr marL="0" marR="0" marT="23694" marB="23694" anchor="ctr"/>
                </a:tc>
                <a:tc>
                  <a:txBody>
                    <a:bodyPr/>
                    <a:lstStyle/>
                    <a:p>
                      <a:pPr algn="ctr" latinLnBrk="0"/>
                      <a:r>
                        <a:rPr lang="en-US" sz="700" dirty="0">
                          <a:solidFill>
                            <a:srgbClr val="CC3300"/>
                          </a:solidFill>
                        </a:rPr>
                        <a:t>2</a:t>
                      </a:r>
                      <a:r>
                        <a:rPr lang="en-US" sz="700" baseline="0" dirty="0">
                          <a:solidFill>
                            <a:srgbClr val="CC3300"/>
                          </a:solidFill>
                        </a:rPr>
                        <a:t>copy</a:t>
                      </a:r>
                      <a:r>
                        <a:rPr lang="en-US" altLang="ko-KR" sz="700" strike="noStrike" baseline="30000" dirty="0">
                          <a:solidFill>
                            <a:srgbClr val="CC3300"/>
                          </a:solidFill>
                        </a:rPr>
                        <a:t>*3</a:t>
                      </a:r>
                      <a:endParaRPr lang="en-US" sz="700" baseline="0" dirty="0">
                        <a:solidFill>
                          <a:srgbClr val="CC3300"/>
                        </a:solidFill>
                      </a:endParaRPr>
                    </a:p>
                    <a:p>
                      <a:pPr algn="ctr" latinLnBrk="0"/>
                      <a:r>
                        <a:rPr lang="en-US" sz="700" baseline="0" dirty="0">
                          <a:solidFill>
                            <a:srgbClr val="CC3300"/>
                          </a:solidFill>
                        </a:rPr>
                        <a:t>(advanced)</a:t>
                      </a:r>
                      <a:endParaRPr lang="en-US" sz="700" dirty="0">
                        <a:solidFill>
                          <a:srgbClr val="CC3300"/>
                        </a:solidFill>
                        <a:latin typeface="Calibri" panose="020F0502020204030204" pitchFamily="34" charset="0"/>
                      </a:endParaRPr>
                    </a:p>
                  </a:txBody>
                  <a:tcPr marL="0" marR="0" marT="23694" marB="23694" anchor="ctr"/>
                </a:tc>
                <a:tc>
                  <a:txBody>
                    <a:bodyPr/>
                    <a:lstStyle/>
                    <a:p>
                      <a:pPr algn="ctr" latinLnBrk="0"/>
                      <a:r>
                        <a:rPr lang="en-US" sz="700" dirty="0">
                          <a:solidFill>
                            <a:srgbClr val="CC3300"/>
                          </a:solidFill>
                        </a:rPr>
                        <a:t>-</a:t>
                      </a:r>
                      <a:endParaRPr lang="en-US" sz="700" dirty="0">
                        <a:solidFill>
                          <a:srgbClr val="CC3300"/>
                        </a:solidFill>
                        <a:latin typeface="Calibri" panose="020F0502020204030204" pitchFamily="34" charset="0"/>
                      </a:endParaRPr>
                    </a:p>
                  </a:txBody>
                  <a:tcPr marL="0" marR="0" marT="23694" marB="23694" anchor="ctr"/>
                </a:tc>
                <a:tc>
                  <a:txBody>
                    <a:bodyPr/>
                    <a:lstStyle/>
                    <a:p>
                      <a:pPr algn="ctr" latinLnBrk="0"/>
                      <a:r>
                        <a:rPr lang="en-US" altLang="ko-KR" sz="700" baseline="0" dirty="0">
                          <a:solidFill>
                            <a:srgbClr val="CC3300"/>
                          </a:solidFill>
                        </a:rPr>
                        <a:t>5copy</a:t>
                      </a:r>
                      <a:r>
                        <a:rPr lang="en-US" altLang="ko-KR" sz="700" strike="noStrike" baseline="30000" dirty="0">
                          <a:solidFill>
                            <a:srgbClr val="CC3300"/>
                          </a:solidFill>
                        </a:rPr>
                        <a:t>*3</a:t>
                      </a:r>
                      <a:endParaRPr lang="en-US" altLang="ko-KR" sz="700" baseline="0" dirty="0">
                        <a:solidFill>
                          <a:srgbClr val="CC3300"/>
                        </a:solidFill>
                      </a:endParaRPr>
                    </a:p>
                    <a:p>
                      <a:pPr algn="ctr" latinLnBrk="0"/>
                      <a:r>
                        <a:rPr lang="en-US" altLang="ko-KR" sz="700" baseline="0" dirty="0">
                          <a:solidFill>
                            <a:srgbClr val="CC3300"/>
                          </a:solidFill>
                        </a:rPr>
                        <a:t>(advanced)</a:t>
                      </a:r>
                      <a:endParaRPr lang="en-US" altLang="ko-KR" sz="700" dirty="0">
                        <a:solidFill>
                          <a:srgbClr val="CC3300"/>
                        </a:solidFill>
                        <a:latin typeface="Calibri" panose="020F0502020204030204" pitchFamily="34" charset="0"/>
                      </a:endParaRPr>
                    </a:p>
                  </a:txBody>
                  <a:tcPr marL="0" marR="0" marT="23694" marB="23694" anchor="ctr"/>
                </a:tc>
                <a:tc>
                  <a:txBody>
                    <a:bodyPr/>
                    <a:lstStyle/>
                    <a:p>
                      <a:pPr algn="ctr" latinLnBrk="0"/>
                      <a:r>
                        <a:rPr lang="en-US" sz="700" dirty="0">
                          <a:solidFill>
                            <a:srgbClr val="CC3300"/>
                          </a:solidFill>
                        </a:rPr>
                        <a:t>-</a:t>
                      </a:r>
                      <a:endParaRPr lang="en-US" sz="700" dirty="0">
                        <a:solidFill>
                          <a:srgbClr val="CC3300"/>
                        </a:solidFill>
                        <a:latin typeface="Calibri" panose="020F0502020204030204" pitchFamily="34" charset="0"/>
                      </a:endParaRPr>
                    </a:p>
                  </a:txBody>
                  <a:tcPr marL="0" marR="0" marT="23694" marB="23694" anchor="ctr"/>
                </a:tc>
                <a:tc>
                  <a:txBody>
                    <a:bodyPr/>
                    <a:lstStyle/>
                    <a:p>
                      <a:pPr algn="ctr" latinLnBrk="0"/>
                      <a:r>
                        <a:rPr lang="en-US" altLang="ko-KR" sz="700" baseline="0" dirty="0">
                          <a:solidFill>
                            <a:srgbClr val="CC3300"/>
                          </a:solidFill>
                        </a:rPr>
                        <a:t>2copy</a:t>
                      </a:r>
                      <a:r>
                        <a:rPr lang="en-US" altLang="ko-KR" sz="700" strike="noStrike" baseline="30000" dirty="0">
                          <a:solidFill>
                            <a:srgbClr val="CC3300"/>
                          </a:solidFill>
                        </a:rPr>
                        <a:t>*3</a:t>
                      </a:r>
                      <a:endParaRPr lang="en-US" altLang="ko-KR" sz="700" baseline="0" dirty="0">
                        <a:solidFill>
                          <a:srgbClr val="CC3300"/>
                        </a:solidFill>
                      </a:endParaRPr>
                    </a:p>
                    <a:p>
                      <a:pPr algn="ctr" latinLnBrk="0"/>
                      <a:r>
                        <a:rPr lang="en-US" altLang="ko-KR" sz="700" baseline="0" dirty="0">
                          <a:solidFill>
                            <a:srgbClr val="CC3300"/>
                          </a:solidFill>
                        </a:rPr>
                        <a:t>(advanced)</a:t>
                      </a:r>
                      <a:endParaRPr lang="en-US" altLang="ko-KR" sz="700" dirty="0">
                        <a:solidFill>
                          <a:srgbClr val="CC3300"/>
                        </a:solidFill>
                        <a:latin typeface="Calibri" panose="020F0502020204030204" pitchFamily="34" charset="0"/>
                      </a:endParaRPr>
                    </a:p>
                  </a:txBody>
                  <a:tcPr marL="0" marR="0" marT="23694" marB="23694" anchor="ctr"/>
                </a:tc>
                <a:tc>
                  <a:txBody>
                    <a:bodyPr/>
                    <a:lstStyle/>
                    <a:p>
                      <a:pPr algn="ctr" latinLnBrk="0"/>
                      <a:r>
                        <a:rPr lang="en-US" sz="700" dirty="0">
                          <a:solidFill>
                            <a:srgbClr val="CC3300"/>
                          </a:solidFill>
                        </a:rPr>
                        <a:t>-</a:t>
                      </a:r>
                      <a:endParaRPr lang="en-US" sz="700" dirty="0">
                        <a:solidFill>
                          <a:srgbClr val="CC3300"/>
                        </a:solidFill>
                        <a:latin typeface="Calibri" panose="020F0502020204030204" pitchFamily="34" charset="0"/>
                      </a:endParaRPr>
                    </a:p>
                  </a:txBody>
                  <a:tcPr marL="0" marR="0" marT="23694" marB="23694" anchor="ctr"/>
                </a:tc>
                <a:tc>
                  <a:txBody>
                    <a:bodyPr/>
                    <a:lstStyle/>
                    <a:p>
                      <a:pPr algn="ctr" latinLnBrk="0"/>
                      <a:r>
                        <a:rPr lang="en-US" altLang="ko-KR" sz="700" baseline="0" dirty="0">
                          <a:solidFill>
                            <a:srgbClr val="CC3300"/>
                          </a:solidFill>
                        </a:rPr>
                        <a:t>10copy</a:t>
                      </a:r>
                      <a:r>
                        <a:rPr lang="en-US" altLang="ko-KR" sz="700" strike="noStrike" baseline="30000" dirty="0">
                          <a:solidFill>
                            <a:srgbClr val="CC3300"/>
                          </a:solidFill>
                        </a:rPr>
                        <a:t>*3</a:t>
                      </a:r>
                      <a:endParaRPr lang="en-US" altLang="ko-KR" sz="700" baseline="0" dirty="0">
                        <a:solidFill>
                          <a:srgbClr val="CC3300"/>
                        </a:solidFill>
                      </a:endParaRPr>
                    </a:p>
                    <a:p>
                      <a:pPr algn="ctr" latinLnBrk="0"/>
                      <a:r>
                        <a:rPr lang="en-US" altLang="ko-KR" sz="700" baseline="0" dirty="0">
                          <a:solidFill>
                            <a:srgbClr val="CC3300"/>
                          </a:solidFill>
                        </a:rPr>
                        <a:t>(advanced)</a:t>
                      </a:r>
                      <a:endParaRPr lang="en-US" altLang="ko-KR" sz="700" dirty="0">
                        <a:solidFill>
                          <a:srgbClr val="CC3300"/>
                        </a:solidFill>
                        <a:latin typeface="Calibri" panose="020F0502020204030204" pitchFamily="34" charset="0"/>
                      </a:endParaRPr>
                    </a:p>
                  </a:txBody>
                  <a:tcPr marL="0" marR="0" marT="23694" marB="23694" anchor="ctr"/>
                </a:tc>
                <a:tc>
                  <a:txBody>
                    <a:bodyPr/>
                    <a:lstStyle/>
                    <a:p>
                      <a:pPr algn="ctr" latinLnBrk="0"/>
                      <a:r>
                        <a:rPr lang="en-US" sz="700" dirty="0">
                          <a:solidFill>
                            <a:srgbClr val="CC3300"/>
                          </a:solidFill>
                        </a:rPr>
                        <a:t>-</a:t>
                      </a:r>
                      <a:endParaRPr lang="en-US" sz="700" dirty="0">
                        <a:solidFill>
                          <a:srgbClr val="CC3300"/>
                        </a:solidFill>
                        <a:latin typeface="Calibri" panose="020F0502020204030204" pitchFamily="34" charset="0"/>
                      </a:endParaRPr>
                    </a:p>
                  </a:txBody>
                  <a:tcPr marL="0" marR="0" marT="23694" marB="23694" anchor="ctr"/>
                </a:tc>
                <a:tc>
                  <a:txBody>
                    <a:bodyPr/>
                    <a:lstStyle/>
                    <a:p>
                      <a:pPr algn="ctr" latinLnBrk="0"/>
                      <a:r>
                        <a:rPr lang="en-US" altLang="ko-KR" sz="700" baseline="0" dirty="0">
                          <a:solidFill>
                            <a:srgbClr val="CC3300"/>
                          </a:solidFill>
                        </a:rPr>
                        <a:t>20copy</a:t>
                      </a:r>
                      <a:r>
                        <a:rPr lang="en-US" altLang="ko-KR" sz="700" strike="noStrike" baseline="30000" dirty="0">
                          <a:solidFill>
                            <a:srgbClr val="CC3300"/>
                          </a:solidFill>
                        </a:rPr>
                        <a:t>*3</a:t>
                      </a:r>
                      <a:endParaRPr lang="en-US" altLang="ko-KR" sz="700" baseline="0" dirty="0">
                        <a:solidFill>
                          <a:srgbClr val="CC3300"/>
                        </a:solidFill>
                      </a:endParaRPr>
                    </a:p>
                    <a:p>
                      <a:pPr algn="ctr" latinLnBrk="0"/>
                      <a:r>
                        <a:rPr lang="en-US" altLang="ko-KR" sz="700" baseline="0" dirty="0">
                          <a:solidFill>
                            <a:srgbClr val="CC3300"/>
                          </a:solidFill>
                        </a:rPr>
                        <a:t>(advanced)</a:t>
                      </a:r>
                      <a:endParaRPr lang="en-US" altLang="ko-KR" sz="700" dirty="0">
                        <a:solidFill>
                          <a:srgbClr val="CC3300"/>
                        </a:solidFill>
                        <a:latin typeface="Calibri" panose="020F0502020204030204" pitchFamily="34" charset="0"/>
                      </a:endParaRPr>
                    </a:p>
                  </a:txBody>
                  <a:tcPr marL="0" marR="0" marT="23694" marB="23694" anchor="ctr"/>
                </a:tc>
                <a:tc>
                  <a:txBody>
                    <a:bodyPr/>
                    <a:lstStyle/>
                    <a:p>
                      <a:pPr algn="ctr" latinLnBrk="0"/>
                      <a:r>
                        <a:rPr lang="en-US" altLang="ko-KR" sz="700" dirty="0">
                          <a:solidFill>
                            <a:srgbClr val="CC3300"/>
                          </a:solidFill>
                        </a:rPr>
                        <a:t>10</a:t>
                      </a:r>
                      <a:r>
                        <a:rPr lang="en-US" altLang="ko-KR" sz="700" baseline="0" dirty="0">
                          <a:solidFill>
                            <a:srgbClr val="CC3300"/>
                          </a:solidFill>
                        </a:rPr>
                        <a:t>copy</a:t>
                      </a:r>
                      <a:r>
                        <a:rPr lang="en-US" altLang="ko-KR" sz="700" strike="noStrike" baseline="30000" dirty="0">
                          <a:solidFill>
                            <a:srgbClr val="CC3300"/>
                          </a:solidFill>
                        </a:rPr>
                        <a:t>*3</a:t>
                      </a:r>
                      <a:endParaRPr lang="en-US" altLang="ko-KR" sz="700" baseline="0" dirty="0">
                        <a:solidFill>
                          <a:srgbClr val="CC3300"/>
                        </a:solidFill>
                      </a:endParaRPr>
                    </a:p>
                    <a:p>
                      <a:pPr algn="ctr" latinLnBrk="0"/>
                      <a:r>
                        <a:rPr lang="en-US" altLang="ko-KR" sz="700" baseline="0" dirty="0">
                          <a:solidFill>
                            <a:srgbClr val="CC3300"/>
                          </a:solidFill>
                        </a:rPr>
                        <a:t>(advanced)</a:t>
                      </a:r>
                      <a:endParaRPr lang="en-US" altLang="ko-KR" sz="700" dirty="0">
                        <a:solidFill>
                          <a:srgbClr val="CC3300"/>
                        </a:solidFill>
                        <a:latin typeface="Calibri" panose="020F0502020204030204" pitchFamily="34" charset="0"/>
                      </a:endParaRPr>
                    </a:p>
                  </a:txBody>
                  <a:tcPr marL="0" marR="0" marT="23694" marB="23694" anchor="ctr"/>
                </a:tc>
                <a:tc>
                  <a:txBody>
                    <a:bodyPr/>
                    <a:lstStyle/>
                    <a:p>
                      <a:pPr algn="ctr" latinLnBrk="0"/>
                      <a:r>
                        <a:rPr lang="en-US" altLang="ko-KR" sz="700" dirty="0">
                          <a:solidFill>
                            <a:srgbClr val="CC3300"/>
                          </a:solidFill>
                          <a:highlight>
                            <a:srgbClr val="FFFF00"/>
                          </a:highlight>
                          <a:latin typeface="Calibri" panose="020F0502020204030204" pitchFamily="34" charset="0"/>
                        </a:rPr>
                        <a:t>2copy</a:t>
                      </a:r>
                    </a:p>
                    <a:p>
                      <a:pPr algn="ctr" latinLnBrk="0"/>
                      <a:r>
                        <a:rPr lang="en-US" altLang="ko-KR" sz="700" dirty="0">
                          <a:solidFill>
                            <a:srgbClr val="CC3300"/>
                          </a:solidFill>
                          <a:highlight>
                            <a:srgbClr val="FFFF00"/>
                          </a:highlight>
                          <a:latin typeface="Calibri" panose="020F0502020204030204" pitchFamily="34" charset="0"/>
                        </a:rPr>
                        <a:t>(advanced)</a:t>
                      </a:r>
                    </a:p>
                  </a:txBody>
                  <a:tcPr marL="0" marR="0" marT="23694" marB="23694" anchor="ctr"/>
                </a:tc>
                <a:tc>
                  <a:txBody>
                    <a:bodyPr/>
                    <a:lstStyle/>
                    <a:p>
                      <a:pPr algn="ctr" latinLnBrk="0"/>
                      <a:r>
                        <a:rPr lang="en-US" altLang="ko-KR" sz="700" dirty="0">
                          <a:solidFill>
                            <a:srgbClr val="CC3300"/>
                          </a:solidFill>
                          <a:highlight>
                            <a:srgbClr val="FFFF00"/>
                          </a:highlight>
                          <a:latin typeface="Calibri" panose="020F0502020204030204" pitchFamily="34" charset="0"/>
                        </a:rPr>
                        <a:t>2copy</a:t>
                      </a:r>
                    </a:p>
                    <a:p>
                      <a:pPr algn="ctr" latinLnBrk="0"/>
                      <a:r>
                        <a:rPr lang="en-US" altLang="ko-KR" sz="700" dirty="0">
                          <a:solidFill>
                            <a:srgbClr val="CC3300"/>
                          </a:solidFill>
                          <a:highlight>
                            <a:srgbClr val="FFFF00"/>
                          </a:highlight>
                          <a:latin typeface="Calibri" panose="020F0502020204030204" pitchFamily="34" charset="0"/>
                        </a:rPr>
                        <a:t>(advanced)</a:t>
                      </a:r>
                    </a:p>
                  </a:txBody>
                  <a:tcPr marL="0" marR="0" marT="23694" marB="23694" anchor="ctr"/>
                </a:tc>
                <a:extLst>
                  <a:ext uri="{0D108BD9-81ED-4DB2-BD59-A6C34878D82A}">
                    <a16:rowId xmlns:a16="http://schemas.microsoft.com/office/drawing/2014/main" val="3292103525"/>
                  </a:ext>
                </a:extLst>
              </a:tr>
              <a:tr h="177995">
                <a:tc>
                  <a:txBody>
                    <a:bodyPr/>
                    <a:lstStyle/>
                    <a:p>
                      <a:pPr latinLnBrk="0"/>
                      <a:r>
                        <a:rPr lang="en-US" sz="1000" dirty="0" err="1"/>
                        <a:t>Clickcall</a:t>
                      </a:r>
                      <a:r>
                        <a:rPr lang="en-US" sz="1000" dirty="0"/>
                        <a:t> (Default</a:t>
                      </a:r>
                      <a:r>
                        <a:rPr lang="en-US" altLang="ko-KR" sz="1000" dirty="0"/>
                        <a:t>)</a:t>
                      </a:r>
                      <a:endParaRPr lang="en-US" sz="1000" b="0" dirty="0">
                        <a:latin typeface="Calibri" panose="020F0502020204030204" pitchFamily="34" charset="0"/>
                      </a:endParaRPr>
                    </a:p>
                  </a:txBody>
                  <a:tcPr marL="40500" marR="0" marT="23694" marB="23694" anchor="ctr"/>
                </a:tc>
                <a:tc>
                  <a:txBody>
                    <a:bodyPr/>
                    <a:lstStyle/>
                    <a:p>
                      <a:pPr algn="ctr" latinLnBrk="0"/>
                      <a:r>
                        <a:rPr lang="en-US" sz="700" dirty="0"/>
                        <a:t>2copy</a:t>
                      </a:r>
                      <a:endParaRPr lang="en-US" sz="700" dirty="0">
                        <a:latin typeface="Calibri" panose="020F0502020204030204" pitchFamily="34" charset="0"/>
                      </a:endParaRPr>
                    </a:p>
                  </a:txBody>
                  <a:tcPr marL="0" marR="0" marT="23694" marB="23694" anchor="ctr"/>
                </a:tc>
                <a:tc>
                  <a:txBody>
                    <a:bodyPr/>
                    <a:lstStyle/>
                    <a:p>
                      <a:pPr algn="ctr" latinLnBrk="0"/>
                      <a:r>
                        <a:rPr lang="en-US" sz="700" dirty="0"/>
                        <a:t>2copy</a:t>
                      </a:r>
                      <a:endParaRPr lang="en-US" sz="700" dirty="0">
                        <a:latin typeface="Calibri" panose="020F0502020204030204" pitchFamily="34" charset="0"/>
                      </a:endParaRPr>
                    </a:p>
                  </a:txBody>
                  <a:tcPr marL="0" marR="0" marT="23694" marB="23694" anchor="ctr"/>
                </a:tc>
                <a:tc>
                  <a:txBody>
                    <a:bodyPr/>
                    <a:lstStyle/>
                    <a:p>
                      <a:pPr algn="ctr" latinLnBrk="0"/>
                      <a:r>
                        <a:rPr lang="en-US" sz="700" dirty="0"/>
                        <a:t>5copy</a:t>
                      </a:r>
                      <a:endParaRPr lang="en-US" sz="700" dirty="0">
                        <a:latin typeface="Calibri" panose="020F0502020204030204" pitchFamily="34" charset="0"/>
                      </a:endParaRPr>
                    </a:p>
                  </a:txBody>
                  <a:tcPr marL="0" marR="0" marT="23694" marB="23694" anchor="ctr"/>
                </a:tc>
                <a:tc>
                  <a:txBody>
                    <a:bodyPr/>
                    <a:lstStyle/>
                    <a:p>
                      <a:pPr algn="ctr" latinLnBrk="0"/>
                      <a:r>
                        <a:rPr lang="en-US" sz="700" dirty="0"/>
                        <a:t>5copy</a:t>
                      </a:r>
                      <a:endParaRPr lang="en-US" sz="700" dirty="0">
                        <a:latin typeface="Calibri" panose="020F0502020204030204" pitchFamily="34" charset="0"/>
                      </a:endParaRPr>
                    </a:p>
                  </a:txBody>
                  <a:tcPr marL="0" marR="0" marT="23694" marB="23694" anchor="ctr"/>
                </a:tc>
                <a:tc>
                  <a:txBody>
                    <a:bodyPr/>
                    <a:lstStyle/>
                    <a:p>
                      <a:pPr algn="ctr" latinLnBrk="0"/>
                      <a:r>
                        <a:rPr lang="en-US" sz="700" dirty="0"/>
                        <a:t>2copy</a:t>
                      </a:r>
                      <a:endParaRPr lang="en-US" sz="700" dirty="0">
                        <a:latin typeface="Calibri" panose="020F0502020204030204" pitchFamily="34" charset="0"/>
                      </a:endParaRPr>
                    </a:p>
                  </a:txBody>
                  <a:tcPr marL="0" marR="0" marT="23694" marB="23694" anchor="ctr"/>
                </a:tc>
                <a:tc>
                  <a:txBody>
                    <a:bodyPr/>
                    <a:lstStyle/>
                    <a:p>
                      <a:pPr algn="ctr" latinLnBrk="0"/>
                      <a:r>
                        <a:rPr lang="en-US" sz="700" dirty="0"/>
                        <a:t>2copy</a:t>
                      </a:r>
                      <a:endParaRPr lang="en-US" sz="700" dirty="0">
                        <a:latin typeface="Calibri" panose="020F0502020204030204" pitchFamily="34" charset="0"/>
                      </a:endParaRPr>
                    </a:p>
                  </a:txBody>
                  <a:tcPr marL="0" marR="0" marT="23694" marB="23694" anchor="ctr"/>
                </a:tc>
                <a:tc>
                  <a:txBody>
                    <a:bodyPr/>
                    <a:lstStyle/>
                    <a:p>
                      <a:pPr algn="ctr" latinLnBrk="0"/>
                      <a:r>
                        <a:rPr lang="en-US" sz="700" dirty="0"/>
                        <a:t>10copy</a:t>
                      </a:r>
                      <a:endParaRPr lang="en-US" sz="700" dirty="0">
                        <a:latin typeface="Calibri" panose="020F0502020204030204" pitchFamily="34" charset="0"/>
                      </a:endParaRPr>
                    </a:p>
                  </a:txBody>
                  <a:tcPr marL="0" marR="0" marT="23694" marB="23694" anchor="ctr"/>
                </a:tc>
                <a:tc>
                  <a:txBody>
                    <a:bodyPr/>
                    <a:lstStyle/>
                    <a:p>
                      <a:pPr algn="ctr" latinLnBrk="0"/>
                      <a:r>
                        <a:rPr lang="en-US" sz="700" dirty="0"/>
                        <a:t>10copy</a:t>
                      </a:r>
                      <a:endParaRPr lang="en-US" sz="700" dirty="0">
                        <a:latin typeface="Calibri" panose="020F0502020204030204" pitchFamily="34" charset="0"/>
                      </a:endParaRPr>
                    </a:p>
                  </a:txBody>
                  <a:tcPr marL="0" marR="0" marT="23694" marB="23694" anchor="ctr"/>
                </a:tc>
                <a:tc>
                  <a:txBody>
                    <a:bodyPr/>
                    <a:lstStyle/>
                    <a:p>
                      <a:pPr algn="ctr" latinLnBrk="0"/>
                      <a:r>
                        <a:rPr lang="en-US" sz="700" dirty="0"/>
                        <a:t>20copy</a:t>
                      </a:r>
                      <a:endParaRPr lang="en-US" sz="700" dirty="0">
                        <a:latin typeface="Calibri" panose="020F0502020204030204" pitchFamily="34" charset="0"/>
                      </a:endParaRPr>
                    </a:p>
                  </a:txBody>
                  <a:tcPr marL="0" marR="0" marT="23694" marB="23694" anchor="ctr"/>
                </a:tc>
                <a:tc>
                  <a:txBody>
                    <a:bodyPr/>
                    <a:lstStyle/>
                    <a:p>
                      <a:pPr algn="ctr" latinLnBrk="0"/>
                      <a:r>
                        <a:rPr lang="en-US" sz="700" dirty="0"/>
                        <a:t>20copy</a:t>
                      </a:r>
                      <a:endParaRPr lang="en-US" sz="700" dirty="0">
                        <a:latin typeface="Calibri" panose="020F0502020204030204" pitchFamily="34" charset="0"/>
                      </a:endParaRPr>
                    </a:p>
                  </a:txBody>
                  <a:tcPr marL="0" marR="0" marT="23694" marB="23694" anchor="ctr"/>
                </a:tc>
                <a:tc>
                  <a:txBody>
                    <a:bodyPr/>
                    <a:lstStyle/>
                    <a:p>
                      <a:pPr algn="ctr" latinLnBrk="0"/>
                      <a:r>
                        <a:rPr lang="en-US" sz="700" dirty="0"/>
                        <a:t>10copy</a:t>
                      </a:r>
                      <a:endParaRPr lang="en-US" sz="700" dirty="0">
                        <a:solidFill>
                          <a:srgbClr val="0000CC"/>
                        </a:solidFill>
                        <a:latin typeface="Calibri" panose="020F0502020204030204" pitchFamily="34" charset="0"/>
                      </a:endParaRPr>
                    </a:p>
                  </a:txBody>
                  <a:tcPr marL="0" marR="0" marT="23694" marB="23694" anchor="ctr"/>
                </a:tc>
                <a:tc>
                  <a:txBody>
                    <a:bodyPr/>
                    <a:lstStyle/>
                    <a:p>
                      <a:pPr algn="ctr" latinLnBrk="0"/>
                      <a:r>
                        <a:rPr lang="en-US" sz="700" dirty="0">
                          <a:solidFill>
                            <a:srgbClr val="0000CC"/>
                          </a:solidFill>
                          <a:highlight>
                            <a:srgbClr val="FFFF00"/>
                          </a:highlight>
                          <a:latin typeface="Calibri" panose="020F0502020204030204" pitchFamily="34" charset="0"/>
                        </a:rPr>
                        <a:t>2copy</a:t>
                      </a:r>
                    </a:p>
                  </a:txBody>
                  <a:tcPr marL="0" marR="0" marT="23694" marB="23694" anchor="ctr"/>
                </a:tc>
                <a:tc>
                  <a:txBody>
                    <a:bodyPr/>
                    <a:lstStyle/>
                    <a:p>
                      <a:pPr algn="ctr" latinLnBrk="0"/>
                      <a:r>
                        <a:rPr lang="en-US" sz="700" dirty="0">
                          <a:solidFill>
                            <a:srgbClr val="0000CC"/>
                          </a:solidFill>
                          <a:highlight>
                            <a:srgbClr val="FFFF00"/>
                          </a:highlight>
                          <a:latin typeface="Calibri" panose="020F0502020204030204" pitchFamily="34" charset="0"/>
                        </a:rPr>
                        <a:t>2copy</a:t>
                      </a:r>
                    </a:p>
                  </a:txBody>
                  <a:tcPr marL="0" marR="0" marT="23694" marB="23694" anchor="ctr"/>
                </a:tc>
                <a:extLst>
                  <a:ext uri="{0D108BD9-81ED-4DB2-BD59-A6C34878D82A}">
                    <a16:rowId xmlns:a16="http://schemas.microsoft.com/office/drawing/2014/main" val="10008"/>
                  </a:ext>
                </a:extLst>
              </a:tr>
              <a:tr h="177995">
                <a:tc>
                  <a:txBody>
                    <a:bodyPr/>
                    <a:lstStyle/>
                    <a:p>
                      <a:pPr latinLnBrk="0"/>
                      <a:r>
                        <a:rPr lang="en-US" sz="1000" dirty="0"/>
                        <a:t>IPEXT</a:t>
                      </a:r>
                      <a:r>
                        <a:rPr lang="en-US" sz="1000" baseline="0" dirty="0"/>
                        <a:t> (Default</a:t>
                      </a:r>
                      <a:r>
                        <a:rPr lang="ko-KR" altLang="en-US" sz="1000" baseline="0" dirty="0"/>
                        <a:t> </a:t>
                      </a:r>
                      <a:r>
                        <a:rPr lang="en-US" altLang="ko-KR" sz="1000" baseline="0" dirty="0">
                          <a:sym typeface="Wingdings" panose="05000000000000000000" pitchFamily="2" charset="2"/>
                        </a:rPr>
                        <a:t> Max)</a:t>
                      </a:r>
                      <a:endParaRPr lang="en-US" sz="1000" b="0" dirty="0">
                        <a:latin typeface="Calibri" panose="020F0502020204030204" pitchFamily="34" charset="0"/>
                      </a:endParaRPr>
                    </a:p>
                  </a:txBody>
                  <a:tcPr marL="40500" marR="0" marT="23694" marB="23694" anchor="ctr"/>
                </a:tc>
                <a:tc>
                  <a:txBody>
                    <a:bodyPr/>
                    <a:lstStyle/>
                    <a:p>
                      <a:pPr algn="ctr" latinLnBrk="0"/>
                      <a:r>
                        <a:rPr lang="en-US" sz="700" dirty="0"/>
                        <a:t>32</a:t>
                      </a:r>
                      <a:endParaRPr lang="en-US" sz="700" dirty="0">
                        <a:latin typeface="Calibri" panose="020F0502020204030204" pitchFamily="34" charset="0"/>
                      </a:endParaRPr>
                    </a:p>
                  </a:txBody>
                  <a:tcPr marL="0" marR="0" marT="23694" marB="23694" anchor="ctr"/>
                </a:tc>
                <a:tc>
                  <a:txBody>
                    <a:bodyPr/>
                    <a:lstStyle/>
                    <a:p>
                      <a:pPr algn="ctr" latinLnBrk="0"/>
                      <a:r>
                        <a:rPr lang="en-US" sz="700" dirty="0"/>
                        <a:t>32</a:t>
                      </a:r>
                      <a:endParaRPr lang="en-US" sz="700" dirty="0">
                        <a:latin typeface="Calibri" panose="020F0502020204030204" pitchFamily="34" charset="0"/>
                      </a:endParaRPr>
                    </a:p>
                  </a:txBody>
                  <a:tcPr marL="0" marR="0" marT="23694" marB="23694" anchor="ctr"/>
                </a:tc>
                <a:tc>
                  <a:txBody>
                    <a:bodyPr/>
                    <a:lstStyle/>
                    <a:p>
                      <a:pPr marL="0" marR="0" indent="0" algn="ctr" defTabSz="400777" rtl="0" eaLnBrk="1" fontAlgn="auto" latinLnBrk="0" hangingPunct="1">
                        <a:lnSpc>
                          <a:spcPct val="100000"/>
                        </a:lnSpc>
                        <a:spcBef>
                          <a:spcPts val="0"/>
                        </a:spcBef>
                        <a:spcAft>
                          <a:spcPts val="0"/>
                        </a:spcAft>
                        <a:buClrTx/>
                        <a:buSzTx/>
                        <a:buFontTx/>
                        <a:buNone/>
                        <a:tabLst/>
                        <a:defRPr/>
                      </a:pPr>
                      <a:r>
                        <a:rPr lang="en-US" sz="700" dirty="0"/>
                        <a:t>30 </a:t>
                      </a:r>
                      <a:r>
                        <a:rPr lang="en-US" sz="700" dirty="0">
                          <a:sym typeface="Wingdings" panose="05000000000000000000" pitchFamily="2" charset="2"/>
                        </a:rPr>
                        <a:t> </a:t>
                      </a:r>
                      <a:r>
                        <a:rPr lang="en-US" sz="700" dirty="0"/>
                        <a:t>600</a:t>
                      </a:r>
                      <a:endParaRPr lang="en-US" altLang="ko-KR" sz="700" baseline="30000" dirty="0">
                        <a:solidFill>
                          <a:srgbClr val="C00000"/>
                        </a:solidFill>
                        <a:latin typeface="Calibri" panose="020F0502020204030204" pitchFamily="34" charset="0"/>
                      </a:endParaRPr>
                    </a:p>
                  </a:txBody>
                  <a:tcPr marL="0" marR="0" marT="23694" marB="23694" anchor="ctr"/>
                </a:tc>
                <a:tc>
                  <a:txBody>
                    <a:bodyPr/>
                    <a:lstStyle/>
                    <a:p>
                      <a:pPr marL="0" marR="0" indent="0" algn="ctr" defTabSz="400777" rtl="0" eaLnBrk="1" fontAlgn="auto" latinLnBrk="0" hangingPunct="1">
                        <a:lnSpc>
                          <a:spcPct val="100000"/>
                        </a:lnSpc>
                        <a:spcBef>
                          <a:spcPts val="0"/>
                        </a:spcBef>
                        <a:spcAft>
                          <a:spcPts val="0"/>
                        </a:spcAft>
                        <a:buClrTx/>
                        <a:buSzTx/>
                        <a:buFontTx/>
                        <a:buNone/>
                        <a:tabLst/>
                        <a:defRPr/>
                      </a:pPr>
                      <a:r>
                        <a:rPr lang="en-US" sz="700" dirty="0"/>
                        <a:t>30 </a:t>
                      </a:r>
                      <a:r>
                        <a:rPr lang="en-US" sz="700" dirty="0">
                          <a:sym typeface="Wingdings" panose="05000000000000000000" pitchFamily="2" charset="2"/>
                        </a:rPr>
                        <a:t> </a:t>
                      </a:r>
                      <a:r>
                        <a:rPr lang="en-US" sz="700" dirty="0"/>
                        <a:t>600</a:t>
                      </a:r>
                      <a:endParaRPr lang="en-US" altLang="ko-KR" sz="700" baseline="30000" dirty="0">
                        <a:solidFill>
                          <a:srgbClr val="C00000"/>
                        </a:solidFill>
                        <a:latin typeface="Calibri" panose="020F0502020204030204" pitchFamily="34" charset="0"/>
                      </a:endParaRPr>
                    </a:p>
                  </a:txBody>
                  <a:tcPr marL="0" marR="0" marT="23694" marB="23694" anchor="ctr"/>
                </a:tc>
                <a:tc>
                  <a:txBody>
                    <a:bodyPr/>
                    <a:lstStyle/>
                    <a:p>
                      <a:pPr marL="0" marR="0" indent="0" algn="ctr" defTabSz="400777" rtl="0" eaLnBrk="1" fontAlgn="auto" latinLnBrk="0" hangingPunct="1">
                        <a:lnSpc>
                          <a:spcPct val="100000"/>
                        </a:lnSpc>
                        <a:spcBef>
                          <a:spcPts val="0"/>
                        </a:spcBef>
                        <a:spcAft>
                          <a:spcPts val="0"/>
                        </a:spcAft>
                        <a:buClrTx/>
                        <a:buSzTx/>
                        <a:buFontTx/>
                        <a:buNone/>
                        <a:tabLst/>
                        <a:defRPr/>
                      </a:pPr>
                      <a:r>
                        <a:rPr lang="en-US" sz="700" dirty="0"/>
                        <a:t>30 </a:t>
                      </a:r>
                      <a:r>
                        <a:rPr lang="en-US" sz="700" dirty="0">
                          <a:sym typeface="Wingdings" panose="05000000000000000000" pitchFamily="2" charset="2"/>
                        </a:rPr>
                        <a:t> 199</a:t>
                      </a:r>
                      <a:endParaRPr lang="en-US" altLang="ko-KR" sz="700" baseline="30000" dirty="0">
                        <a:solidFill>
                          <a:srgbClr val="C00000"/>
                        </a:solidFill>
                        <a:latin typeface="Calibri" panose="020F0502020204030204" pitchFamily="34" charset="0"/>
                      </a:endParaRPr>
                    </a:p>
                  </a:txBody>
                  <a:tcPr marL="0" marR="0" marT="23694" marB="23694" anchor="ctr"/>
                </a:tc>
                <a:tc>
                  <a:txBody>
                    <a:bodyPr/>
                    <a:lstStyle/>
                    <a:p>
                      <a:pPr marL="0" marR="0" indent="0" algn="ctr" defTabSz="400777" rtl="0" eaLnBrk="1" fontAlgn="auto" latinLnBrk="0" hangingPunct="1">
                        <a:lnSpc>
                          <a:spcPct val="100000"/>
                        </a:lnSpc>
                        <a:spcBef>
                          <a:spcPts val="0"/>
                        </a:spcBef>
                        <a:spcAft>
                          <a:spcPts val="0"/>
                        </a:spcAft>
                        <a:buClrTx/>
                        <a:buSzTx/>
                        <a:buFontTx/>
                        <a:buNone/>
                        <a:tabLst/>
                        <a:defRPr/>
                      </a:pPr>
                      <a:r>
                        <a:rPr lang="en-US" sz="700" dirty="0"/>
                        <a:t>30 </a:t>
                      </a:r>
                      <a:r>
                        <a:rPr lang="en-US" sz="700" dirty="0">
                          <a:sym typeface="Wingdings" panose="05000000000000000000" pitchFamily="2" charset="2"/>
                        </a:rPr>
                        <a:t> 199</a:t>
                      </a:r>
                      <a:endParaRPr lang="en-US" altLang="ko-KR" sz="700" baseline="30000" dirty="0">
                        <a:solidFill>
                          <a:srgbClr val="C00000"/>
                        </a:solidFill>
                        <a:latin typeface="Calibri" panose="020F0502020204030204" pitchFamily="34" charset="0"/>
                      </a:endParaRPr>
                    </a:p>
                  </a:txBody>
                  <a:tcPr marL="0" marR="0" marT="23694" marB="23694" anchor="ctr"/>
                </a:tc>
                <a:tc>
                  <a:txBody>
                    <a:bodyPr/>
                    <a:lstStyle/>
                    <a:p>
                      <a:pPr algn="ctr" latinLnBrk="0"/>
                      <a:r>
                        <a:rPr lang="en-US" sz="700" dirty="0"/>
                        <a:t>10 </a:t>
                      </a:r>
                      <a:r>
                        <a:rPr lang="en-US" sz="700" dirty="0">
                          <a:sym typeface="Wingdings" panose="05000000000000000000" pitchFamily="2" charset="2"/>
                        </a:rPr>
                        <a:t> 600</a:t>
                      </a:r>
                      <a:endParaRPr lang="en-US" sz="700" baseline="30000" dirty="0">
                        <a:solidFill>
                          <a:srgbClr val="C00000"/>
                        </a:solidFill>
                        <a:latin typeface="Calibri" panose="020F0502020204030204" pitchFamily="34" charset="0"/>
                      </a:endParaRPr>
                    </a:p>
                  </a:txBody>
                  <a:tcPr marL="0" marR="0" marT="23694" marB="23694" anchor="ctr"/>
                </a:tc>
                <a:tc>
                  <a:txBody>
                    <a:bodyPr/>
                    <a:lstStyle/>
                    <a:p>
                      <a:pPr algn="ctr" latinLnBrk="0"/>
                      <a:r>
                        <a:rPr lang="en-US" sz="700" dirty="0"/>
                        <a:t>10 </a:t>
                      </a:r>
                      <a:r>
                        <a:rPr lang="en-US" sz="700" dirty="0">
                          <a:sym typeface="Wingdings" panose="05000000000000000000" pitchFamily="2" charset="2"/>
                        </a:rPr>
                        <a:t> 600</a:t>
                      </a:r>
                      <a:endParaRPr lang="en-US" sz="700" baseline="30000" dirty="0">
                        <a:solidFill>
                          <a:srgbClr val="C00000"/>
                        </a:solidFill>
                        <a:latin typeface="Calibri" panose="020F0502020204030204" pitchFamily="34" charset="0"/>
                      </a:endParaRPr>
                    </a:p>
                  </a:txBody>
                  <a:tcPr marL="0" marR="0" marT="23694" marB="23694" anchor="ctr"/>
                </a:tc>
                <a:tc>
                  <a:txBody>
                    <a:bodyPr/>
                    <a:lstStyle/>
                    <a:p>
                      <a:pPr algn="ctr" latinLnBrk="0"/>
                      <a:r>
                        <a:rPr lang="en-US" altLang="ko-KR" sz="700" dirty="0"/>
                        <a:t>10 </a:t>
                      </a:r>
                      <a:r>
                        <a:rPr lang="en-US" altLang="ko-KR" sz="700" dirty="0">
                          <a:sym typeface="Wingdings" panose="05000000000000000000" pitchFamily="2" charset="2"/>
                        </a:rPr>
                        <a:t> 2,400</a:t>
                      </a:r>
                      <a:endParaRPr lang="en-US" altLang="ko-KR" sz="700" baseline="30000" dirty="0">
                        <a:solidFill>
                          <a:srgbClr val="C00000"/>
                        </a:solidFill>
                        <a:latin typeface="Calibri" panose="020F0502020204030204" pitchFamily="34" charset="0"/>
                      </a:endParaRPr>
                    </a:p>
                  </a:txBody>
                  <a:tcPr marL="0" marR="0" marT="23694" marB="23694" anchor="ctr"/>
                </a:tc>
                <a:tc>
                  <a:txBody>
                    <a:bodyPr/>
                    <a:lstStyle/>
                    <a:p>
                      <a:pPr algn="ctr" latinLnBrk="0"/>
                      <a:r>
                        <a:rPr lang="en-US" altLang="ko-KR" sz="700" dirty="0"/>
                        <a:t>10 </a:t>
                      </a:r>
                      <a:r>
                        <a:rPr lang="en-US" altLang="ko-KR" sz="700" dirty="0">
                          <a:sym typeface="Wingdings" panose="05000000000000000000" pitchFamily="2" charset="2"/>
                        </a:rPr>
                        <a:t> 2,400</a:t>
                      </a:r>
                      <a:endParaRPr lang="en-US" altLang="ko-KR" sz="700" baseline="30000" dirty="0">
                        <a:solidFill>
                          <a:srgbClr val="C00000"/>
                        </a:solidFill>
                        <a:latin typeface="Calibri" panose="020F0502020204030204" pitchFamily="34" charset="0"/>
                      </a:endParaRPr>
                    </a:p>
                  </a:txBody>
                  <a:tcPr marL="0" marR="0" marT="23694" marB="23694" anchor="ctr"/>
                </a:tc>
                <a:tc>
                  <a:txBody>
                    <a:bodyPr/>
                    <a:lstStyle/>
                    <a:p>
                      <a:pPr algn="ctr" latinLnBrk="0"/>
                      <a:r>
                        <a:rPr lang="en-US" altLang="ko-KR" sz="700" dirty="0"/>
                        <a:t>10 </a:t>
                      </a:r>
                      <a:r>
                        <a:rPr lang="en-US" altLang="ko-KR" sz="700" dirty="0">
                          <a:sym typeface="Wingdings" panose="05000000000000000000" pitchFamily="2" charset="2"/>
                        </a:rPr>
                        <a:t> 2,400</a:t>
                      </a:r>
                      <a:endParaRPr lang="en-US" altLang="ko-KR" sz="700" baseline="30000" dirty="0">
                        <a:solidFill>
                          <a:srgbClr val="0000CC"/>
                        </a:solidFill>
                        <a:latin typeface="Calibri" panose="020F0502020204030204" pitchFamily="34" charset="0"/>
                      </a:endParaRPr>
                    </a:p>
                  </a:txBody>
                  <a:tcPr marL="0" marR="0" marT="23694" marB="23694" anchor="ctr"/>
                </a:tc>
                <a:tc>
                  <a:txBody>
                    <a:bodyPr/>
                    <a:lstStyle/>
                    <a:p>
                      <a:pPr algn="ctr" latinLnBrk="0"/>
                      <a:r>
                        <a:rPr lang="en-US" altLang="ko-KR" sz="700" baseline="0" dirty="0">
                          <a:solidFill>
                            <a:srgbClr val="0000CC"/>
                          </a:solidFill>
                          <a:highlight>
                            <a:srgbClr val="FFFF00"/>
                          </a:highlight>
                          <a:latin typeface="Calibri" panose="020F0502020204030204" pitchFamily="34" charset="0"/>
                        </a:rPr>
                        <a:t>30 </a:t>
                      </a:r>
                      <a:r>
                        <a:rPr lang="en-US" altLang="ko-KR" sz="700" baseline="0" dirty="0">
                          <a:solidFill>
                            <a:srgbClr val="0000CC"/>
                          </a:solidFill>
                          <a:highlight>
                            <a:srgbClr val="FFFF00"/>
                          </a:highlight>
                          <a:latin typeface="Calibri" panose="020F0502020204030204" pitchFamily="34" charset="0"/>
                          <a:sym typeface="Wingdings" panose="05000000000000000000" pitchFamily="2" charset="2"/>
                        </a:rPr>
                        <a:t> 600</a:t>
                      </a:r>
                      <a:endParaRPr lang="en-US" altLang="ko-KR" sz="700" baseline="0" dirty="0">
                        <a:solidFill>
                          <a:srgbClr val="0000CC"/>
                        </a:solidFill>
                        <a:highlight>
                          <a:srgbClr val="FFFF00"/>
                        </a:highlight>
                        <a:latin typeface="Calibri" panose="020F0502020204030204" pitchFamily="34" charset="0"/>
                      </a:endParaRPr>
                    </a:p>
                  </a:txBody>
                  <a:tcPr marL="0" marR="0" marT="23694" marB="23694" anchor="ctr"/>
                </a:tc>
                <a:tc>
                  <a:txBody>
                    <a:bodyPr/>
                    <a:lstStyle/>
                    <a:p>
                      <a:pPr algn="ctr" latinLnBrk="0"/>
                      <a:r>
                        <a:rPr lang="en-US" altLang="ko-KR" sz="700" baseline="0" dirty="0">
                          <a:solidFill>
                            <a:srgbClr val="0000CC"/>
                          </a:solidFill>
                          <a:highlight>
                            <a:srgbClr val="FFFF00"/>
                          </a:highlight>
                          <a:latin typeface="Calibri" panose="020F0502020204030204" pitchFamily="34" charset="0"/>
                        </a:rPr>
                        <a:t>30 </a:t>
                      </a:r>
                      <a:r>
                        <a:rPr lang="en-US" altLang="ko-KR" sz="700" baseline="0" dirty="0">
                          <a:solidFill>
                            <a:srgbClr val="0000CC"/>
                          </a:solidFill>
                          <a:highlight>
                            <a:srgbClr val="FFFF00"/>
                          </a:highlight>
                          <a:latin typeface="Calibri" panose="020F0502020204030204" pitchFamily="34" charset="0"/>
                          <a:sym typeface="Wingdings" panose="05000000000000000000" pitchFamily="2" charset="2"/>
                        </a:rPr>
                        <a:t> 2,400</a:t>
                      </a:r>
                      <a:endParaRPr lang="en-US" altLang="ko-KR" sz="700" baseline="0" dirty="0">
                        <a:solidFill>
                          <a:srgbClr val="0000CC"/>
                        </a:solidFill>
                        <a:highlight>
                          <a:srgbClr val="FFFF00"/>
                        </a:highlight>
                        <a:latin typeface="Calibri" panose="020F0502020204030204" pitchFamily="34" charset="0"/>
                      </a:endParaRPr>
                    </a:p>
                  </a:txBody>
                  <a:tcPr marL="0" marR="0" marT="23694" marB="23694" anchor="ctr"/>
                </a:tc>
                <a:extLst>
                  <a:ext uri="{0D108BD9-81ED-4DB2-BD59-A6C34878D82A}">
                    <a16:rowId xmlns:a16="http://schemas.microsoft.com/office/drawing/2014/main" val="10009"/>
                  </a:ext>
                </a:extLst>
              </a:tr>
              <a:tr h="177995">
                <a:tc>
                  <a:txBody>
                    <a:bodyPr/>
                    <a:lstStyle/>
                    <a:p>
                      <a:pPr latinLnBrk="0"/>
                      <a:r>
                        <a:rPr lang="en-US" sz="1000" baseline="0" dirty="0"/>
                        <a:t>Temporary License Activation</a:t>
                      </a:r>
                      <a:endParaRPr lang="en-US" sz="1000" b="0" dirty="0">
                        <a:latin typeface="Calibri" panose="020F0502020204030204" pitchFamily="34" charset="0"/>
                      </a:endParaRPr>
                    </a:p>
                  </a:txBody>
                  <a:tcPr marL="40500" marR="0" marT="23694" marB="23694" anchor="ctr"/>
                </a:tc>
                <a:tc gridSpan="12">
                  <a:txBody>
                    <a:bodyPr/>
                    <a:lstStyle/>
                    <a:p>
                      <a:pPr algn="ctr" latinLnBrk="0"/>
                      <a:r>
                        <a:rPr lang="en-US" sz="700" dirty="0"/>
                        <a:t>6 times</a:t>
                      </a:r>
                      <a:r>
                        <a:rPr lang="ko-KR" altLang="en-US" sz="700" dirty="0"/>
                        <a:t> </a:t>
                      </a:r>
                      <a:r>
                        <a:rPr lang="en-US" altLang="ko-KR" sz="700" dirty="0"/>
                        <a:t>(1</a:t>
                      </a:r>
                      <a:r>
                        <a:rPr lang="en-US" altLang="ko-KR" sz="700" baseline="30000" dirty="0"/>
                        <a:t>st</a:t>
                      </a:r>
                      <a:r>
                        <a:rPr lang="en-US" altLang="ko-KR" sz="700" baseline="0" dirty="0"/>
                        <a:t> 60days, 2</a:t>
                      </a:r>
                      <a:r>
                        <a:rPr lang="en-US" altLang="ko-KR" sz="700" baseline="30000" dirty="0"/>
                        <a:t>nd</a:t>
                      </a:r>
                      <a:r>
                        <a:rPr lang="en-US" altLang="ko-KR" sz="700" baseline="0" dirty="0"/>
                        <a:t> to 6</a:t>
                      </a:r>
                      <a:r>
                        <a:rPr lang="en-US" altLang="ko-KR" sz="700" baseline="30000" dirty="0"/>
                        <a:t>th</a:t>
                      </a:r>
                      <a:r>
                        <a:rPr lang="en-US" altLang="ko-KR" sz="700" baseline="0" dirty="0"/>
                        <a:t> :  30days each)</a:t>
                      </a:r>
                      <a:endParaRPr lang="en-US" sz="700" dirty="0">
                        <a:solidFill>
                          <a:srgbClr val="0000CC"/>
                        </a:solidFill>
                        <a:latin typeface="Calibri" panose="020F0502020204030204" pitchFamily="34" charset="0"/>
                      </a:endParaRPr>
                    </a:p>
                  </a:txBody>
                  <a:tcPr marL="0" marR="0" marT="23694" marB="23694" anchor="ctr"/>
                </a:tc>
                <a:tc hMerge="1">
                  <a:txBody>
                    <a:bodyPr/>
                    <a:lstStyle/>
                    <a:p>
                      <a:endParaRPr lang="en-US"/>
                    </a:p>
                  </a:txBody>
                  <a:tcPr/>
                </a:tc>
                <a:tc hMerge="1">
                  <a:txBody>
                    <a:bodyPr/>
                    <a:lstStyle/>
                    <a:p>
                      <a:pPr algn="ctr"/>
                      <a:endParaRPr lang="en-US" sz="1200" dirty="0"/>
                    </a:p>
                  </a:txBody>
                  <a:tcPr marL="36000" marR="36000" marT="41459" marB="41459" anchor="ctr"/>
                </a:tc>
                <a:tc hMerge="1">
                  <a:txBody>
                    <a:bodyPr/>
                    <a:lstStyle/>
                    <a:p>
                      <a:endParaRPr lang="en-US"/>
                    </a:p>
                  </a:txBody>
                  <a:tcPr/>
                </a:tc>
                <a:tc hMerge="1">
                  <a:txBody>
                    <a:bodyPr/>
                    <a:lstStyle/>
                    <a:p>
                      <a:pPr algn="ctr"/>
                      <a:endParaRPr lang="en-US" sz="1200" dirty="0"/>
                    </a:p>
                  </a:txBody>
                  <a:tcPr marL="36000" marR="36000" marT="41459" marB="41459" anchor="ctr"/>
                </a:tc>
                <a:tc hMerge="1">
                  <a:txBody>
                    <a:bodyPr/>
                    <a:lstStyle/>
                    <a:p>
                      <a:pPr algn="ctr"/>
                      <a:endParaRPr lang="en-US" sz="1200" dirty="0"/>
                    </a:p>
                  </a:txBody>
                  <a:tcPr marL="36000" marR="36000" marT="41459" marB="41459" anchor="ctr"/>
                </a:tc>
                <a:tc hMerge="1">
                  <a:txBody>
                    <a:bodyPr/>
                    <a:lstStyle/>
                    <a:p>
                      <a:endParaRPr lang="en-US"/>
                    </a:p>
                  </a:txBody>
                  <a:tcPr/>
                </a:tc>
                <a:tc hMerge="1">
                  <a:txBody>
                    <a:bodyPr/>
                    <a:lstStyle/>
                    <a:p>
                      <a:pPr algn="ctr"/>
                      <a:endParaRPr lang="en-US" sz="1200" dirty="0"/>
                    </a:p>
                  </a:txBody>
                  <a:tcPr marL="36000" marR="36000" marT="41459" marB="41459" anchor="ctr"/>
                </a:tc>
                <a:tc hMerge="1">
                  <a:txBody>
                    <a:bodyPr/>
                    <a:lstStyle/>
                    <a:p>
                      <a:pPr algn="ctr"/>
                      <a:endParaRPr lang="en-US" sz="900" dirty="0">
                        <a:solidFill>
                          <a:srgbClr val="0000CC"/>
                        </a:solidFill>
                        <a:latin typeface="Calibri" panose="020F0502020204030204" pitchFamily="34" charset="0"/>
                      </a:endParaRPr>
                    </a:p>
                  </a:txBody>
                  <a:tcPr marL="0" marR="0" marT="42122" marB="42122" anchor="ctr"/>
                </a:tc>
                <a:tc hMerge="1">
                  <a:txBody>
                    <a:bodyPr/>
                    <a:lstStyle/>
                    <a:p>
                      <a:pPr algn="ctr"/>
                      <a:endParaRPr lang="en-US" sz="900" dirty="0">
                        <a:solidFill>
                          <a:srgbClr val="0000CC"/>
                        </a:solidFill>
                        <a:latin typeface="Calibri" panose="020F0502020204030204" pitchFamily="34" charset="0"/>
                      </a:endParaRPr>
                    </a:p>
                  </a:txBody>
                  <a:tcPr marL="0" marR="0" marT="42122" marB="42122" anchor="ctr"/>
                </a:tc>
                <a:tc hMerge="1">
                  <a:txBody>
                    <a:bodyPr/>
                    <a:lstStyle/>
                    <a:p>
                      <a:pPr algn="ctr"/>
                      <a:endParaRPr lang="en-US" sz="900" dirty="0">
                        <a:solidFill>
                          <a:srgbClr val="0000CC"/>
                        </a:solidFill>
                        <a:latin typeface="Calibri" panose="020F0502020204030204" pitchFamily="34" charset="0"/>
                      </a:endParaRPr>
                    </a:p>
                  </a:txBody>
                  <a:tcPr marL="0" marR="0" marT="42122" marB="42122" anchor="ctr"/>
                </a:tc>
                <a:tc hMerge="1">
                  <a:txBody>
                    <a:bodyPr/>
                    <a:lstStyle/>
                    <a:p>
                      <a:pPr algn="ctr"/>
                      <a:endParaRPr lang="en-US" sz="900" dirty="0">
                        <a:solidFill>
                          <a:srgbClr val="0000CC"/>
                        </a:solidFill>
                        <a:latin typeface="Calibri" panose="020F0502020204030204" pitchFamily="34" charset="0"/>
                      </a:endParaRPr>
                    </a:p>
                  </a:txBody>
                  <a:tcPr marL="0" marR="0" marT="31592" marB="31592" anchor="ctr"/>
                </a:tc>
                <a:tc>
                  <a:txBody>
                    <a:bodyPr/>
                    <a:lstStyle/>
                    <a:p>
                      <a:pPr algn="ctr" latinLnBrk="0"/>
                      <a:endParaRPr lang="en-US" sz="700" dirty="0">
                        <a:solidFill>
                          <a:srgbClr val="0000CC"/>
                        </a:solidFill>
                        <a:latin typeface="Calibri" panose="020F0502020204030204" pitchFamily="34" charset="0"/>
                      </a:endParaRPr>
                    </a:p>
                  </a:txBody>
                  <a:tcPr marL="0" marR="0" marT="23694" marB="23694" anchor="ctr"/>
                </a:tc>
                <a:extLst>
                  <a:ext uri="{0D108BD9-81ED-4DB2-BD59-A6C34878D82A}">
                    <a16:rowId xmlns:a16="http://schemas.microsoft.com/office/drawing/2014/main" val="10010"/>
                  </a:ext>
                </a:extLst>
              </a:tr>
            </a:tbl>
          </a:graphicData>
        </a:graphic>
      </p:graphicFrame>
      <p:sp>
        <p:nvSpPr>
          <p:cNvPr id="13" name="TextBox 12"/>
          <p:cNvSpPr txBox="1"/>
          <p:nvPr/>
        </p:nvSpPr>
        <p:spPr>
          <a:xfrm>
            <a:off x="2169021" y="5501407"/>
            <a:ext cx="3454792" cy="569387"/>
          </a:xfrm>
          <a:prstGeom prst="rect">
            <a:avLst/>
          </a:prstGeom>
          <a:noFill/>
        </p:spPr>
        <p:txBody>
          <a:bodyPr wrap="none" rtlCol="0">
            <a:spAutoFit/>
          </a:bodyPr>
          <a:lstStyle/>
          <a:p>
            <a:r>
              <a:rPr lang="en-US" altLang="ko-KR" sz="1000" dirty="0">
                <a:latin typeface="Calibri" panose="020F0502020204030204" pitchFamily="34" charset="0"/>
                <a:sym typeface="Wingdings" panose="05000000000000000000" pitchFamily="2" charset="2"/>
              </a:rPr>
              <a:t>*</a:t>
            </a:r>
            <a:r>
              <a:rPr lang="en-US" altLang="ko-KR" sz="1000" baseline="30000" dirty="0">
                <a:latin typeface="Calibri" panose="020F0502020204030204" pitchFamily="34" charset="0"/>
                <a:sym typeface="Wingdings" panose="05000000000000000000" pitchFamily="2" charset="2"/>
              </a:rPr>
              <a:t>1</a:t>
            </a:r>
            <a:r>
              <a:rPr lang="en-US" sz="1000" i="1" dirty="0">
                <a:latin typeface="Calibri" panose="020F0502020204030204" pitchFamily="34" charset="0"/>
              </a:rPr>
              <a:t> : Built-in VM/VOIP for eMG80/800 : Max 4ch/8ch or 8ch/4ch</a:t>
            </a:r>
            <a:endParaRPr lang="en-US" altLang="ko-KR" sz="1000" i="1" dirty="0">
              <a:latin typeface="Calibri" panose="020F0502020204030204" pitchFamily="34" charset="0"/>
            </a:endParaRPr>
          </a:p>
          <a:p>
            <a:r>
              <a:rPr lang="en-US" altLang="ko-KR" sz="1000" dirty="0">
                <a:latin typeface="Calibri" panose="020F0502020204030204" pitchFamily="34" charset="0"/>
                <a:sym typeface="Wingdings" panose="05000000000000000000" pitchFamily="2" charset="2"/>
              </a:rPr>
              <a:t>*</a:t>
            </a:r>
            <a:r>
              <a:rPr lang="en-US" altLang="ko-KR" sz="1000" baseline="30000" dirty="0">
                <a:latin typeface="Calibri" panose="020F0502020204030204" pitchFamily="34" charset="0"/>
                <a:sym typeface="Wingdings" panose="05000000000000000000" pitchFamily="2" charset="2"/>
              </a:rPr>
              <a:t>2</a:t>
            </a:r>
            <a:r>
              <a:rPr lang="en-US" altLang="ko-KR" sz="1000" i="1" dirty="0">
                <a:latin typeface="Calibri" panose="020F0502020204030204" pitchFamily="34" charset="0"/>
                <a:sym typeface="Wingdings" panose="05000000000000000000" pitchFamily="2" charset="2"/>
              </a:rPr>
              <a:t> : Replaced with UCS Desktop/Mobile from v1.2</a:t>
            </a:r>
            <a:endParaRPr lang="en-US" altLang="ko-KR" sz="1000" i="1" dirty="0">
              <a:solidFill>
                <a:srgbClr val="0000FF"/>
              </a:solidFill>
              <a:latin typeface="Calibri" panose="020F0502020204030204" pitchFamily="34" charset="0"/>
              <a:sym typeface="Wingdings" panose="05000000000000000000" pitchFamily="2" charset="2"/>
            </a:endParaRPr>
          </a:p>
          <a:p>
            <a:r>
              <a:rPr lang="en-US" altLang="ko-KR" sz="1000" dirty="0">
                <a:solidFill>
                  <a:srgbClr val="CC3300"/>
                </a:solidFill>
                <a:latin typeface="Calibri" panose="020F0502020204030204" pitchFamily="34" charset="0"/>
                <a:sym typeface="Wingdings" panose="05000000000000000000" pitchFamily="2" charset="2"/>
              </a:rPr>
              <a:t>*</a:t>
            </a:r>
            <a:r>
              <a:rPr lang="en-US" altLang="ko-KR" sz="1000" baseline="30000" dirty="0">
                <a:solidFill>
                  <a:srgbClr val="CC3300"/>
                </a:solidFill>
                <a:latin typeface="Calibri" panose="020F0502020204030204" pitchFamily="34" charset="0"/>
                <a:sym typeface="Wingdings" panose="05000000000000000000" pitchFamily="2" charset="2"/>
              </a:rPr>
              <a:t>3</a:t>
            </a:r>
            <a:r>
              <a:rPr lang="en-US" altLang="ko-KR" sz="1000" i="1" dirty="0">
                <a:solidFill>
                  <a:srgbClr val="CC3300"/>
                </a:solidFill>
                <a:latin typeface="Calibri" panose="020F0502020204030204" pitchFamily="34" charset="0"/>
                <a:sym typeface="Wingdings" panose="05000000000000000000" pitchFamily="2" charset="2"/>
              </a:rPr>
              <a:t> : Only one type can be enabled by system admin.</a:t>
            </a:r>
          </a:p>
        </p:txBody>
      </p:sp>
      <p:sp>
        <p:nvSpPr>
          <p:cNvPr id="19" name="Rectangle: Rounded Corners 18"/>
          <p:cNvSpPr/>
          <p:nvPr/>
        </p:nvSpPr>
        <p:spPr>
          <a:xfrm>
            <a:off x="7499927" y="2213855"/>
            <a:ext cx="1351306" cy="3189936"/>
          </a:xfrm>
          <a:prstGeom prst="roundRect">
            <a:avLst>
              <a:gd name="adj" fmla="val 6141"/>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p>
        </p:txBody>
      </p:sp>
    </p:spTree>
    <p:extLst>
      <p:ext uri="{BB962C8B-B14F-4D97-AF65-F5344CB8AC3E}">
        <p14:creationId xmlns:p14="http://schemas.microsoft.com/office/powerpoint/2010/main" val="277704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ko-KR" sz="2800" dirty="0"/>
              <a:t>SWA Policy Overview</a:t>
            </a:r>
            <a:endParaRPr lang="ko-KR" altLang="en-US" sz="2800" dirty="0"/>
          </a:p>
        </p:txBody>
      </p:sp>
      <p:graphicFrame>
        <p:nvGraphicFramePr>
          <p:cNvPr id="4" name="Table 3"/>
          <p:cNvGraphicFramePr>
            <a:graphicFrameLocks noGrp="1"/>
          </p:cNvGraphicFramePr>
          <p:nvPr>
            <p:extLst/>
          </p:nvPr>
        </p:nvGraphicFramePr>
        <p:xfrm>
          <a:off x="439226" y="1474470"/>
          <a:ext cx="8327746" cy="3909060"/>
        </p:xfrm>
        <a:graphic>
          <a:graphicData uri="http://schemas.openxmlformats.org/drawingml/2006/table">
            <a:tbl>
              <a:tblPr firstRow="1" bandRow="1" bandCol="1">
                <a:tableStyleId>{72833802-FEF1-4C79-8D5D-14CF1EAF98D9}</a:tableStyleId>
              </a:tblPr>
              <a:tblGrid>
                <a:gridCol w="773676">
                  <a:extLst>
                    <a:ext uri="{9D8B030D-6E8A-4147-A177-3AD203B41FA5}">
                      <a16:colId xmlns:a16="http://schemas.microsoft.com/office/drawing/2014/main" val="20001"/>
                    </a:ext>
                  </a:extLst>
                </a:gridCol>
                <a:gridCol w="3894157">
                  <a:extLst>
                    <a:ext uri="{9D8B030D-6E8A-4147-A177-3AD203B41FA5}">
                      <a16:colId xmlns:a16="http://schemas.microsoft.com/office/drawing/2014/main" val="20002"/>
                    </a:ext>
                  </a:extLst>
                </a:gridCol>
                <a:gridCol w="3659913">
                  <a:extLst>
                    <a:ext uri="{9D8B030D-6E8A-4147-A177-3AD203B41FA5}">
                      <a16:colId xmlns:a16="http://schemas.microsoft.com/office/drawing/2014/main" val="20003"/>
                    </a:ext>
                  </a:extLst>
                </a:gridCol>
              </a:tblGrid>
              <a:tr h="170311">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en-US" sz="900" dirty="0">
                          <a:latin typeface="Calibri" panose="020F0502020204030204" pitchFamily="34" charset="0"/>
                        </a:rPr>
                        <a:t>Product</a:t>
                      </a:r>
                      <a:endParaRPr lang="en-US" sz="900" dirty="0">
                        <a:latin typeface="Calibri" panose="020F0502020204030204" pitchFamily="34" charset="0"/>
                        <a:cs typeface="Arial" panose="020B0604020202020204" pitchFamily="34" charset="0"/>
                      </a:endParaRPr>
                    </a:p>
                  </a:txBody>
                  <a:tcPr marL="34290" marR="34290" marT="34290" marB="34290" anchor="ct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en-US" sz="900" dirty="0">
                          <a:latin typeface="Calibri" panose="020F0502020204030204" pitchFamily="34" charset="0"/>
                        </a:rPr>
                        <a:t>Year 1</a:t>
                      </a:r>
                      <a:endParaRPr lang="en-US" sz="900" dirty="0">
                        <a:latin typeface="Calibri" panose="020F0502020204030204" pitchFamily="34" charset="0"/>
                        <a:cs typeface="Arial" panose="020B0604020202020204" pitchFamily="34" charset="0"/>
                      </a:endParaRPr>
                    </a:p>
                  </a:txBody>
                  <a:tcPr marL="34290" marR="34290" marT="34290" marB="34290" anchor="ct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en-US" sz="900" dirty="0">
                          <a:latin typeface="Calibri" panose="020F0502020204030204" pitchFamily="34" charset="0"/>
                        </a:rPr>
                        <a:t>Year 2 +</a:t>
                      </a:r>
                      <a:endParaRPr lang="en-US" sz="900" dirty="0">
                        <a:latin typeface="Calibri" panose="020F0502020204030204" pitchFamily="34" charset="0"/>
                        <a:cs typeface="Arial" panose="020B0604020202020204" pitchFamily="34" charset="0"/>
                      </a:endParaRPr>
                    </a:p>
                  </a:txBody>
                  <a:tcPr marL="34290" marR="34290" marT="34290" marB="34290" anchor="ctr"/>
                </a:tc>
                <a:extLst>
                  <a:ext uri="{0D108BD9-81ED-4DB2-BD59-A6C34878D82A}">
                    <a16:rowId xmlns:a16="http://schemas.microsoft.com/office/drawing/2014/main" val="10000"/>
                  </a:ext>
                </a:extLst>
              </a:tr>
              <a:tr h="992504">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900" dirty="0">
                          <a:latin typeface="Calibri" panose="020F0502020204030204" pitchFamily="34" charset="0"/>
                        </a:rPr>
                        <a:t>eMG800</a:t>
                      </a:r>
                    </a:p>
                    <a:p>
                      <a:pPr algn="ctr"/>
                      <a:r>
                        <a:rPr lang="en-US" sz="900" dirty="0">
                          <a:latin typeface="Calibri" panose="020F0502020204030204" pitchFamily="34" charset="0"/>
                        </a:rPr>
                        <a:t>eMG80 P2</a:t>
                      </a:r>
                    </a:p>
                    <a:p>
                      <a:pPr algn="ctr"/>
                      <a:r>
                        <a:rPr lang="en-US" sz="900" b="1" dirty="0">
                          <a:solidFill>
                            <a:srgbClr val="0000FF"/>
                          </a:solidFill>
                          <a:latin typeface="Calibri" panose="020F0502020204030204" pitchFamily="34" charset="0"/>
                        </a:rPr>
                        <a:t>eMG100</a:t>
                      </a:r>
                    </a:p>
                    <a:p>
                      <a:pPr algn="ctr"/>
                      <a:r>
                        <a:rPr lang="en-US" sz="900" dirty="0">
                          <a:latin typeface="Calibri" panose="020F0502020204030204" pitchFamily="34" charset="0"/>
                        </a:rPr>
                        <a:t>UCP100</a:t>
                      </a:r>
                    </a:p>
                    <a:p>
                      <a:pPr algn="ctr"/>
                      <a:r>
                        <a:rPr lang="en-US" sz="900" dirty="0">
                          <a:latin typeface="Calibri" panose="020F0502020204030204" pitchFamily="34" charset="0"/>
                        </a:rPr>
                        <a:t>UCP600</a:t>
                      </a:r>
                    </a:p>
                    <a:p>
                      <a:pPr algn="ctr"/>
                      <a:r>
                        <a:rPr lang="en-US" sz="900" dirty="0">
                          <a:latin typeface="Calibri" panose="020F0502020204030204" pitchFamily="34" charset="0"/>
                        </a:rPr>
                        <a:t>UCP2400</a:t>
                      </a:r>
                    </a:p>
                  </a:txBody>
                  <a:tcPr marL="34290" marR="34290" marT="34290" marB="34290" anchor="ctr"/>
                </a:tc>
                <a:tc>
                  <a:txBody>
                    <a:bodyPr/>
                    <a:lstStyle>
                      <a:lvl1pPr marL="0" algn="l" defTabSz="457200" rtl="0" eaLnBrk="1" latinLnBrk="0" hangingPunct="1">
                        <a:defRPr sz="1800" kern="1200">
                          <a:solidFill>
                            <a:schemeClr val="dk1"/>
                          </a:solidFill>
                          <a:latin typeface="Arial"/>
                          <a:ea typeface=""/>
                          <a:cs typeface=""/>
                        </a:defRPr>
                      </a:lvl1pPr>
                      <a:lvl2pPr marL="457200" algn="l" defTabSz="457200" rtl="0" eaLnBrk="1" latinLnBrk="0" hangingPunct="1">
                        <a:defRPr sz="1800" kern="1200">
                          <a:solidFill>
                            <a:schemeClr val="dk1"/>
                          </a:solidFill>
                          <a:latin typeface="Arial"/>
                          <a:ea typeface=""/>
                          <a:cs typeface=""/>
                        </a:defRPr>
                      </a:lvl2pPr>
                      <a:lvl3pPr marL="914400" algn="l" defTabSz="457200" rtl="0" eaLnBrk="1" latinLnBrk="0" hangingPunct="1">
                        <a:defRPr sz="1800" kern="1200">
                          <a:solidFill>
                            <a:schemeClr val="dk1"/>
                          </a:solidFill>
                          <a:latin typeface="Arial"/>
                          <a:ea typeface=""/>
                          <a:cs typeface=""/>
                        </a:defRPr>
                      </a:lvl3pPr>
                      <a:lvl4pPr marL="1371600" algn="l" defTabSz="457200" rtl="0" eaLnBrk="1" latinLnBrk="0" hangingPunct="1">
                        <a:defRPr sz="1800" kern="1200">
                          <a:solidFill>
                            <a:schemeClr val="dk1"/>
                          </a:solidFill>
                          <a:latin typeface="Arial"/>
                          <a:ea typeface=""/>
                          <a:cs typeface=""/>
                        </a:defRPr>
                      </a:lvl4pPr>
                      <a:lvl5pPr marL="1828800" algn="l" defTabSz="457200" rtl="0" eaLnBrk="1" latinLnBrk="0" hangingPunct="1">
                        <a:defRPr sz="1800" kern="1200">
                          <a:solidFill>
                            <a:schemeClr val="dk1"/>
                          </a:solidFill>
                          <a:latin typeface="Arial"/>
                          <a:ea typeface=""/>
                          <a:cs typeface=""/>
                        </a:defRPr>
                      </a:lvl5pPr>
                      <a:lvl6pPr marL="2286000" algn="l" defTabSz="457200" rtl="0" eaLnBrk="1" latinLnBrk="0" hangingPunct="1">
                        <a:defRPr sz="1800" kern="1200">
                          <a:solidFill>
                            <a:schemeClr val="dk1"/>
                          </a:solidFill>
                          <a:latin typeface="Arial"/>
                          <a:ea typeface=""/>
                          <a:cs typeface=""/>
                        </a:defRPr>
                      </a:lvl6pPr>
                      <a:lvl7pPr marL="2743200" algn="l" defTabSz="457200" rtl="0" eaLnBrk="1" latinLnBrk="0" hangingPunct="1">
                        <a:defRPr sz="1800" kern="1200">
                          <a:solidFill>
                            <a:schemeClr val="dk1"/>
                          </a:solidFill>
                          <a:latin typeface="Arial"/>
                          <a:ea typeface=""/>
                          <a:cs typeface=""/>
                        </a:defRPr>
                      </a:lvl7pPr>
                      <a:lvl8pPr marL="3200400" algn="l" defTabSz="457200" rtl="0" eaLnBrk="1" latinLnBrk="0" hangingPunct="1">
                        <a:defRPr sz="1800" kern="1200">
                          <a:solidFill>
                            <a:schemeClr val="dk1"/>
                          </a:solidFill>
                          <a:latin typeface="Arial"/>
                          <a:ea typeface=""/>
                          <a:cs typeface=""/>
                        </a:defRPr>
                      </a:lvl8pPr>
                      <a:lvl9pPr marL="3657600" algn="l" defTabSz="457200" rtl="0" eaLnBrk="1" latinLnBrk="0" hangingPunct="1">
                        <a:defRPr sz="1800" kern="1200">
                          <a:solidFill>
                            <a:schemeClr val="dk1"/>
                          </a:solidFill>
                          <a:latin typeface="Arial"/>
                          <a:ea typeface=""/>
                          <a:cs typeface=""/>
                        </a:defRPr>
                      </a:lvl9pPr>
                    </a:lstStyle>
                    <a:p>
                      <a:pPr marL="176213" marR="0" lvl="0" indent="-176213" algn="l" defTabSz="914400" rtl="0" eaLnBrk="1" fontAlgn="base" latinLnBrk="1" hangingPunct="1">
                        <a:lnSpc>
                          <a:spcPct val="100000"/>
                        </a:lnSpc>
                        <a:spcBef>
                          <a:spcPct val="0"/>
                        </a:spcBef>
                        <a:spcAft>
                          <a:spcPct val="0"/>
                        </a:spcAft>
                        <a:buClrTx/>
                        <a:buSzTx/>
                        <a:buFont typeface="Arial" panose="020B0604020202020204" pitchFamily="34" charset="0"/>
                        <a:buChar char="•"/>
                        <a:tabLst/>
                      </a:pPr>
                      <a:r>
                        <a:rPr kumimoji="0" lang="en-US" altLang="ko-KR" sz="900" u="none" strike="noStrike" cap="none" normalizeH="0" baseline="0" dirty="0">
                          <a:ln>
                            <a:noFill/>
                          </a:ln>
                          <a:effectLst/>
                          <a:latin typeface="Calibri" panose="020F0502020204030204" pitchFamily="34" charset="0"/>
                        </a:rPr>
                        <a:t>Full Service(60days) - Major S/W Upgrade for 60days from 1</a:t>
                      </a:r>
                      <a:r>
                        <a:rPr kumimoji="0" lang="en-US" altLang="ko-KR" sz="900" u="none" strike="noStrike" cap="none" normalizeH="0" baseline="30000" dirty="0">
                          <a:ln>
                            <a:noFill/>
                          </a:ln>
                          <a:effectLst/>
                          <a:latin typeface="Calibri" panose="020F0502020204030204" pitchFamily="34" charset="0"/>
                        </a:rPr>
                        <a:t>st</a:t>
                      </a:r>
                      <a:r>
                        <a:rPr kumimoji="0" lang="en-US" altLang="ko-KR" sz="900" u="none" strike="noStrike" cap="none" normalizeH="0" baseline="0" dirty="0">
                          <a:ln>
                            <a:noFill/>
                          </a:ln>
                          <a:effectLst/>
                          <a:latin typeface="Calibri" panose="020F0502020204030204" pitchFamily="34" charset="0"/>
                        </a:rPr>
                        <a:t> installation</a:t>
                      </a:r>
                    </a:p>
                    <a:p>
                      <a:pPr marL="0" marR="0" lvl="0" indent="0" algn="ctr" defTabSz="914400" rtl="0" eaLnBrk="1" fontAlgn="base" latinLnBrk="1" hangingPunct="1">
                        <a:lnSpc>
                          <a:spcPct val="100000"/>
                        </a:lnSpc>
                        <a:spcBef>
                          <a:spcPct val="0"/>
                        </a:spcBef>
                        <a:spcAft>
                          <a:spcPct val="0"/>
                        </a:spcAft>
                        <a:buClrTx/>
                        <a:buSzTx/>
                        <a:buFont typeface="Arial" panose="020B0604020202020204" pitchFamily="34" charset="0"/>
                        <a:buNone/>
                        <a:tabLst/>
                      </a:pPr>
                      <a:r>
                        <a:rPr kumimoji="0" lang="en-US" altLang="ko-KR" sz="900" u="none" strike="noStrike" cap="none" normalizeH="0" baseline="0" dirty="0">
                          <a:ln>
                            <a:noFill/>
                          </a:ln>
                          <a:effectLst/>
                          <a:latin typeface="Calibri" panose="020F0502020204030204" pitchFamily="34" charset="0"/>
                        </a:rPr>
                        <a:t>+</a:t>
                      </a:r>
                    </a:p>
                    <a:p>
                      <a:pPr marL="176213" marR="0" lvl="0" indent="-176213" algn="l" defTabSz="914400" rtl="0" eaLnBrk="1" fontAlgn="base" latinLnBrk="1" hangingPunct="1">
                        <a:lnSpc>
                          <a:spcPct val="100000"/>
                        </a:lnSpc>
                        <a:spcBef>
                          <a:spcPct val="0"/>
                        </a:spcBef>
                        <a:spcAft>
                          <a:spcPct val="0"/>
                        </a:spcAft>
                        <a:buClrTx/>
                        <a:buSzTx/>
                        <a:buFont typeface="Arial" panose="020B0604020202020204" pitchFamily="34" charset="0"/>
                        <a:buChar char="•"/>
                        <a:tabLst/>
                      </a:pPr>
                      <a:r>
                        <a:rPr kumimoji="0" lang="en-US" altLang="ko-KR" sz="900" u="none" strike="noStrike" cap="none" normalizeH="0" baseline="0" dirty="0">
                          <a:ln>
                            <a:noFill/>
                          </a:ln>
                          <a:effectLst/>
                          <a:latin typeface="Calibri" panose="020F0502020204030204" pitchFamily="34" charset="0"/>
                        </a:rPr>
                        <a:t>Basic Service (365days) - Minor Software Upgrade</a:t>
                      </a:r>
                    </a:p>
                    <a:p>
                      <a:pPr marL="287338" marR="0" lvl="0" indent="-106363" algn="l" defTabSz="914400" rtl="0" eaLnBrk="1" fontAlgn="base" latinLnBrk="1" hangingPunct="1">
                        <a:lnSpc>
                          <a:spcPct val="100000"/>
                        </a:lnSpc>
                        <a:spcBef>
                          <a:spcPct val="0"/>
                        </a:spcBef>
                        <a:spcAft>
                          <a:spcPct val="0"/>
                        </a:spcAft>
                        <a:buClrTx/>
                        <a:buSzTx/>
                        <a:buFontTx/>
                        <a:buChar char="-"/>
                        <a:tabLst/>
                      </a:pPr>
                      <a:r>
                        <a:rPr kumimoji="0" lang="en-US" altLang="ko-KR" sz="900" u="none" strike="noStrike" cap="none" normalizeH="0" baseline="0" dirty="0">
                          <a:ln>
                            <a:noFill/>
                          </a:ln>
                          <a:effectLst/>
                          <a:latin typeface="Calibri" panose="020F0502020204030204" pitchFamily="34" charset="0"/>
                        </a:rPr>
                        <a:t>Full Service is available  by downloading MNTD (optional) till the end of default maintenance period.</a:t>
                      </a:r>
                    </a:p>
                    <a:p>
                      <a:pPr marL="287338" marR="0" lvl="0" indent="-106363" algn="l" defTabSz="914400" rtl="0" eaLnBrk="1" fontAlgn="base" latinLnBrk="1" hangingPunct="1">
                        <a:lnSpc>
                          <a:spcPct val="100000"/>
                        </a:lnSpc>
                        <a:spcBef>
                          <a:spcPct val="0"/>
                        </a:spcBef>
                        <a:spcAft>
                          <a:spcPct val="0"/>
                        </a:spcAft>
                        <a:buClrTx/>
                        <a:buSzTx/>
                        <a:buFontTx/>
                        <a:buChar char="-"/>
                        <a:tabLst/>
                      </a:pPr>
                      <a:r>
                        <a:rPr kumimoji="0" lang="en-US" altLang="ko-KR" sz="900" i="1" u="none" strike="noStrike" cap="none" normalizeH="0" baseline="0" dirty="0">
                          <a:ln>
                            <a:noFill/>
                          </a:ln>
                          <a:solidFill>
                            <a:schemeClr val="tx1"/>
                          </a:solidFill>
                          <a:effectLst/>
                          <a:latin typeface="Calibri" panose="020F0502020204030204" pitchFamily="34" charset="0"/>
                          <a:cs typeface="Arial" panose="020B0604020202020204" pitchFamily="34" charset="0"/>
                        </a:rPr>
                        <a:t>System controls default maintenance period and MNTD allows only full service during this period.</a:t>
                      </a:r>
                    </a:p>
                  </a:txBody>
                  <a:tcPr marL="34290" marR="34290" marT="34290" marB="34290" anchor="ctr" horzOverflow="overflow"/>
                </a:tc>
                <a:tc rowSpan="2">
                  <a:txBody>
                    <a:bodyPr/>
                    <a:lstStyle>
                      <a:lvl1pPr marL="0" algn="l" defTabSz="457200" rtl="0" eaLnBrk="1" latinLnBrk="0" hangingPunct="1">
                        <a:defRPr sz="1800" kern="1200">
                          <a:solidFill>
                            <a:schemeClr val="dk1"/>
                          </a:solidFill>
                          <a:latin typeface="Arial"/>
                          <a:ea typeface=""/>
                          <a:cs typeface=""/>
                        </a:defRPr>
                      </a:lvl1pPr>
                      <a:lvl2pPr marL="457200" algn="l" defTabSz="457200" rtl="0" eaLnBrk="1" latinLnBrk="0" hangingPunct="1">
                        <a:defRPr sz="1800" kern="1200">
                          <a:solidFill>
                            <a:schemeClr val="dk1"/>
                          </a:solidFill>
                          <a:latin typeface="Arial"/>
                          <a:ea typeface=""/>
                          <a:cs typeface=""/>
                        </a:defRPr>
                      </a:lvl2pPr>
                      <a:lvl3pPr marL="914400" algn="l" defTabSz="457200" rtl="0" eaLnBrk="1" latinLnBrk="0" hangingPunct="1">
                        <a:defRPr sz="1800" kern="1200">
                          <a:solidFill>
                            <a:schemeClr val="dk1"/>
                          </a:solidFill>
                          <a:latin typeface="Arial"/>
                          <a:ea typeface=""/>
                          <a:cs typeface=""/>
                        </a:defRPr>
                      </a:lvl3pPr>
                      <a:lvl4pPr marL="1371600" algn="l" defTabSz="457200" rtl="0" eaLnBrk="1" latinLnBrk="0" hangingPunct="1">
                        <a:defRPr sz="1800" kern="1200">
                          <a:solidFill>
                            <a:schemeClr val="dk1"/>
                          </a:solidFill>
                          <a:latin typeface="Arial"/>
                          <a:ea typeface=""/>
                          <a:cs typeface=""/>
                        </a:defRPr>
                      </a:lvl4pPr>
                      <a:lvl5pPr marL="1828800" algn="l" defTabSz="457200" rtl="0" eaLnBrk="1" latinLnBrk="0" hangingPunct="1">
                        <a:defRPr sz="1800" kern="1200">
                          <a:solidFill>
                            <a:schemeClr val="dk1"/>
                          </a:solidFill>
                          <a:latin typeface="Arial"/>
                          <a:ea typeface=""/>
                          <a:cs typeface=""/>
                        </a:defRPr>
                      </a:lvl5pPr>
                      <a:lvl6pPr marL="2286000" algn="l" defTabSz="457200" rtl="0" eaLnBrk="1" latinLnBrk="0" hangingPunct="1">
                        <a:defRPr sz="1800" kern="1200">
                          <a:solidFill>
                            <a:schemeClr val="dk1"/>
                          </a:solidFill>
                          <a:latin typeface="Arial"/>
                          <a:ea typeface=""/>
                          <a:cs typeface=""/>
                        </a:defRPr>
                      </a:lvl6pPr>
                      <a:lvl7pPr marL="2743200" algn="l" defTabSz="457200" rtl="0" eaLnBrk="1" latinLnBrk="0" hangingPunct="1">
                        <a:defRPr sz="1800" kern="1200">
                          <a:solidFill>
                            <a:schemeClr val="dk1"/>
                          </a:solidFill>
                          <a:latin typeface="Arial"/>
                          <a:ea typeface=""/>
                          <a:cs typeface=""/>
                        </a:defRPr>
                      </a:lvl7pPr>
                      <a:lvl8pPr marL="3200400" algn="l" defTabSz="457200" rtl="0" eaLnBrk="1" latinLnBrk="0" hangingPunct="1">
                        <a:defRPr sz="1800" kern="1200">
                          <a:solidFill>
                            <a:schemeClr val="dk1"/>
                          </a:solidFill>
                          <a:latin typeface="Arial"/>
                          <a:ea typeface=""/>
                          <a:cs typeface=""/>
                        </a:defRPr>
                      </a:lvl8pPr>
                      <a:lvl9pPr marL="3657600" algn="l" defTabSz="457200" rtl="0" eaLnBrk="1" latinLnBrk="0" hangingPunct="1">
                        <a:defRPr sz="1800" kern="1200">
                          <a:solidFill>
                            <a:schemeClr val="dk1"/>
                          </a:solidFill>
                          <a:latin typeface="Arial"/>
                          <a:ea typeface=""/>
                          <a:cs typeface=""/>
                        </a:defRPr>
                      </a:lvl9pPr>
                    </a:lstStyle>
                    <a:p>
                      <a:pPr marL="176213" marR="0" lvl="0" indent="-176213" algn="l" defTabSz="914400" rtl="0" eaLnBrk="1" fontAlgn="base" latinLnBrk="1" hangingPunct="1">
                        <a:lnSpc>
                          <a:spcPct val="100000"/>
                        </a:lnSpc>
                        <a:spcBef>
                          <a:spcPct val="0"/>
                        </a:spcBef>
                        <a:spcAft>
                          <a:spcPct val="0"/>
                        </a:spcAft>
                        <a:buClrTx/>
                        <a:buSzTx/>
                        <a:buFont typeface="Arial" panose="020B0604020202020204" pitchFamily="34" charset="0"/>
                        <a:buChar char="•"/>
                        <a:tabLst/>
                      </a:pPr>
                      <a:r>
                        <a:rPr kumimoji="0" lang="en-US" altLang="ko-KR" sz="900" b="0" u="none" strike="noStrike" cap="none" normalizeH="0" baseline="0" dirty="0">
                          <a:ln>
                            <a:noFill/>
                          </a:ln>
                          <a:solidFill>
                            <a:schemeClr val="tx1"/>
                          </a:solidFill>
                          <a:effectLst/>
                          <a:latin typeface="Calibri" panose="020F0502020204030204" pitchFamily="34" charset="0"/>
                        </a:rPr>
                        <a:t>Optional SWA or On-demand software upgrade licenses</a:t>
                      </a:r>
                    </a:p>
                    <a:p>
                      <a:pPr marL="0" marR="0" lvl="0" indent="0" algn="l" defTabSz="914400" rtl="0" eaLnBrk="1" fontAlgn="base" latinLnBrk="1" hangingPunct="1">
                        <a:lnSpc>
                          <a:spcPct val="100000"/>
                        </a:lnSpc>
                        <a:spcBef>
                          <a:spcPct val="0"/>
                        </a:spcBef>
                        <a:spcAft>
                          <a:spcPct val="0"/>
                        </a:spcAft>
                        <a:buClrTx/>
                        <a:buSzTx/>
                        <a:buFont typeface="Arial" panose="020B0604020202020204" pitchFamily="34" charset="0"/>
                        <a:buNone/>
                        <a:tabLst/>
                      </a:pPr>
                      <a:endParaRPr kumimoji="0" lang="en-US" altLang="ko-KR" sz="900" b="0" u="none" strike="noStrike" cap="none" normalizeH="0" baseline="0" dirty="0">
                        <a:ln>
                          <a:noFill/>
                        </a:ln>
                        <a:solidFill>
                          <a:schemeClr val="tx1"/>
                        </a:solidFill>
                        <a:effectLst/>
                        <a:latin typeface="Calibri" panose="020F0502020204030204" pitchFamily="34" charset="0"/>
                      </a:endParaRPr>
                    </a:p>
                    <a:p>
                      <a:pPr marL="409575" marR="0" lvl="0" indent="-228600" algn="l" defTabSz="914400" rtl="0" eaLnBrk="1" fontAlgn="base" latinLnBrk="1" hangingPunct="1">
                        <a:lnSpc>
                          <a:spcPct val="100000"/>
                        </a:lnSpc>
                        <a:spcBef>
                          <a:spcPct val="0"/>
                        </a:spcBef>
                        <a:spcAft>
                          <a:spcPct val="0"/>
                        </a:spcAft>
                        <a:buClrTx/>
                        <a:buSzTx/>
                        <a:buFont typeface="Arial" panose="020B0604020202020204" pitchFamily="34" charset="0"/>
                        <a:buAutoNum type="arabicParenR"/>
                        <a:tabLst/>
                      </a:pPr>
                      <a:r>
                        <a:rPr kumimoji="0" lang="en-US" altLang="ko-KR" sz="900" b="0" u="none" strike="noStrike" cap="none" normalizeH="0" baseline="0" dirty="0">
                          <a:ln>
                            <a:noFill/>
                          </a:ln>
                          <a:solidFill>
                            <a:schemeClr val="tx1"/>
                          </a:solidFill>
                          <a:effectLst/>
                          <a:latin typeface="Calibri" panose="020F0502020204030204" pitchFamily="34" charset="0"/>
                        </a:rPr>
                        <a:t>MNTD2/3/4/5/6: Optional SWA at initial installation</a:t>
                      </a:r>
                      <a:endParaRPr kumimoji="0" lang="en-US" altLang="ko-KR" sz="900" b="0" u="none" strike="noStrike" cap="none" normalizeH="0" baseline="30000" dirty="0">
                        <a:ln>
                          <a:noFill/>
                        </a:ln>
                        <a:solidFill>
                          <a:schemeClr val="tx1"/>
                        </a:solidFill>
                        <a:effectLst/>
                        <a:latin typeface="Calibri" panose="020F0502020204030204" pitchFamily="34" charset="0"/>
                      </a:endParaRPr>
                    </a:p>
                    <a:p>
                      <a:pPr marL="180975" marR="0" lvl="0" indent="0" algn="l" defTabSz="914400" rtl="0" eaLnBrk="1" fontAlgn="base" latinLnBrk="1" hangingPunct="1">
                        <a:lnSpc>
                          <a:spcPct val="100000"/>
                        </a:lnSpc>
                        <a:spcBef>
                          <a:spcPct val="0"/>
                        </a:spcBef>
                        <a:spcAft>
                          <a:spcPct val="0"/>
                        </a:spcAft>
                        <a:buClrTx/>
                        <a:buSzTx/>
                        <a:buFont typeface="Arial" panose="020B0604020202020204" pitchFamily="34" charset="0"/>
                        <a:buNone/>
                        <a:tabLst/>
                      </a:pPr>
                      <a:r>
                        <a:rPr kumimoji="0" lang="en-US" altLang="ko-KR" sz="900" b="0" u="none" strike="noStrike" cap="none" normalizeH="0" baseline="30000" dirty="0">
                          <a:ln>
                            <a:noFill/>
                          </a:ln>
                          <a:solidFill>
                            <a:schemeClr val="tx1"/>
                          </a:solidFill>
                          <a:effectLst/>
                          <a:latin typeface="Calibri" panose="020F0502020204030204" pitchFamily="34" charset="0"/>
                        </a:rPr>
                        <a:t> </a:t>
                      </a:r>
                      <a:r>
                        <a:rPr kumimoji="0" lang="en-US" altLang="ko-KR" sz="900" b="0" u="none" strike="noStrike" cap="none" normalizeH="0" baseline="0" dirty="0">
                          <a:ln>
                            <a:noFill/>
                          </a:ln>
                          <a:solidFill>
                            <a:schemeClr val="tx1"/>
                          </a:solidFill>
                          <a:effectLst/>
                          <a:latin typeface="Calibri" panose="020F0502020204030204" pitchFamily="34" charset="0"/>
                        </a:rPr>
                        <a:t>       (only one-time use of any one of </a:t>
                      </a:r>
                      <a:r>
                        <a:rPr kumimoji="0" lang="en-US" altLang="ko-KR" sz="900" b="0" u="none" strike="noStrike" cap="none" normalizeH="0" baseline="0" dirty="0" err="1">
                          <a:ln>
                            <a:noFill/>
                          </a:ln>
                          <a:solidFill>
                            <a:schemeClr val="tx1"/>
                          </a:solidFill>
                          <a:effectLst/>
                          <a:latin typeface="Calibri" panose="020F0502020204030204" pitchFamily="34" charset="0"/>
                        </a:rPr>
                        <a:t>MNTDx</a:t>
                      </a:r>
                      <a:r>
                        <a:rPr kumimoji="0" lang="en-US" altLang="ko-KR" sz="900" b="0" u="none" strike="noStrike" cap="none" normalizeH="0" baseline="0" dirty="0">
                          <a:ln>
                            <a:noFill/>
                          </a:ln>
                          <a:solidFill>
                            <a:schemeClr val="tx1"/>
                          </a:solidFill>
                          <a:effectLst/>
                          <a:latin typeface="Calibri" panose="020F0502020204030204" pitchFamily="34" charset="0"/>
                        </a:rPr>
                        <a:t> licenses)</a:t>
                      </a:r>
                    </a:p>
                    <a:p>
                      <a:pPr marL="180975" marR="0" lvl="0" indent="0" algn="l" defTabSz="914400" rtl="0" eaLnBrk="1" fontAlgn="base" latinLnBrk="1" hangingPunct="1">
                        <a:lnSpc>
                          <a:spcPct val="100000"/>
                        </a:lnSpc>
                        <a:spcBef>
                          <a:spcPct val="0"/>
                        </a:spcBef>
                        <a:spcAft>
                          <a:spcPct val="0"/>
                        </a:spcAft>
                        <a:buClrTx/>
                        <a:buSzTx/>
                        <a:buFont typeface="Arial" panose="020B0604020202020204" pitchFamily="34" charset="0"/>
                        <a:buNone/>
                        <a:tabLst/>
                      </a:pPr>
                      <a:endParaRPr kumimoji="0" lang="en-US" altLang="ko-KR" sz="900" b="0" u="none" strike="noStrike" cap="none" normalizeH="0" baseline="0" dirty="0">
                        <a:ln>
                          <a:noFill/>
                        </a:ln>
                        <a:solidFill>
                          <a:schemeClr val="tx1"/>
                        </a:solidFill>
                        <a:effectLst/>
                        <a:latin typeface="Calibri" panose="020F0502020204030204" pitchFamily="34" charset="0"/>
                      </a:endParaRPr>
                    </a:p>
                    <a:p>
                      <a:pPr marL="409575" marR="0" lvl="0" indent="-228600" algn="l" defTabSz="914400" rtl="0" eaLnBrk="1" fontAlgn="base" latinLnBrk="1" hangingPunct="1">
                        <a:lnSpc>
                          <a:spcPct val="100000"/>
                        </a:lnSpc>
                        <a:spcBef>
                          <a:spcPct val="0"/>
                        </a:spcBef>
                        <a:spcAft>
                          <a:spcPct val="0"/>
                        </a:spcAft>
                        <a:buClrTx/>
                        <a:buSzTx/>
                        <a:buFont typeface="+mj-lt"/>
                        <a:buAutoNum type="arabicParenR" startAt="2"/>
                        <a:tabLst/>
                      </a:pPr>
                      <a:r>
                        <a:rPr kumimoji="0" lang="en-US" altLang="ko-KR" sz="900" b="0" u="none" strike="noStrike" cap="none" normalizeH="0" baseline="0" dirty="0">
                          <a:ln>
                            <a:noFill/>
                          </a:ln>
                          <a:solidFill>
                            <a:schemeClr val="tx1"/>
                          </a:solidFill>
                          <a:effectLst/>
                          <a:latin typeface="Calibri" panose="020F0502020204030204" pitchFamily="34" charset="0"/>
                        </a:rPr>
                        <a:t>MNTU1/2/3*</a:t>
                      </a:r>
                      <a:r>
                        <a:rPr kumimoji="0" lang="en-US" altLang="ko-KR" sz="900" b="0" u="none" strike="noStrike" cap="none" normalizeH="0" baseline="30000" dirty="0">
                          <a:ln>
                            <a:noFill/>
                          </a:ln>
                          <a:solidFill>
                            <a:schemeClr val="tx1"/>
                          </a:solidFill>
                          <a:effectLst/>
                          <a:latin typeface="Calibri" panose="020F0502020204030204" pitchFamily="34" charset="0"/>
                        </a:rPr>
                        <a:t>1</a:t>
                      </a:r>
                      <a:r>
                        <a:rPr kumimoji="0" lang="en-US" altLang="ko-KR" sz="900" b="0" u="none" strike="noStrike" cap="none" normalizeH="0" baseline="0" dirty="0">
                          <a:ln>
                            <a:noFill/>
                          </a:ln>
                          <a:solidFill>
                            <a:schemeClr val="tx1"/>
                          </a:solidFill>
                          <a:effectLst/>
                          <a:latin typeface="Calibri" panose="020F0502020204030204" pitchFamily="34" charset="0"/>
                        </a:rPr>
                        <a:t>: On-demand software upgrade licenses after default maintenance or </a:t>
                      </a:r>
                      <a:r>
                        <a:rPr kumimoji="0" lang="en-US" altLang="ko-KR" sz="900" b="0" u="none" strike="noStrike" cap="none" normalizeH="0" baseline="0" dirty="0" err="1">
                          <a:ln>
                            <a:noFill/>
                          </a:ln>
                          <a:solidFill>
                            <a:schemeClr val="tx1"/>
                          </a:solidFill>
                          <a:effectLst/>
                          <a:latin typeface="Calibri" panose="020F0502020204030204" pitchFamily="34" charset="0"/>
                        </a:rPr>
                        <a:t>MNTDx</a:t>
                      </a:r>
                      <a:r>
                        <a:rPr kumimoji="0" lang="en-US" altLang="ko-KR" sz="900" b="0" u="none" strike="noStrike" cap="none" normalizeH="0" baseline="0" dirty="0">
                          <a:ln>
                            <a:noFill/>
                          </a:ln>
                          <a:solidFill>
                            <a:schemeClr val="tx1"/>
                          </a:solidFill>
                          <a:effectLst/>
                          <a:latin typeface="Calibri" panose="020F0502020204030204" pitchFamily="34" charset="0"/>
                        </a:rPr>
                        <a:t>/</a:t>
                      </a:r>
                      <a:r>
                        <a:rPr kumimoji="0" lang="en-US" altLang="ko-KR" sz="900" b="0" u="none" strike="noStrike" cap="none" normalizeH="0" baseline="0" dirty="0" err="1">
                          <a:ln>
                            <a:noFill/>
                          </a:ln>
                          <a:solidFill>
                            <a:schemeClr val="tx1"/>
                          </a:solidFill>
                          <a:effectLst/>
                          <a:latin typeface="Calibri" panose="020F0502020204030204" pitchFamily="34" charset="0"/>
                        </a:rPr>
                        <a:t>MNTx</a:t>
                      </a:r>
                      <a:r>
                        <a:rPr kumimoji="0" lang="en-US" altLang="ko-KR" sz="900" b="0" u="none" strike="noStrike" cap="none" normalizeH="0" baseline="0" dirty="0">
                          <a:ln>
                            <a:noFill/>
                          </a:ln>
                          <a:solidFill>
                            <a:schemeClr val="tx1"/>
                          </a:solidFill>
                          <a:effectLst/>
                          <a:latin typeface="Calibri" panose="020F0502020204030204" pitchFamily="34" charset="0"/>
                        </a:rPr>
                        <a:t> expiration</a:t>
                      </a:r>
                    </a:p>
                    <a:p>
                      <a:pPr marL="409575" marR="0" lvl="0" indent="-228600" algn="l" defTabSz="914400" rtl="0" eaLnBrk="1" fontAlgn="base" latinLnBrk="1" hangingPunct="1">
                        <a:lnSpc>
                          <a:spcPct val="100000"/>
                        </a:lnSpc>
                        <a:spcBef>
                          <a:spcPct val="0"/>
                        </a:spcBef>
                        <a:spcAft>
                          <a:spcPct val="0"/>
                        </a:spcAft>
                        <a:buClrTx/>
                        <a:buSzTx/>
                        <a:buFont typeface="+mj-lt"/>
                        <a:buAutoNum type="arabicParenR" startAt="2"/>
                        <a:tabLst/>
                      </a:pPr>
                      <a:endParaRPr kumimoji="0" lang="en-US" altLang="ko-KR" sz="900" b="0" u="none" strike="noStrike" cap="none" normalizeH="0" baseline="0" dirty="0">
                        <a:ln>
                          <a:noFill/>
                        </a:ln>
                        <a:solidFill>
                          <a:schemeClr val="tx1"/>
                        </a:solidFill>
                        <a:effectLst/>
                        <a:latin typeface="Calibri" panose="020F0502020204030204" pitchFamily="34" charset="0"/>
                      </a:endParaRPr>
                    </a:p>
                    <a:p>
                      <a:pPr marL="409575" marR="0" lvl="0" indent="-228600" algn="l" defTabSz="914400" rtl="0" eaLnBrk="1" fontAlgn="base" latinLnBrk="1" hangingPunct="1">
                        <a:lnSpc>
                          <a:spcPct val="100000"/>
                        </a:lnSpc>
                        <a:spcBef>
                          <a:spcPct val="0"/>
                        </a:spcBef>
                        <a:spcAft>
                          <a:spcPct val="0"/>
                        </a:spcAft>
                        <a:buClrTx/>
                        <a:buSzTx/>
                        <a:buFont typeface="+mj-lt"/>
                        <a:buAutoNum type="arabicParenR" startAt="2"/>
                        <a:tabLst/>
                      </a:pPr>
                      <a:r>
                        <a:rPr kumimoji="0" lang="en-US" altLang="ko-KR" sz="900" b="0" u="none" strike="noStrike" cap="none" normalizeH="0" baseline="0" dirty="0">
                          <a:ln>
                            <a:noFill/>
                          </a:ln>
                          <a:solidFill>
                            <a:schemeClr val="tx1"/>
                          </a:solidFill>
                          <a:effectLst/>
                          <a:latin typeface="Calibri" panose="020F0502020204030204" pitchFamily="34" charset="0"/>
                        </a:rPr>
                        <a:t>MNT1/2/3/4/5*</a:t>
                      </a:r>
                      <a:r>
                        <a:rPr kumimoji="0" lang="en-US" altLang="ko-KR" sz="900" b="0" u="none" strike="noStrike" cap="none" normalizeH="0" baseline="30000" dirty="0">
                          <a:ln>
                            <a:noFill/>
                          </a:ln>
                          <a:solidFill>
                            <a:schemeClr val="tx1"/>
                          </a:solidFill>
                          <a:effectLst/>
                          <a:latin typeface="Calibri" panose="020F0502020204030204" pitchFamily="34" charset="0"/>
                        </a:rPr>
                        <a:t>2</a:t>
                      </a:r>
                      <a:r>
                        <a:rPr kumimoji="0" lang="en-US" altLang="ko-KR" sz="900" b="0" u="none" strike="noStrike" cap="none" normalizeH="0" baseline="0" dirty="0">
                          <a:ln>
                            <a:noFill/>
                          </a:ln>
                          <a:solidFill>
                            <a:schemeClr val="tx1"/>
                          </a:solidFill>
                          <a:effectLst/>
                          <a:latin typeface="Calibri" panose="020F0502020204030204" pitchFamily="34" charset="0"/>
                        </a:rPr>
                        <a:t>: Renewal licenses before/after </a:t>
                      </a:r>
                      <a:r>
                        <a:rPr kumimoji="0" lang="en-US" altLang="ko-KR" sz="900" b="0" u="none" strike="noStrike" cap="none" normalizeH="0" baseline="0" dirty="0" err="1">
                          <a:ln>
                            <a:noFill/>
                          </a:ln>
                          <a:solidFill>
                            <a:schemeClr val="tx1"/>
                          </a:solidFill>
                          <a:effectLst/>
                          <a:latin typeface="Calibri" panose="020F0502020204030204" pitchFamily="34" charset="0"/>
                        </a:rPr>
                        <a:t>MNTDx</a:t>
                      </a:r>
                      <a:endParaRPr kumimoji="0" lang="en-US" altLang="ko-KR" sz="900" b="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34290" marR="34290" marT="34290" marB="34290" anchor="ctr" horzOverflow="overflow">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22680">
                <a:tc>
                  <a:txBody>
                    <a:bodyPr/>
                    <a:lstStyle/>
                    <a:p>
                      <a:pPr algn="ctr"/>
                      <a:r>
                        <a:rPr lang="en-US" sz="900" b="1" strike="sngStrike" dirty="0">
                          <a:solidFill>
                            <a:schemeClr val="tx1">
                              <a:lumMod val="95000"/>
                              <a:lumOff val="5000"/>
                            </a:schemeClr>
                          </a:solidFill>
                          <a:latin typeface="Calibri" panose="020F0502020204030204" pitchFamily="34" charset="0"/>
                          <a:cs typeface="Arial" panose="020B0604020202020204" pitchFamily="34" charset="0"/>
                        </a:rPr>
                        <a:t>vUCP</a:t>
                      </a:r>
                    </a:p>
                    <a:p>
                      <a:pPr algn="ctr"/>
                      <a:r>
                        <a:rPr lang="en-US" sz="900" b="1" strike="sngStrike" dirty="0">
                          <a:solidFill>
                            <a:schemeClr val="tx1">
                              <a:lumMod val="95000"/>
                              <a:lumOff val="5000"/>
                            </a:schemeClr>
                          </a:solidFill>
                          <a:latin typeface="Calibri" panose="020F0502020204030204" pitchFamily="34" charset="0"/>
                          <a:cs typeface="Arial" panose="020B0604020202020204" pitchFamily="34" charset="0"/>
                        </a:rPr>
                        <a:t>(CS2400)</a:t>
                      </a:r>
                    </a:p>
                  </a:txBody>
                  <a:tcPr marL="34290" marR="34290" marT="34290" marB="34290" anchor="ctr"/>
                </a:tc>
                <a:tc>
                  <a:txBody>
                    <a:bodyPr/>
                    <a:lstStyle/>
                    <a:p>
                      <a:pPr marL="176213" marR="0" lvl="0" indent="-176213" algn="l" defTabSz="914400" rtl="0" eaLnBrk="1" fontAlgn="base" latinLnBrk="1" hangingPunct="1">
                        <a:lnSpc>
                          <a:spcPct val="100000"/>
                        </a:lnSpc>
                        <a:spcBef>
                          <a:spcPct val="0"/>
                        </a:spcBef>
                        <a:spcAft>
                          <a:spcPct val="0"/>
                        </a:spcAft>
                        <a:buClrTx/>
                        <a:buSzTx/>
                        <a:buFont typeface="Arial" panose="020B0604020202020204" pitchFamily="34" charset="0"/>
                        <a:buChar char="•"/>
                        <a:tabLst/>
                      </a:pPr>
                      <a:r>
                        <a:rPr kumimoji="0" lang="en-US" altLang="ko-KR" sz="900" u="none" strike="sngStrike" cap="none" normalizeH="0" baseline="0" dirty="0">
                          <a:ln>
                            <a:noFill/>
                          </a:ln>
                          <a:solidFill>
                            <a:schemeClr val="tx1">
                              <a:lumMod val="95000"/>
                              <a:lumOff val="5000"/>
                            </a:schemeClr>
                          </a:solidFill>
                          <a:effectLst/>
                          <a:latin typeface="Calibri" panose="020F0502020204030204" pitchFamily="34" charset="0"/>
                        </a:rPr>
                        <a:t>Full Service - Minor/Major Software Upgrade</a:t>
                      </a:r>
                    </a:p>
                    <a:p>
                      <a:pPr marL="361950" marR="0" lvl="0" indent="-185738" algn="l" defTabSz="914400" rtl="0" eaLnBrk="1" fontAlgn="base" latinLnBrk="1" hangingPunct="1">
                        <a:lnSpc>
                          <a:spcPct val="100000"/>
                        </a:lnSpc>
                        <a:spcBef>
                          <a:spcPct val="0"/>
                        </a:spcBef>
                        <a:spcAft>
                          <a:spcPct val="0"/>
                        </a:spcAft>
                        <a:buClrTx/>
                        <a:buSzTx/>
                        <a:buFontTx/>
                        <a:buChar char="-"/>
                        <a:tabLst/>
                      </a:pPr>
                      <a:r>
                        <a:rPr kumimoji="0" lang="en-US" altLang="ko-KR" sz="900" u="none" strike="sngStrike" cap="none" normalizeH="0" baseline="0" dirty="0">
                          <a:ln>
                            <a:noFill/>
                          </a:ln>
                          <a:solidFill>
                            <a:schemeClr val="tx1">
                              <a:lumMod val="95000"/>
                              <a:lumOff val="5000"/>
                            </a:schemeClr>
                          </a:solidFill>
                          <a:effectLst/>
                          <a:latin typeface="Calibri" panose="020F0502020204030204" pitchFamily="34" charset="0"/>
                        </a:rPr>
                        <a:t>Must download MNTD (free) within 60days of 1</a:t>
                      </a:r>
                      <a:r>
                        <a:rPr kumimoji="0" lang="en-US" altLang="ko-KR" sz="900" u="none" strike="sngStrike" cap="none" normalizeH="0" baseline="30000" dirty="0">
                          <a:ln>
                            <a:noFill/>
                          </a:ln>
                          <a:solidFill>
                            <a:schemeClr val="tx1">
                              <a:lumMod val="95000"/>
                              <a:lumOff val="5000"/>
                            </a:schemeClr>
                          </a:solidFill>
                          <a:effectLst/>
                          <a:latin typeface="Calibri" panose="020F0502020204030204" pitchFamily="34" charset="0"/>
                        </a:rPr>
                        <a:t>st</a:t>
                      </a:r>
                      <a:r>
                        <a:rPr kumimoji="0" lang="en-US" altLang="ko-KR" sz="900" u="none" strike="sngStrike" cap="none" normalizeH="0" baseline="0" dirty="0">
                          <a:ln>
                            <a:noFill/>
                          </a:ln>
                          <a:solidFill>
                            <a:schemeClr val="tx1">
                              <a:lumMod val="95000"/>
                              <a:lumOff val="5000"/>
                            </a:schemeClr>
                          </a:solidFill>
                          <a:effectLst/>
                          <a:latin typeface="Calibri" panose="020F0502020204030204" pitchFamily="34" charset="0"/>
                        </a:rPr>
                        <a:t> installation since </a:t>
                      </a:r>
                      <a:r>
                        <a:rPr kumimoji="0" lang="en-US" altLang="ko-KR" sz="900" u="none" strike="sngStrike" cap="none" normalizeH="0" baseline="0" dirty="0" err="1">
                          <a:ln>
                            <a:noFill/>
                          </a:ln>
                          <a:solidFill>
                            <a:schemeClr val="tx1">
                              <a:lumMod val="95000"/>
                              <a:lumOff val="5000"/>
                            </a:schemeClr>
                          </a:solidFill>
                          <a:effectLst/>
                          <a:latin typeface="Calibri" panose="020F0502020204030204" pitchFamily="34" charset="0"/>
                        </a:rPr>
                        <a:t>vUCP</a:t>
                      </a:r>
                      <a:r>
                        <a:rPr kumimoji="0" lang="en-US" altLang="ko-KR" sz="900" u="none" strike="sngStrike" cap="none" normalizeH="0" baseline="0" dirty="0">
                          <a:ln>
                            <a:noFill/>
                          </a:ln>
                          <a:solidFill>
                            <a:schemeClr val="tx1">
                              <a:lumMod val="95000"/>
                              <a:lumOff val="5000"/>
                            </a:schemeClr>
                          </a:solidFill>
                          <a:effectLst/>
                          <a:latin typeface="Calibri" panose="020F0502020204030204" pitchFamily="34" charset="0"/>
                        </a:rPr>
                        <a:t> is software base product.</a:t>
                      </a:r>
                    </a:p>
                    <a:p>
                      <a:pPr marL="361950" marR="0" lvl="0" indent="-185738" algn="l" defTabSz="914400" rtl="0" eaLnBrk="1" fontAlgn="base" latinLnBrk="1" hangingPunct="1">
                        <a:lnSpc>
                          <a:spcPct val="100000"/>
                        </a:lnSpc>
                        <a:spcBef>
                          <a:spcPct val="0"/>
                        </a:spcBef>
                        <a:spcAft>
                          <a:spcPct val="0"/>
                        </a:spcAft>
                        <a:buClrTx/>
                        <a:buSzTx/>
                        <a:buFontTx/>
                        <a:buChar char="-"/>
                        <a:tabLst/>
                      </a:pPr>
                      <a:r>
                        <a:rPr kumimoji="0" lang="en-US" altLang="ko-KR" sz="900" i="1" u="none" strike="sngStrike" cap="none" normalizeH="0" baseline="0" dirty="0">
                          <a:ln>
                            <a:noFill/>
                          </a:ln>
                          <a:solidFill>
                            <a:schemeClr val="tx1">
                              <a:lumMod val="95000"/>
                              <a:lumOff val="5000"/>
                            </a:schemeClr>
                          </a:solidFill>
                          <a:effectLst/>
                          <a:latin typeface="Calibri" panose="020F0502020204030204" pitchFamily="34" charset="0"/>
                          <a:cs typeface="Arial" panose="020B0604020202020204" pitchFamily="34" charset="0"/>
                        </a:rPr>
                        <a:t>MNTD controls default maintenance period.</a:t>
                      </a:r>
                    </a:p>
                  </a:txBody>
                  <a:tcPr marL="34290" marR="34290" marT="34290" marB="34290" anchor="ctr" horzOverflow="overflow"/>
                </a:tc>
                <a:tc vMerge="1">
                  <a:txBody>
                    <a:bodyPr/>
                    <a:lstStyle/>
                    <a:p>
                      <a:pPr marL="0" marR="0" lvl="0" indent="0" algn="l" defTabSz="914400" rtl="0" eaLnBrk="1" fontAlgn="base" latinLnBrk="1" hangingPunct="1">
                        <a:lnSpc>
                          <a:spcPct val="100000"/>
                        </a:lnSpc>
                        <a:spcBef>
                          <a:spcPct val="0"/>
                        </a:spcBef>
                        <a:spcAft>
                          <a:spcPct val="0"/>
                        </a:spcAft>
                        <a:buClrTx/>
                        <a:buSzTx/>
                        <a:buFont typeface="Arial" panose="020B0604020202020204" pitchFamily="34" charset="0"/>
                        <a:buNone/>
                        <a:tabLst/>
                      </a:pPr>
                      <a:endParaRPr kumimoji="0" lang="en-US" altLang="ko-KR" sz="1000" b="1" u="none" strike="noStrike" cap="none" normalizeH="0" baseline="0" dirty="0">
                        <a:ln>
                          <a:noFill/>
                        </a:ln>
                        <a:solidFill>
                          <a:srgbClr val="0000CC"/>
                        </a:solidFill>
                        <a:effectLst/>
                        <a:latin typeface="Calibri" panose="020F0502020204030204" pitchFamily="34" charset="0"/>
                        <a:cs typeface="Arial" panose="020B0604020202020204" pitchFamily="34" charset="0"/>
                      </a:endParaRPr>
                    </a:p>
                  </a:txBody>
                  <a:tcPr marL="54000" marR="54000" marT="54000" marB="54000" anchor="ctr" horzOverflow="overflow"/>
                </a:tc>
                <a:extLst>
                  <a:ext uri="{0D108BD9-81ED-4DB2-BD59-A6C34878D82A}">
                    <a16:rowId xmlns:a16="http://schemas.microsoft.com/office/drawing/2014/main" val="552862936"/>
                  </a:ext>
                </a:extLst>
              </a:tr>
              <a:tr h="875048">
                <a:tc>
                  <a:txBody>
                    <a:bodyPr/>
                    <a:lstStyle/>
                    <a:p>
                      <a:pPr algn="ctr"/>
                      <a:r>
                        <a:rPr lang="en-US" sz="900" b="1" dirty="0">
                          <a:solidFill>
                            <a:schemeClr val="tx1">
                              <a:lumMod val="95000"/>
                              <a:lumOff val="5000"/>
                            </a:schemeClr>
                          </a:solidFill>
                          <a:latin typeface="Calibri" panose="020F0502020204030204" pitchFamily="34" charset="0"/>
                          <a:cs typeface="Arial" panose="020B0604020202020204" pitchFamily="34" charset="0"/>
                        </a:rPr>
                        <a:t>vUCP</a:t>
                      </a:r>
                      <a:r>
                        <a:rPr kumimoji="0" lang="en-US" altLang="ko-KR" sz="900" b="0" u="none" strike="noStrike" cap="none" normalizeH="0" baseline="0" dirty="0">
                          <a:ln>
                            <a:noFill/>
                          </a:ln>
                          <a:solidFill>
                            <a:schemeClr val="tx1">
                              <a:lumMod val="95000"/>
                              <a:lumOff val="5000"/>
                            </a:schemeClr>
                          </a:solidFill>
                          <a:effectLst/>
                          <a:latin typeface="Calibri" panose="020F0502020204030204" pitchFamily="34" charset="0"/>
                        </a:rPr>
                        <a:t>*</a:t>
                      </a:r>
                      <a:r>
                        <a:rPr kumimoji="0" lang="en-US" altLang="ko-KR" sz="900" b="0" u="none" strike="noStrike" cap="none" normalizeH="0" baseline="30000" dirty="0">
                          <a:ln>
                            <a:noFill/>
                          </a:ln>
                          <a:solidFill>
                            <a:schemeClr val="tx1">
                              <a:lumMod val="95000"/>
                              <a:lumOff val="5000"/>
                            </a:schemeClr>
                          </a:solidFill>
                          <a:effectLst/>
                          <a:latin typeface="Calibri" panose="020F0502020204030204" pitchFamily="34" charset="0"/>
                        </a:rPr>
                        <a:t>3</a:t>
                      </a:r>
                      <a:endParaRPr lang="en-US" sz="900" b="1" dirty="0">
                        <a:solidFill>
                          <a:schemeClr val="tx1">
                            <a:lumMod val="95000"/>
                            <a:lumOff val="5000"/>
                          </a:schemeClr>
                        </a:solidFill>
                        <a:latin typeface="Calibri" panose="020F0502020204030204" pitchFamily="34" charset="0"/>
                        <a:cs typeface="Arial" panose="020B0604020202020204" pitchFamily="34" charset="0"/>
                      </a:endParaRPr>
                    </a:p>
                    <a:p>
                      <a:pPr algn="ctr"/>
                      <a:r>
                        <a:rPr lang="en-US" sz="900" b="1" dirty="0">
                          <a:solidFill>
                            <a:schemeClr val="tx1">
                              <a:lumMod val="95000"/>
                              <a:lumOff val="5000"/>
                            </a:schemeClr>
                          </a:solidFill>
                          <a:latin typeface="Calibri" panose="020F0502020204030204" pitchFamily="34" charset="0"/>
                          <a:cs typeface="Arial" panose="020B0604020202020204" pitchFamily="34" charset="0"/>
                        </a:rPr>
                        <a:t>(CS2400S)</a:t>
                      </a:r>
                    </a:p>
                  </a:txBody>
                  <a:tcPr marL="34290" marR="34290" marT="34290" marB="34290" anchor="ctr"/>
                </a:tc>
                <a:tc gridSpan="2">
                  <a:txBody>
                    <a:bodyPr/>
                    <a:lstStyle/>
                    <a:p>
                      <a:pPr marL="0" marR="0" lvl="0" indent="0" algn="l" defTabSz="914400" rtl="0" eaLnBrk="1" fontAlgn="base" latinLnBrk="1" hangingPunct="1">
                        <a:lnSpc>
                          <a:spcPct val="100000"/>
                        </a:lnSpc>
                        <a:spcBef>
                          <a:spcPct val="0"/>
                        </a:spcBef>
                        <a:spcAft>
                          <a:spcPct val="0"/>
                        </a:spcAft>
                        <a:buClrTx/>
                        <a:buSzTx/>
                        <a:buFont typeface="Arial" panose="020B0604020202020204" pitchFamily="34" charset="0"/>
                        <a:buNone/>
                        <a:tabLst/>
                      </a:pPr>
                      <a:r>
                        <a:rPr kumimoji="0" lang="en-US" altLang="ko-KR" sz="900" u="none" strike="noStrike" cap="none" normalizeH="0" baseline="0" dirty="0">
                          <a:ln>
                            <a:noFill/>
                          </a:ln>
                          <a:solidFill>
                            <a:schemeClr val="tx1">
                              <a:lumMod val="95000"/>
                              <a:lumOff val="5000"/>
                            </a:schemeClr>
                          </a:solidFill>
                          <a:effectLst/>
                          <a:latin typeface="Calibri" panose="020F0502020204030204" pitchFamily="34" charset="0"/>
                        </a:rPr>
                        <a:t>&gt;</a:t>
                      </a:r>
                      <a:r>
                        <a:rPr kumimoji="0" lang="en-US" altLang="ko-KR" sz="900" b="1" u="none" strike="noStrike" cap="none" normalizeH="0" baseline="0" dirty="0">
                          <a:ln>
                            <a:noFill/>
                          </a:ln>
                          <a:solidFill>
                            <a:schemeClr val="tx1">
                              <a:lumMod val="95000"/>
                              <a:lumOff val="5000"/>
                            </a:schemeClr>
                          </a:solidFill>
                          <a:effectLst/>
                          <a:latin typeface="Calibri" panose="020F0502020204030204" pitchFamily="34" charset="0"/>
                        </a:rPr>
                        <a:t> </a:t>
                      </a:r>
                      <a:r>
                        <a:rPr kumimoji="0" lang="en-US" altLang="ko-KR" sz="900" b="1" u="none" strike="noStrike" cap="none" normalizeH="0" baseline="0" dirty="0">
                          <a:ln>
                            <a:noFill/>
                          </a:ln>
                          <a:solidFill>
                            <a:srgbClr val="0000FF"/>
                          </a:solidFill>
                          <a:effectLst/>
                          <a:latin typeface="Calibri" panose="020F0502020204030204" pitchFamily="34" charset="0"/>
                        </a:rPr>
                        <a:t>Year 1 (default) + Year 2 (mandatory) </a:t>
                      </a:r>
                      <a:r>
                        <a:rPr kumimoji="0" lang="en-US" altLang="ko-KR" sz="900" b="1" u="none" strike="noStrike" cap="none" normalizeH="0" baseline="0" dirty="0">
                          <a:ln>
                            <a:noFill/>
                          </a:ln>
                          <a:solidFill>
                            <a:srgbClr val="0000FF"/>
                          </a:solidFill>
                          <a:effectLst/>
                          <a:latin typeface="Calibri" panose="020F0502020204030204" pitchFamily="34" charset="0"/>
                          <a:sym typeface="Wingdings" panose="05000000000000000000" pitchFamily="2" charset="2"/>
                        </a:rPr>
                        <a:t> Until Q1/2020</a:t>
                      </a:r>
                      <a:endParaRPr kumimoji="0" lang="en-US" altLang="ko-KR" sz="900" b="1" u="none" strike="noStrike" cap="none" normalizeH="0" baseline="0" dirty="0">
                        <a:ln>
                          <a:noFill/>
                        </a:ln>
                        <a:solidFill>
                          <a:srgbClr val="0000FF"/>
                        </a:solidFill>
                        <a:effectLst/>
                        <a:latin typeface="Calibri" panose="020F0502020204030204" pitchFamily="34" charset="0"/>
                      </a:endParaRPr>
                    </a:p>
                    <a:p>
                      <a:pPr marL="176213" marR="0" lvl="0" indent="-176213" algn="l" defTabSz="914400" rtl="0" eaLnBrk="1" fontAlgn="base" latinLnBrk="1" hangingPunct="1">
                        <a:lnSpc>
                          <a:spcPct val="100000"/>
                        </a:lnSpc>
                        <a:spcBef>
                          <a:spcPct val="0"/>
                        </a:spcBef>
                        <a:spcAft>
                          <a:spcPct val="0"/>
                        </a:spcAft>
                        <a:buClrTx/>
                        <a:buSzTx/>
                        <a:buFont typeface="Arial" panose="020B0604020202020204" pitchFamily="34" charset="0"/>
                        <a:buChar char="•"/>
                        <a:tabLst/>
                      </a:pPr>
                      <a:r>
                        <a:rPr kumimoji="0" lang="en-US" altLang="ko-KR" sz="900" u="none" strike="noStrike" cap="none" normalizeH="0" baseline="0" dirty="0">
                          <a:ln>
                            <a:noFill/>
                          </a:ln>
                          <a:solidFill>
                            <a:schemeClr val="tx1">
                              <a:lumMod val="95000"/>
                              <a:lumOff val="5000"/>
                            </a:schemeClr>
                          </a:solidFill>
                          <a:effectLst/>
                          <a:latin typeface="Calibri" panose="020F0502020204030204" pitchFamily="34" charset="0"/>
                        </a:rPr>
                        <a:t>Full Service - Minor/Major Software Upgrade</a:t>
                      </a:r>
                    </a:p>
                    <a:p>
                      <a:pPr marL="361950" marR="0" lvl="0" indent="-185738" algn="l" defTabSz="914400" rtl="0" eaLnBrk="1" fontAlgn="base" latinLnBrk="1" hangingPunct="1">
                        <a:lnSpc>
                          <a:spcPct val="100000"/>
                        </a:lnSpc>
                        <a:spcBef>
                          <a:spcPct val="0"/>
                        </a:spcBef>
                        <a:spcAft>
                          <a:spcPct val="0"/>
                        </a:spcAft>
                        <a:buClrTx/>
                        <a:buSzTx/>
                        <a:buFontTx/>
                        <a:buChar char="-"/>
                        <a:tabLst/>
                      </a:pPr>
                      <a:r>
                        <a:rPr kumimoji="0" lang="en-US" altLang="ko-KR" sz="900" u="none" strike="noStrike" cap="none" normalizeH="0" baseline="0" dirty="0">
                          <a:ln>
                            <a:noFill/>
                          </a:ln>
                          <a:solidFill>
                            <a:schemeClr val="tx1">
                              <a:lumMod val="95000"/>
                              <a:lumOff val="5000"/>
                            </a:schemeClr>
                          </a:solidFill>
                          <a:effectLst/>
                          <a:latin typeface="Calibri" panose="020F0502020204030204" pitchFamily="34" charset="0"/>
                        </a:rPr>
                        <a:t>Must download MNTD + </a:t>
                      </a:r>
                      <a:r>
                        <a:rPr kumimoji="0" lang="en-US" altLang="ko-KR" sz="900" u="none" strike="sngStrike" cap="none" normalizeH="0" baseline="0" dirty="0">
                          <a:ln>
                            <a:noFill/>
                          </a:ln>
                          <a:solidFill>
                            <a:schemeClr val="tx1">
                              <a:lumMod val="95000"/>
                              <a:lumOff val="5000"/>
                            </a:schemeClr>
                          </a:solidFill>
                          <a:effectLst/>
                          <a:latin typeface="Calibri" panose="020F0502020204030204" pitchFamily="34" charset="0"/>
                        </a:rPr>
                        <a:t>MNT1</a:t>
                      </a:r>
                      <a:r>
                        <a:rPr kumimoji="0" lang="en-US" altLang="ko-KR" sz="900" u="none" strike="noStrike" cap="none" normalizeH="0" baseline="0" dirty="0">
                          <a:ln>
                            <a:noFill/>
                          </a:ln>
                          <a:solidFill>
                            <a:schemeClr val="tx1">
                              <a:lumMod val="95000"/>
                              <a:lumOff val="5000"/>
                            </a:schemeClr>
                          </a:solidFill>
                          <a:effectLst/>
                          <a:latin typeface="Calibri" panose="020F0502020204030204" pitchFamily="34" charset="0"/>
                        </a:rPr>
                        <a:t> at initial installation</a:t>
                      </a:r>
                    </a:p>
                    <a:p>
                      <a:pPr marL="176212" marR="0" lvl="0" indent="0" algn="l" defTabSz="914400" rtl="0" eaLnBrk="1" fontAlgn="base" latinLnBrk="1" hangingPunct="1">
                        <a:lnSpc>
                          <a:spcPct val="100000"/>
                        </a:lnSpc>
                        <a:spcBef>
                          <a:spcPct val="0"/>
                        </a:spcBef>
                        <a:spcAft>
                          <a:spcPct val="0"/>
                        </a:spcAft>
                        <a:buClrTx/>
                        <a:buSzTx/>
                        <a:buFontTx/>
                        <a:buNone/>
                        <a:tabLst/>
                      </a:pPr>
                      <a:r>
                        <a:rPr kumimoji="0" lang="en-US" altLang="ko-KR" sz="900" u="none" strike="noStrike" cap="none" normalizeH="0" baseline="0" dirty="0">
                          <a:ln>
                            <a:noFill/>
                          </a:ln>
                          <a:solidFill>
                            <a:schemeClr val="tx1">
                              <a:lumMod val="95000"/>
                              <a:lumOff val="5000"/>
                            </a:schemeClr>
                          </a:solidFill>
                          <a:effectLst/>
                          <a:latin typeface="Calibri" panose="020F0502020204030204" pitchFamily="34" charset="0"/>
                        </a:rPr>
                        <a:t>      .MNTD provides 26 months including one-year mandatory period.</a:t>
                      </a:r>
                    </a:p>
                    <a:p>
                      <a:pPr marL="176212" marR="0" lvl="0" indent="0" algn="l" defTabSz="914400" rtl="0" eaLnBrk="1" fontAlgn="base" latinLnBrk="1" hangingPunct="1">
                        <a:lnSpc>
                          <a:spcPct val="100000"/>
                        </a:lnSpc>
                        <a:spcBef>
                          <a:spcPct val="0"/>
                        </a:spcBef>
                        <a:spcAft>
                          <a:spcPct val="0"/>
                        </a:spcAft>
                        <a:buClrTx/>
                        <a:buSzTx/>
                        <a:buFontTx/>
                        <a:buNone/>
                        <a:tabLst/>
                      </a:pPr>
                      <a:r>
                        <a:rPr kumimoji="0" lang="en-US" altLang="ko-KR" sz="900" i="1" u="none" strike="noStrike" cap="none" normalizeH="0" baseline="0" dirty="0">
                          <a:ln>
                            <a:noFill/>
                          </a:ln>
                          <a:solidFill>
                            <a:schemeClr val="tx1">
                              <a:lumMod val="95000"/>
                              <a:lumOff val="5000"/>
                            </a:schemeClr>
                          </a:solidFill>
                          <a:effectLst/>
                          <a:latin typeface="Calibri" panose="020F0502020204030204" pitchFamily="34" charset="0"/>
                          <a:cs typeface="Arial" panose="020B0604020202020204" pitchFamily="34" charset="0"/>
                        </a:rPr>
                        <a:t>      .MNT1</a:t>
                      </a:r>
                      <a:r>
                        <a:rPr kumimoji="0" lang="en-US" altLang="ko-KR" sz="900" i="1" u="none" strike="noStrike" cap="none" normalizeH="0" baseline="0" dirty="0">
                          <a:ln>
                            <a:noFill/>
                          </a:ln>
                          <a:solidFill>
                            <a:srgbClr val="0000FF"/>
                          </a:solidFill>
                          <a:effectLst/>
                          <a:latin typeface="Calibri" panose="020F0502020204030204" pitchFamily="34" charset="0"/>
                          <a:cs typeface="Arial" panose="020B0604020202020204" pitchFamily="34" charset="0"/>
                        </a:rPr>
                        <a:t> </a:t>
                      </a:r>
                      <a:r>
                        <a:rPr kumimoji="0" lang="en-US" altLang="ko-KR" sz="900" i="1" u="none" strike="sngStrike" cap="none" normalizeH="0" baseline="0" dirty="0">
                          <a:ln>
                            <a:noFill/>
                          </a:ln>
                          <a:solidFill>
                            <a:srgbClr val="0000FF"/>
                          </a:solidFill>
                          <a:effectLst/>
                          <a:latin typeface="Calibri" panose="020F0502020204030204" pitchFamily="34" charset="0"/>
                          <a:cs typeface="Arial" panose="020B0604020202020204" pitchFamily="34" charset="0"/>
                        </a:rPr>
                        <a:t>~5</a:t>
                      </a:r>
                      <a:r>
                        <a:rPr kumimoji="0" lang="en-US" altLang="ko-KR" sz="900" i="1" u="none" strike="noStrike" cap="none" normalizeH="0" baseline="0" dirty="0">
                          <a:ln>
                            <a:noFill/>
                          </a:ln>
                          <a:solidFill>
                            <a:srgbClr val="0000FF"/>
                          </a:solidFill>
                          <a:effectLst/>
                          <a:latin typeface="Calibri" panose="020F0502020204030204" pitchFamily="34" charset="0"/>
                          <a:cs typeface="Arial" panose="020B0604020202020204" pitchFamily="34" charset="0"/>
                        </a:rPr>
                        <a:t> </a:t>
                      </a:r>
                      <a:r>
                        <a:rPr kumimoji="0" lang="en-US" altLang="ko-KR" sz="900" i="1" u="none" strike="noStrike" cap="none" normalizeH="0" baseline="0" dirty="0">
                          <a:ln>
                            <a:noFill/>
                          </a:ln>
                          <a:solidFill>
                            <a:schemeClr val="tx1">
                              <a:lumMod val="95000"/>
                              <a:lumOff val="5000"/>
                            </a:schemeClr>
                          </a:solidFill>
                          <a:effectLst/>
                          <a:latin typeface="Calibri" panose="020F0502020204030204" pitchFamily="34" charset="0"/>
                          <a:cs typeface="Arial" panose="020B0604020202020204" pitchFamily="34" charset="0"/>
                        </a:rPr>
                        <a:t>can be also downloadable for additional period.</a:t>
                      </a:r>
                    </a:p>
                    <a:p>
                      <a:pPr marL="176212" marR="0" lvl="0" indent="0" algn="l" defTabSz="914400" rtl="0" eaLnBrk="1" fontAlgn="base" latinLnBrk="1" hangingPunct="1">
                        <a:lnSpc>
                          <a:spcPct val="100000"/>
                        </a:lnSpc>
                        <a:spcBef>
                          <a:spcPct val="0"/>
                        </a:spcBef>
                        <a:spcAft>
                          <a:spcPct val="0"/>
                        </a:spcAft>
                        <a:buClrTx/>
                        <a:buSzTx/>
                        <a:buFontTx/>
                        <a:buNone/>
                        <a:tabLst/>
                      </a:pPr>
                      <a:endParaRPr kumimoji="0" lang="en-US" altLang="ko-KR" sz="900" i="1" u="none" strike="noStrike" cap="none" normalizeH="0" baseline="0" dirty="0">
                        <a:ln>
                          <a:noFill/>
                        </a:ln>
                        <a:solidFill>
                          <a:schemeClr val="tx1">
                            <a:lumMod val="95000"/>
                            <a:lumOff val="5000"/>
                          </a:schemeClr>
                        </a:solidFill>
                        <a:effectLst/>
                        <a:latin typeface="Calibri" panose="020F0502020204030204" pitchFamily="34" charset="0"/>
                        <a:cs typeface="Arial" panose="020B0604020202020204" pitchFamily="34" charset="0"/>
                      </a:endParaRPr>
                    </a:p>
                    <a:p>
                      <a:pPr marL="176212" marR="0" lvl="0" indent="0" algn="l" defTabSz="914400" rtl="0" eaLnBrk="1" fontAlgn="base" latinLnBrk="1" hangingPunct="1">
                        <a:lnSpc>
                          <a:spcPct val="100000"/>
                        </a:lnSpc>
                        <a:spcBef>
                          <a:spcPct val="0"/>
                        </a:spcBef>
                        <a:spcAft>
                          <a:spcPct val="0"/>
                        </a:spcAft>
                        <a:buClrTx/>
                        <a:buSzTx/>
                        <a:buFontTx/>
                        <a:buNone/>
                        <a:tabLst/>
                      </a:pPr>
                      <a:endParaRPr kumimoji="0" lang="en-US" altLang="ko-KR" sz="900" i="1" u="none" strike="noStrike" cap="none" normalizeH="0" baseline="0" dirty="0">
                        <a:ln>
                          <a:noFill/>
                        </a:ln>
                        <a:solidFill>
                          <a:schemeClr val="tx1">
                            <a:lumMod val="95000"/>
                            <a:lumOff val="5000"/>
                          </a:schemeClr>
                        </a:solidFill>
                        <a:effectLst/>
                        <a:latin typeface="Calibri" panose="020F0502020204030204" pitchFamily="34" charset="0"/>
                        <a:cs typeface="Arial" panose="020B0604020202020204" pitchFamily="34" charset="0"/>
                      </a:endParaRPr>
                    </a:p>
                  </a:txBody>
                  <a:tcPr marL="34290" marR="34290" marT="34290" marB="34290" anchor="ctr" horzOverflow="overflow"/>
                </a:tc>
                <a:tc hMerge="1">
                  <a:txBody>
                    <a:bodyPr/>
                    <a:lstStyle/>
                    <a:p>
                      <a:pPr marL="409575" marR="0" lvl="0" indent="-228600" algn="l" defTabSz="914400" rtl="0" eaLnBrk="1" fontAlgn="base" latinLnBrk="1" hangingPunct="1">
                        <a:lnSpc>
                          <a:spcPct val="100000"/>
                        </a:lnSpc>
                        <a:spcBef>
                          <a:spcPct val="0"/>
                        </a:spcBef>
                        <a:spcAft>
                          <a:spcPct val="0"/>
                        </a:spcAft>
                        <a:buClrTx/>
                        <a:buSzTx/>
                        <a:buFont typeface="+mj-lt"/>
                        <a:buAutoNum type="arabicParenR" startAt="2"/>
                        <a:tabLst/>
                      </a:pPr>
                      <a:endParaRPr kumimoji="0" lang="en-US" altLang="ko-KR" sz="1100" b="1" u="none" strike="noStrike" cap="none" normalizeH="0" baseline="0" dirty="0">
                        <a:ln>
                          <a:noFill/>
                        </a:ln>
                        <a:solidFill>
                          <a:srgbClr val="0000CC"/>
                        </a:solidFill>
                        <a:effectLst/>
                        <a:latin typeface="Calibri" panose="020F0502020204030204" pitchFamily="34" charset="0"/>
                        <a:cs typeface="Arial" panose="020B0604020202020204" pitchFamily="34" charset="0"/>
                      </a:endParaRPr>
                    </a:p>
                  </a:txBody>
                  <a:tcPr marL="54000" marR="54000" marT="54000" marB="54000" anchor="ctr" horzOverflow="overflow">
                    <a:lnT w="6350" cap="flat" cmpd="sng" algn="ctr">
                      <a:solidFill>
                        <a:schemeClr val="bg1">
                          <a:lumMod val="75000"/>
                        </a:schemeClr>
                      </a:solidFill>
                      <a:prstDash val="solid"/>
                      <a:round/>
                      <a:headEnd type="none" w="med" len="med"/>
                      <a:tailEnd type="none" w="med" len="med"/>
                    </a:lnT>
                  </a:tcPr>
                </a:tc>
                <a:extLst>
                  <a:ext uri="{0D108BD9-81ED-4DB2-BD59-A6C34878D82A}">
                    <a16:rowId xmlns:a16="http://schemas.microsoft.com/office/drawing/2014/main" val="1705483819"/>
                  </a:ext>
                </a:extLst>
              </a:tr>
              <a:tr h="875048">
                <a:tc>
                  <a:txBody>
                    <a:bodyPr/>
                    <a:lstStyle/>
                    <a:p>
                      <a:pPr algn="ctr"/>
                      <a:r>
                        <a:rPr lang="en-US" sz="900" b="1" dirty="0">
                          <a:solidFill>
                            <a:srgbClr val="0000CC"/>
                          </a:solidFill>
                          <a:latin typeface="Calibri" panose="020F0502020204030204" pitchFamily="34" charset="0"/>
                          <a:cs typeface="Arial" panose="020B0604020202020204" pitchFamily="34" charset="0"/>
                        </a:rPr>
                        <a:t>vUCP</a:t>
                      </a:r>
                      <a:r>
                        <a:rPr kumimoji="0" lang="en-US" altLang="ko-KR" sz="900" b="0" u="none" strike="noStrike" cap="none" normalizeH="0" baseline="0" dirty="0">
                          <a:ln>
                            <a:noFill/>
                          </a:ln>
                          <a:solidFill>
                            <a:srgbClr val="0000CC"/>
                          </a:solidFill>
                          <a:effectLst/>
                          <a:latin typeface="Calibri" panose="020F0502020204030204" pitchFamily="34" charset="0"/>
                        </a:rPr>
                        <a:t>*</a:t>
                      </a:r>
                      <a:r>
                        <a:rPr kumimoji="0" lang="en-US" altLang="ko-KR" sz="900" b="0" u="none" strike="noStrike" cap="none" normalizeH="0" baseline="30000" dirty="0">
                          <a:ln>
                            <a:noFill/>
                          </a:ln>
                          <a:solidFill>
                            <a:srgbClr val="0000CC"/>
                          </a:solidFill>
                          <a:effectLst/>
                          <a:latin typeface="Calibri" panose="020F0502020204030204" pitchFamily="34" charset="0"/>
                        </a:rPr>
                        <a:t>4</a:t>
                      </a:r>
                      <a:endParaRPr lang="en-US" sz="900" b="1" dirty="0">
                        <a:solidFill>
                          <a:srgbClr val="0000CC"/>
                        </a:solidFill>
                        <a:latin typeface="Calibri" panose="020F0502020204030204" pitchFamily="34" charset="0"/>
                        <a:cs typeface="Arial" panose="020B0604020202020204" pitchFamily="34" charset="0"/>
                      </a:endParaRPr>
                    </a:p>
                    <a:p>
                      <a:pPr algn="ctr"/>
                      <a:r>
                        <a:rPr lang="en-US" sz="900" b="1" dirty="0">
                          <a:solidFill>
                            <a:srgbClr val="0000CC"/>
                          </a:solidFill>
                          <a:latin typeface="Calibri" panose="020F0502020204030204" pitchFamily="34" charset="0"/>
                          <a:cs typeface="Arial" panose="020B0604020202020204" pitchFamily="34" charset="0"/>
                        </a:rPr>
                        <a:t>(CS2400S)</a:t>
                      </a:r>
                    </a:p>
                  </a:txBody>
                  <a:tcPr marL="34290" marR="34290" marT="34290" marB="34290" anchor="ctr"/>
                </a:tc>
                <a:tc gridSpan="2">
                  <a:txBody>
                    <a:bodyPr/>
                    <a:lstStyle/>
                    <a:p>
                      <a:pPr marL="0" marR="0" lvl="0" indent="0" algn="l" defTabSz="914400" rtl="0" eaLnBrk="1" fontAlgn="base" latinLnBrk="1" hangingPunct="1">
                        <a:lnSpc>
                          <a:spcPct val="100000"/>
                        </a:lnSpc>
                        <a:spcBef>
                          <a:spcPct val="0"/>
                        </a:spcBef>
                        <a:spcAft>
                          <a:spcPct val="0"/>
                        </a:spcAft>
                        <a:buClrTx/>
                        <a:buSzTx/>
                        <a:buFont typeface="Arial" panose="020B0604020202020204" pitchFamily="34" charset="0"/>
                        <a:buNone/>
                        <a:tabLst/>
                      </a:pPr>
                      <a:r>
                        <a:rPr kumimoji="0" lang="en-US" altLang="ko-KR" sz="900" u="none" strike="noStrike" cap="none" normalizeH="0" baseline="0" dirty="0">
                          <a:ln>
                            <a:noFill/>
                          </a:ln>
                          <a:solidFill>
                            <a:srgbClr val="0000CC"/>
                          </a:solidFill>
                          <a:effectLst/>
                          <a:latin typeface="Calibri" panose="020F0502020204030204" pitchFamily="34" charset="0"/>
                        </a:rPr>
                        <a:t>&gt;</a:t>
                      </a:r>
                      <a:r>
                        <a:rPr kumimoji="0" lang="en-US" altLang="ko-KR" sz="900" b="1" u="none" strike="noStrike" cap="none" normalizeH="0" baseline="0" dirty="0">
                          <a:ln>
                            <a:noFill/>
                          </a:ln>
                          <a:solidFill>
                            <a:srgbClr val="0000CC"/>
                          </a:solidFill>
                          <a:effectLst/>
                          <a:latin typeface="Calibri" panose="020F0502020204030204" pitchFamily="34" charset="0"/>
                        </a:rPr>
                        <a:t> Year 1 (default) + Year 2 (mandatory) </a:t>
                      </a:r>
                      <a:r>
                        <a:rPr kumimoji="0" lang="en-US" altLang="ko-KR" sz="900" b="1" u="none" strike="noStrike" cap="none" normalizeH="0" baseline="0" dirty="0">
                          <a:ln>
                            <a:noFill/>
                          </a:ln>
                          <a:solidFill>
                            <a:srgbClr val="0000CC"/>
                          </a:solidFill>
                          <a:effectLst/>
                          <a:latin typeface="Calibri" panose="020F0502020204030204" pitchFamily="34" charset="0"/>
                          <a:sym typeface="Wingdings" panose="05000000000000000000" pitchFamily="2" charset="2"/>
                        </a:rPr>
                        <a:t> After Q1/2020 (Exact date to be announced before applicable around early Q1/2020)</a:t>
                      </a:r>
                      <a:endParaRPr kumimoji="0" lang="en-US" altLang="ko-KR" sz="900" b="1" u="none" strike="noStrike" cap="none" normalizeH="0" baseline="0" dirty="0">
                        <a:ln>
                          <a:noFill/>
                        </a:ln>
                        <a:solidFill>
                          <a:srgbClr val="0000CC"/>
                        </a:solidFill>
                        <a:effectLst/>
                        <a:latin typeface="Calibri" panose="020F0502020204030204" pitchFamily="34" charset="0"/>
                      </a:endParaRPr>
                    </a:p>
                    <a:p>
                      <a:pPr marL="176213" marR="0" lvl="0" indent="-176213" algn="l" defTabSz="914400" rtl="0" eaLnBrk="1" fontAlgn="base" latinLnBrk="1" hangingPunct="1">
                        <a:lnSpc>
                          <a:spcPct val="100000"/>
                        </a:lnSpc>
                        <a:spcBef>
                          <a:spcPct val="0"/>
                        </a:spcBef>
                        <a:spcAft>
                          <a:spcPct val="0"/>
                        </a:spcAft>
                        <a:buClrTx/>
                        <a:buSzTx/>
                        <a:buFont typeface="Arial" panose="020B0604020202020204" pitchFamily="34" charset="0"/>
                        <a:buChar char="•"/>
                        <a:tabLst/>
                      </a:pPr>
                      <a:r>
                        <a:rPr kumimoji="0" lang="en-US" altLang="ko-KR" sz="900" u="none" strike="noStrike" cap="none" normalizeH="0" baseline="0" dirty="0">
                          <a:ln>
                            <a:noFill/>
                          </a:ln>
                          <a:solidFill>
                            <a:srgbClr val="0000CC"/>
                          </a:solidFill>
                          <a:effectLst/>
                          <a:latin typeface="Calibri" panose="020F0502020204030204" pitchFamily="34" charset="0"/>
                        </a:rPr>
                        <a:t>Full Service - Minor/Major Software Upgrade</a:t>
                      </a:r>
                    </a:p>
                    <a:p>
                      <a:pPr marL="361950" marR="0" lvl="0" indent="-185738" algn="l" defTabSz="914400" rtl="0" eaLnBrk="1" fontAlgn="base" latinLnBrk="1" hangingPunct="1">
                        <a:lnSpc>
                          <a:spcPct val="100000"/>
                        </a:lnSpc>
                        <a:spcBef>
                          <a:spcPct val="0"/>
                        </a:spcBef>
                        <a:spcAft>
                          <a:spcPct val="0"/>
                        </a:spcAft>
                        <a:buClrTx/>
                        <a:buSzTx/>
                        <a:buFontTx/>
                        <a:buChar char="-"/>
                        <a:tabLst/>
                      </a:pPr>
                      <a:r>
                        <a:rPr kumimoji="0" lang="en-US" altLang="ko-KR" sz="900" u="none" strike="noStrike" cap="none" normalizeH="0" baseline="0" dirty="0">
                          <a:ln>
                            <a:noFill/>
                          </a:ln>
                          <a:solidFill>
                            <a:srgbClr val="0000CC"/>
                          </a:solidFill>
                          <a:effectLst/>
                          <a:latin typeface="Calibri" panose="020F0502020204030204" pitchFamily="34" charset="0"/>
                        </a:rPr>
                        <a:t>Must download MNTD + MNT1 at initial installation</a:t>
                      </a:r>
                    </a:p>
                    <a:p>
                      <a:pPr marL="176212" marR="0" lvl="0" indent="0" algn="l" defTabSz="914400" rtl="0" eaLnBrk="1" fontAlgn="base" latinLnBrk="1" hangingPunct="1">
                        <a:lnSpc>
                          <a:spcPct val="100000"/>
                        </a:lnSpc>
                        <a:spcBef>
                          <a:spcPct val="0"/>
                        </a:spcBef>
                        <a:spcAft>
                          <a:spcPct val="0"/>
                        </a:spcAft>
                        <a:buClrTx/>
                        <a:buSzTx/>
                        <a:buFontTx/>
                        <a:buNone/>
                        <a:tabLst/>
                      </a:pPr>
                      <a:r>
                        <a:rPr kumimoji="0" lang="en-US" altLang="ko-KR" sz="900" u="none" strike="noStrike" cap="none" normalizeH="0" baseline="0" dirty="0">
                          <a:ln>
                            <a:noFill/>
                          </a:ln>
                          <a:solidFill>
                            <a:srgbClr val="0000CC"/>
                          </a:solidFill>
                          <a:effectLst/>
                          <a:latin typeface="Calibri" panose="020F0502020204030204" pitchFamily="34" charset="0"/>
                        </a:rPr>
                        <a:t>      .MNTD provides </a:t>
                      </a:r>
                      <a:r>
                        <a:rPr kumimoji="0" lang="en-US" altLang="ko-KR" sz="900" u="none" strike="sngStrike" cap="none" normalizeH="0" baseline="0" dirty="0">
                          <a:ln>
                            <a:noFill/>
                          </a:ln>
                          <a:solidFill>
                            <a:srgbClr val="0000CC"/>
                          </a:solidFill>
                          <a:effectLst/>
                          <a:latin typeface="Calibri" panose="020F0502020204030204" pitchFamily="34" charset="0"/>
                        </a:rPr>
                        <a:t>26 </a:t>
                      </a:r>
                      <a:r>
                        <a:rPr kumimoji="0" lang="en-US" altLang="ko-KR" sz="900" u="none" strike="noStrike" cap="none" normalizeH="0" baseline="0" dirty="0">
                          <a:ln>
                            <a:noFill/>
                          </a:ln>
                          <a:solidFill>
                            <a:srgbClr val="0000CC"/>
                          </a:solidFill>
                          <a:effectLst/>
                          <a:latin typeface="Calibri" panose="020F0502020204030204" pitchFamily="34" charset="0"/>
                        </a:rPr>
                        <a:t>14 months </a:t>
                      </a:r>
                      <a:r>
                        <a:rPr kumimoji="0" lang="en-US" altLang="ko-KR" sz="900" u="none" strike="sngStrike" cap="none" normalizeH="0" baseline="0" dirty="0">
                          <a:ln>
                            <a:noFill/>
                          </a:ln>
                          <a:solidFill>
                            <a:srgbClr val="0000CC"/>
                          </a:solidFill>
                          <a:effectLst/>
                          <a:latin typeface="Calibri" panose="020F0502020204030204" pitchFamily="34" charset="0"/>
                        </a:rPr>
                        <a:t>including one-year mandatory period</a:t>
                      </a:r>
                      <a:r>
                        <a:rPr kumimoji="0" lang="en-US" altLang="ko-KR" sz="900" u="none" strike="noStrike" cap="none" normalizeH="0" baseline="0" dirty="0">
                          <a:ln>
                            <a:noFill/>
                          </a:ln>
                          <a:solidFill>
                            <a:srgbClr val="0000CC"/>
                          </a:solidFill>
                          <a:effectLst/>
                          <a:latin typeface="Calibri" panose="020F0502020204030204" pitchFamily="34" charset="0"/>
                        </a:rPr>
                        <a:t>.</a:t>
                      </a:r>
                    </a:p>
                    <a:p>
                      <a:pPr marL="176212" marR="0" lvl="0" indent="0" algn="l" defTabSz="914400" rtl="0" eaLnBrk="1" fontAlgn="base" latinLnBrk="1" hangingPunct="1">
                        <a:lnSpc>
                          <a:spcPct val="100000"/>
                        </a:lnSpc>
                        <a:spcBef>
                          <a:spcPct val="0"/>
                        </a:spcBef>
                        <a:spcAft>
                          <a:spcPct val="0"/>
                        </a:spcAft>
                        <a:buClrTx/>
                        <a:buSzTx/>
                        <a:buFontTx/>
                        <a:buNone/>
                        <a:tabLst/>
                      </a:pPr>
                      <a:r>
                        <a:rPr kumimoji="0" lang="en-US" altLang="ko-KR" sz="900" u="none" strike="noStrike" cap="none" normalizeH="0" baseline="0" dirty="0">
                          <a:ln>
                            <a:noFill/>
                          </a:ln>
                          <a:solidFill>
                            <a:srgbClr val="0000CC"/>
                          </a:solidFill>
                          <a:effectLst/>
                          <a:latin typeface="Calibri" panose="020F0502020204030204" pitchFamily="34" charset="0"/>
                        </a:rPr>
                        <a:t>      .MNT1 provides 12 months.</a:t>
                      </a:r>
                    </a:p>
                    <a:p>
                      <a:pPr marL="176212" marR="0" lvl="0" indent="0" algn="l" defTabSz="914400" rtl="0" eaLnBrk="1" fontAlgn="base" latinLnBrk="1" hangingPunct="1">
                        <a:lnSpc>
                          <a:spcPct val="100000"/>
                        </a:lnSpc>
                        <a:spcBef>
                          <a:spcPct val="0"/>
                        </a:spcBef>
                        <a:spcAft>
                          <a:spcPct val="0"/>
                        </a:spcAft>
                        <a:buClrTx/>
                        <a:buSzTx/>
                        <a:buFontTx/>
                        <a:buNone/>
                        <a:tabLst/>
                      </a:pPr>
                      <a:r>
                        <a:rPr kumimoji="0" lang="en-US" altLang="ko-KR" sz="900" i="1" u="none" strike="noStrike" cap="none" normalizeH="0" baseline="0" dirty="0">
                          <a:ln>
                            <a:noFill/>
                          </a:ln>
                          <a:solidFill>
                            <a:srgbClr val="0000CC"/>
                          </a:solidFill>
                          <a:effectLst/>
                          <a:latin typeface="Calibri" panose="020F0502020204030204" pitchFamily="34" charset="0"/>
                          <a:cs typeface="Arial" panose="020B0604020202020204" pitchFamily="34" charset="0"/>
                        </a:rPr>
                        <a:t>      .MNT1 </a:t>
                      </a:r>
                      <a:r>
                        <a:rPr kumimoji="0" lang="en-US" altLang="ko-KR" sz="900" i="1" u="none" strike="sngStrike" cap="none" normalizeH="0" baseline="0" dirty="0">
                          <a:ln>
                            <a:noFill/>
                          </a:ln>
                          <a:solidFill>
                            <a:srgbClr val="0000CC"/>
                          </a:solidFill>
                          <a:effectLst/>
                          <a:latin typeface="Calibri" panose="020F0502020204030204" pitchFamily="34" charset="0"/>
                          <a:cs typeface="Arial" panose="020B0604020202020204" pitchFamily="34" charset="0"/>
                        </a:rPr>
                        <a:t>~5</a:t>
                      </a:r>
                      <a:r>
                        <a:rPr kumimoji="0" lang="en-US" altLang="ko-KR" sz="900" i="1" u="none" strike="noStrike" cap="none" normalizeH="0" baseline="0" dirty="0">
                          <a:ln>
                            <a:noFill/>
                          </a:ln>
                          <a:solidFill>
                            <a:srgbClr val="0000CC"/>
                          </a:solidFill>
                          <a:effectLst/>
                          <a:latin typeface="Calibri" panose="020F0502020204030204" pitchFamily="34" charset="0"/>
                          <a:cs typeface="Arial" panose="020B0604020202020204" pitchFamily="34" charset="0"/>
                        </a:rPr>
                        <a:t> </a:t>
                      </a:r>
                      <a:r>
                        <a:rPr kumimoji="0" lang="en-US" altLang="ko-KR" sz="900" i="1" u="none" strike="sngStrike" cap="none" normalizeH="0" baseline="0" dirty="0">
                          <a:ln>
                            <a:noFill/>
                          </a:ln>
                          <a:solidFill>
                            <a:srgbClr val="0000CC"/>
                          </a:solidFill>
                          <a:effectLst/>
                          <a:latin typeface="Calibri" panose="020F0502020204030204" pitchFamily="34" charset="0"/>
                          <a:cs typeface="Arial" panose="020B0604020202020204" pitchFamily="34" charset="0"/>
                        </a:rPr>
                        <a:t>can be also downloadable for additional period. </a:t>
                      </a:r>
                      <a:r>
                        <a:rPr kumimoji="0" lang="en-US" altLang="ko-KR" sz="900" i="1" u="none" strike="noStrike" cap="none" normalizeH="0" baseline="0" dirty="0">
                          <a:ln>
                            <a:noFill/>
                          </a:ln>
                          <a:solidFill>
                            <a:srgbClr val="0000CC"/>
                          </a:solidFill>
                          <a:effectLst/>
                          <a:latin typeface="Calibri" panose="020F0502020204030204" pitchFamily="34" charset="0"/>
                          <a:cs typeface="Arial" panose="020B0604020202020204" pitchFamily="34" charset="0"/>
                        </a:rPr>
                        <a:t> is only available for renewal.</a:t>
                      </a:r>
                    </a:p>
                    <a:p>
                      <a:pPr marL="176212" marR="0" lvl="0" indent="0" algn="l" defTabSz="914400" rtl="0" eaLnBrk="1" fontAlgn="base" latinLnBrk="1" hangingPunct="1">
                        <a:lnSpc>
                          <a:spcPct val="100000"/>
                        </a:lnSpc>
                        <a:spcBef>
                          <a:spcPct val="0"/>
                        </a:spcBef>
                        <a:spcAft>
                          <a:spcPct val="0"/>
                        </a:spcAft>
                        <a:buClrTx/>
                        <a:buSzTx/>
                        <a:buFontTx/>
                        <a:buNone/>
                        <a:tabLst/>
                      </a:pPr>
                      <a:r>
                        <a:rPr kumimoji="0" lang="en-US" altLang="ko-KR" sz="900" i="1" u="none" strike="noStrike" cap="none" normalizeH="0" baseline="0" dirty="0">
                          <a:ln>
                            <a:noFill/>
                          </a:ln>
                          <a:solidFill>
                            <a:srgbClr val="0000CC"/>
                          </a:solidFill>
                          <a:effectLst/>
                          <a:latin typeface="Calibri" panose="020F0502020204030204" pitchFamily="34" charset="0"/>
                          <a:cs typeface="Arial" panose="020B0604020202020204" pitchFamily="34" charset="0"/>
                        </a:rPr>
                        <a:t>       (only yearly renewal, not multi-year renewal for license simplification)</a:t>
                      </a:r>
                    </a:p>
                  </a:txBody>
                  <a:tcPr marL="34290" marR="34290" marT="34290" marB="34290" anchor="ctr" horzOverflow="overflow"/>
                </a:tc>
                <a:tc hMerge="1">
                  <a:txBody>
                    <a:bodyPr/>
                    <a:lstStyle/>
                    <a:p>
                      <a:endParaRPr lang="en-US"/>
                    </a:p>
                  </a:txBody>
                  <a:tcPr/>
                </a:tc>
                <a:extLst>
                  <a:ext uri="{0D108BD9-81ED-4DB2-BD59-A6C34878D82A}">
                    <a16:rowId xmlns:a16="http://schemas.microsoft.com/office/drawing/2014/main" val="1205567151"/>
                  </a:ext>
                </a:extLst>
              </a:tr>
            </a:tbl>
          </a:graphicData>
        </a:graphic>
      </p:graphicFrame>
      <p:sp>
        <p:nvSpPr>
          <p:cNvPr id="5" name="TextBox 4"/>
          <p:cNvSpPr txBox="1"/>
          <p:nvPr/>
        </p:nvSpPr>
        <p:spPr>
          <a:xfrm>
            <a:off x="1174344" y="5488157"/>
            <a:ext cx="7825286" cy="784830"/>
          </a:xfrm>
          <a:prstGeom prst="rect">
            <a:avLst/>
          </a:prstGeom>
          <a:noFill/>
        </p:spPr>
        <p:txBody>
          <a:bodyPr wrap="square" rtlCol="0">
            <a:spAutoFit/>
          </a:bodyPr>
          <a:lstStyle/>
          <a:p>
            <a:pPr marL="102692" indent="-102692"/>
            <a:r>
              <a:rPr lang="en-US" altLang="ko-KR" sz="900" dirty="0">
                <a:latin typeface="Calibri" panose="020F0502020204030204" pitchFamily="34" charset="0"/>
                <a:cs typeface="Arial" panose="020B0604020202020204" pitchFamily="34" charset="0"/>
              </a:rPr>
              <a:t>*</a:t>
            </a:r>
            <a:r>
              <a:rPr lang="en-US" altLang="ko-KR" sz="900" baseline="30000" dirty="0">
                <a:latin typeface="Calibri" panose="020F0502020204030204" pitchFamily="34" charset="0"/>
                <a:cs typeface="Arial" panose="020B0604020202020204" pitchFamily="34" charset="0"/>
              </a:rPr>
              <a:t>1 </a:t>
            </a:r>
            <a:r>
              <a:rPr lang="en-US" altLang="ko-KR" sz="900" dirty="0">
                <a:latin typeface="Calibri" panose="020F0502020204030204" pitchFamily="34" charset="0"/>
              </a:rPr>
              <a:t>: </a:t>
            </a:r>
            <a:r>
              <a:rPr lang="en-US" altLang="ko-KR" sz="900" dirty="0" err="1">
                <a:latin typeface="Calibri" panose="020F0502020204030204" pitchFamily="34" charset="0"/>
              </a:rPr>
              <a:t>MNTUx</a:t>
            </a:r>
            <a:r>
              <a:rPr lang="en-US" altLang="ko-KR" sz="900" dirty="0">
                <a:latin typeface="Calibri" panose="020F0502020204030204" pitchFamily="34" charset="0"/>
              </a:rPr>
              <a:t> must be downloaded after the expiration of previous SWA licenses including default maintenance since </a:t>
            </a:r>
            <a:r>
              <a:rPr lang="en-US" altLang="ko-KR" sz="900" dirty="0" err="1">
                <a:latin typeface="Calibri" panose="020F0502020204030204" pitchFamily="34" charset="0"/>
              </a:rPr>
              <a:t>MNTUx</a:t>
            </a:r>
            <a:r>
              <a:rPr lang="en-US" altLang="ko-KR" sz="900" dirty="0">
                <a:latin typeface="Calibri" panose="020F0502020204030204" pitchFamily="34" charset="0"/>
              </a:rPr>
              <a:t> validity starts  from the issue date. </a:t>
            </a:r>
            <a:r>
              <a:rPr lang="en-US" altLang="ko-KR" sz="900" dirty="0" err="1">
                <a:latin typeface="Calibri" panose="020F0502020204030204" pitchFamily="34" charset="0"/>
              </a:rPr>
              <a:t>MNTUx</a:t>
            </a:r>
            <a:r>
              <a:rPr lang="en-US" altLang="ko-KR" sz="900" dirty="0">
                <a:latin typeface="Calibri" panose="020F0502020204030204" pitchFamily="34" charset="0"/>
              </a:rPr>
              <a:t> doesn’t add remaining days of previous SWA period. </a:t>
            </a:r>
          </a:p>
          <a:p>
            <a:pPr marL="102692" indent="-102692"/>
            <a:r>
              <a:rPr lang="en-US" altLang="ko-KR" sz="900" dirty="0">
                <a:latin typeface="Calibri" panose="020F0502020204030204" pitchFamily="34" charset="0"/>
                <a:cs typeface="Arial" panose="020B0604020202020204" pitchFamily="34" charset="0"/>
              </a:rPr>
              <a:t>*</a:t>
            </a:r>
            <a:r>
              <a:rPr lang="en-US" altLang="ko-KR" sz="900" baseline="30000" dirty="0">
                <a:latin typeface="Calibri" panose="020F0502020204030204" pitchFamily="34" charset="0"/>
                <a:cs typeface="Arial" panose="020B0604020202020204" pitchFamily="34" charset="0"/>
              </a:rPr>
              <a:t>2</a:t>
            </a:r>
            <a:r>
              <a:rPr lang="en-US" altLang="ko-KR" sz="900" dirty="0">
                <a:latin typeface="Calibri" panose="020F0502020204030204" pitchFamily="34" charset="0"/>
              </a:rPr>
              <a:t> : However, MNTx adds the remaining days so no issue when to download.</a:t>
            </a:r>
          </a:p>
          <a:p>
            <a:r>
              <a:rPr lang="en-US" altLang="ko-KR" sz="900" b="1" dirty="0">
                <a:solidFill>
                  <a:srgbClr val="0000CC"/>
                </a:solidFill>
                <a:latin typeface="Calibri" panose="020F0502020204030204" pitchFamily="34" charset="0"/>
                <a:cs typeface="Arial" panose="020B0604020202020204" pitchFamily="34" charset="0"/>
              </a:rPr>
              <a:t>*3</a:t>
            </a:r>
            <a:r>
              <a:rPr lang="en-US" altLang="ko-KR" sz="900" b="1" dirty="0">
                <a:solidFill>
                  <a:srgbClr val="0000CC"/>
                </a:solidFill>
                <a:latin typeface="Calibri" panose="020F0502020204030204" pitchFamily="34" charset="0"/>
              </a:rPr>
              <a:t> : </a:t>
            </a:r>
            <a:r>
              <a:rPr lang="en-US" sz="900" b="1" dirty="0">
                <a:solidFill>
                  <a:srgbClr val="0000CC"/>
                </a:solidFill>
              </a:rPr>
              <a:t>vUCP-CS2400S is replacing the previous CS2400 from Unified 3.5 in Jan/2019.</a:t>
            </a:r>
          </a:p>
          <a:p>
            <a:r>
              <a:rPr lang="en-US" sz="900" b="1" dirty="0">
                <a:solidFill>
                  <a:srgbClr val="0000CC"/>
                </a:solidFill>
              </a:rPr>
              <a:t>*4 : Automatic SWA step pricing by port range from the license portal is supported from Q1/2020.</a:t>
            </a:r>
            <a:endParaRPr lang="ko-KR" altLang="en-US" sz="900" dirty="0">
              <a:latin typeface="Calibri" panose="020F0502020204030204" pitchFamily="34" charset="0"/>
            </a:endParaRPr>
          </a:p>
        </p:txBody>
      </p:sp>
      <p:sp>
        <p:nvSpPr>
          <p:cNvPr id="7" name="TextBox 6">
            <a:extLst>
              <a:ext uri="{FF2B5EF4-FFF2-40B4-BE49-F238E27FC236}">
                <a16:creationId xmlns:a16="http://schemas.microsoft.com/office/drawing/2014/main" id="{C952B09E-EABD-432D-8C6A-C13CE258B4FC}"/>
              </a:ext>
            </a:extLst>
          </p:cNvPr>
          <p:cNvSpPr txBox="1"/>
          <p:nvPr/>
        </p:nvSpPr>
        <p:spPr>
          <a:xfrm>
            <a:off x="5655503" y="3352174"/>
            <a:ext cx="2695290" cy="923330"/>
          </a:xfrm>
          <a:prstGeom prst="rect">
            <a:avLst/>
          </a:prstGeom>
          <a:noFill/>
        </p:spPr>
        <p:txBody>
          <a:bodyPr wrap="none" rtlCol="0">
            <a:spAutoFit/>
          </a:bodyPr>
          <a:lstStyle/>
          <a:p>
            <a:r>
              <a:rPr lang="en-US" sz="900" b="1" dirty="0">
                <a:solidFill>
                  <a:schemeClr val="tx1">
                    <a:lumMod val="95000"/>
                    <a:lumOff val="5000"/>
                  </a:schemeClr>
                </a:solidFill>
                <a:latin typeface="Calibri" panose="020F0502020204030204" pitchFamily="34" charset="0"/>
                <a:cs typeface="Calibri" panose="020F0502020204030204" pitchFamily="34" charset="0"/>
              </a:rPr>
              <a:t>&gt; Year 3+</a:t>
            </a:r>
          </a:p>
          <a:p>
            <a:pPr marL="257175" indent="-128588">
              <a:buFont typeface="Arial" panose="020B0604020202020204" pitchFamily="34" charset="0"/>
              <a:buChar char="•"/>
            </a:pPr>
            <a:r>
              <a:rPr lang="en-US" sz="900" dirty="0">
                <a:solidFill>
                  <a:schemeClr val="tx1">
                    <a:lumMod val="95000"/>
                    <a:lumOff val="5000"/>
                  </a:schemeClr>
                </a:solidFill>
                <a:latin typeface="Calibri" panose="020F0502020204030204" pitchFamily="34" charset="0"/>
                <a:cs typeface="Calibri" panose="020F0502020204030204" pitchFamily="34" charset="0"/>
              </a:rPr>
              <a:t>Optional SWA licenses: MNT1/</a:t>
            </a:r>
            <a:r>
              <a:rPr lang="en-US" sz="900" strike="sngStrike" dirty="0">
                <a:solidFill>
                  <a:srgbClr val="0000FF"/>
                </a:solidFill>
                <a:latin typeface="Calibri" panose="020F0502020204030204" pitchFamily="34" charset="0"/>
                <a:cs typeface="Calibri" panose="020F0502020204030204" pitchFamily="34" charset="0"/>
              </a:rPr>
              <a:t>2/3/4/5</a:t>
            </a:r>
          </a:p>
          <a:p>
            <a:pPr marL="257175" indent="-128588">
              <a:buFont typeface="Arial" panose="020B0604020202020204" pitchFamily="34" charset="0"/>
              <a:buChar char="•"/>
            </a:pPr>
            <a:r>
              <a:rPr lang="en-US" sz="900" dirty="0">
                <a:solidFill>
                  <a:schemeClr val="tx1">
                    <a:lumMod val="95000"/>
                    <a:lumOff val="5000"/>
                  </a:schemeClr>
                </a:solidFill>
                <a:latin typeface="Calibri" panose="020F0502020204030204" pitchFamily="34" charset="0"/>
                <a:cs typeface="Calibri" panose="020F0502020204030204" pitchFamily="34" charset="0"/>
              </a:rPr>
              <a:t>3 different prices for MNTx</a:t>
            </a:r>
          </a:p>
          <a:p>
            <a:pPr marL="427435" indent="-171450">
              <a:buAutoNum type="arabicParenR"/>
            </a:pPr>
            <a:r>
              <a:rPr lang="en-US" sz="900" dirty="0">
                <a:solidFill>
                  <a:schemeClr val="tx1">
                    <a:lumMod val="95000"/>
                    <a:lumOff val="5000"/>
                  </a:schemeClr>
                </a:solidFill>
                <a:latin typeface="Calibri" panose="020F0502020204030204" pitchFamily="34" charset="0"/>
                <a:cs typeface="Calibri" panose="020F0502020204030204" pitchFamily="34" charset="0"/>
              </a:rPr>
              <a:t>Regular renewal within grace period</a:t>
            </a:r>
          </a:p>
          <a:p>
            <a:pPr marL="427435" indent="-171450">
              <a:buAutoNum type="arabicParenR"/>
            </a:pPr>
            <a:r>
              <a:rPr lang="en-US" sz="900" dirty="0">
                <a:solidFill>
                  <a:schemeClr val="tx1">
                    <a:lumMod val="95000"/>
                    <a:lumOff val="5000"/>
                  </a:schemeClr>
                </a:solidFill>
                <a:latin typeface="Calibri" panose="020F0502020204030204" pitchFamily="34" charset="0"/>
                <a:cs typeface="Calibri" panose="020F0502020204030204" pitchFamily="34" charset="0"/>
              </a:rPr>
              <a:t>Renewal below 5 years after SWA expiration</a:t>
            </a:r>
          </a:p>
          <a:p>
            <a:pPr marL="427435" indent="-171450">
              <a:buAutoNum type="arabicParenR"/>
            </a:pPr>
            <a:r>
              <a:rPr lang="en-US" sz="900" dirty="0">
                <a:solidFill>
                  <a:schemeClr val="tx1">
                    <a:lumMod val="95000"/>
                    <a:lumOff val="5000"/>
                  </a:schemeClr>
                </a:solidFill>
                <a:latin typeface="Calibri" panose="020F0502020204030204" pitchFamily="34" charset="0"/>
                <a:cs typeface="Calibri" panose="020F0502020204030204" pitchFamily="34" charset="0"/>
              </a:rPr>
              <a:t>Renewal above 5 years after SWA expiration</a:t>
            </a:r>
          </a:p>
        </p:txBody>
      </p:sp>
      <p:sp>
        <p:nvSpPr>
          <p:cNvPr id="6" name="TextBox 5">
            <a:extLst>
              <a:ext uri="{FF2B5EF4-FFF2-40B4-BE49-F238E27FC236}">
                <a16:creationId xmlns:a16="http://schemas.microsoft.com/office/drawing/2014/main" id="{BFA0EE15-97D4-4CEB-917C-3C5402682164}"/>
              </a:ext>
            </a:extLst>
          </p:cNvPr>
          <p:cNvSpPr txBox="1"/>
          <p:nvPr/>
        </p:nvSpPr>
        <p:spPr>
          <a:xfrm>
            <a:off x="5655503" y="4489078"/>
            <a:ext cx="2695290" cy="923330"/>
          </a:xfrm>
          <a:prstGeom prst="rect">
            <a:avLst/>
          </a:prstGeom>
          <a:noFill/>
        </p:spPr>
        <p:txBody>
          <a:bodyPr wrap="none" rtlCol="0">
            <a:spAutoFit/>
          </a:bodyPr>
          <a:lstStyle/>
          <a:p>
            <a:r>
              <a:rPr lang="en-US" sz="900" b="1" dirty="0">
                <a:solidFill>
                  <a:srgbClr val="0000FF"/>
                </a:solidFill>
                <a:latin typeface="Calibri" panose="020F0502020204030204" pitchFamily="34" charset="0"/>
                <a:cs typeface="Calibri" panose="020F0502020204030204" pitchFamily="34" charset="0"/>
              </a:rPr>
              <a:t>&gt; Year 3+</a:t>
            </a:r>
          </a:p>
          <a:p>
            <a:pPr marL="257175" indent="-128588">
              <a:buFont typeface="Arial" panose="020B0604020202020204" pitchFamily="34" charset="0"/>
              <a:buChar char="•"/>
            </a:pPr>
            <a:r>
              <a:rPr lang="en-US" sz="900" dirty="0">
                <a:solidFill>
                  <a:srgbClr val="0000FF"/>
                </a:solidFill>
                <a:latin typeface="Calibri" panose="020F0502020204030204" pitchFamily="34" charset="0"/>
                <a:cs typeface="Calibri" panose="020F0502020204030204" pitchFamily="34" charset="0"/>
              </a:rPr>
              <a:t>Optional SWA licenses: MNT1/</a:t>
            </a:r>
            <a:r>
              <a:rPr lang="en-US" sz="900" strike="sngStrike" dirty="0">
                <a:solidFill>
                  <a:srgbClr val="0000FF"/>
                </a:solidFill>
                <a:latin typeface="Calibri" panose="020F0502020204030204" pitchFamily="34" charset="0"/>
                <a:cs typeface="Calibri" panose="020F0502020204030204" pitchFamily="34" charset="0"/>
              </a:rPr>
              <a:t>2/3/4/5</a:t>
            </a:r>
          </a:p>
          <a:p>
            <a:pPr marL="257175" indent="-128588">
              <a:buFont typeface="Arial" panose="020B0604020202020204" pitchFamily="34" charset="0"/>
              <a:buChar char="•"/>
            </a:pPr>
            <a:r>
              <a:rPr lang="en-US" sz="900" dirty="0">
                <a:solidFill>
                  <a:srgbClr val="0000FF"/>
                </a:solidFill>
                <a:latin typeface="Calibri" panose="020F0502020204030204" pitchFamily="34" charset="0"/>
                <a:cs typeface="Calibri" panose="020F0502020204030204" pitchFamily="34" charset="0"/>
              </a:rPr>
              <a:t>3 different prices for MNT1</a:t>
            </a:r>
          </a:p>
          <a:p>
            <a:pPr marL="427435" indent="-171450">
              <a:buAutoNum type="arabicParenR"/>
            </a:pPr>
            <a:r>
              <a:rPr lang="en-US" sz="900" dirty="0">
                <a:solidFill>
                  <a:srgbClr val="0000FF"/>
                </a:solidFill>
                <a:latin typeface="Calibri" panose="020F0502020204030204" pitchFamily="34" charset="0"/>
                <a:cs typeface="Calibri" panose="020F0502020204030204" pitchFamily="34" charset="0"/>
              </a:rPr>
              <a:t>Regular renewal within grace period</a:t>
            </a:r>
          </a:p>
          <a:p>
            <a:pPr marL="427435" indent="-171450">
              <a:buAutoNum type="arabicParenR"/>
            </a:pPr>
            <a:r>
              <a:rPr lang="en-US" sz="900" dirty="0">
                <a:solidFill>
                  <a:srgbClr val="0000FF"/>
                </a:solidFill>
                <a:latin typeface="Calibri" panose="020F0502020204030204" pitchFamily="34" charset="0"/>
                <a:cs typeface="Calibri" panose="020F0502020204030204" pitchFamily="34" charset="0"/>
              </a:rPr>
              <a:t>Renewal below 5 years after SWA expiration</a:t>
            </a:r>
          </a:p>
          <a:p>
            <a:pPr marL="427435" indent="-171450">
              <a:buAutoNum type="arabicParenR"/>
            </a:pPr>
            <a:r>
              <a:rPr lang="en-US" sz="900" dirty="0">
                <a:solidFill>
                  <a:srgbClr val="0000FF"/>
                </a:solidFill>
                <a:latin typeface="Calibri" panose="020F0502020204030204" pitchFamily="34" charset="0"/>
                <a:cs typeface="Calibri" panose="020F0502020204030204" pitchFamily="34" charset="0"/>
              </a:rPr>
              <a:t>Renewal above 5 years after SWA expiration</a:t>
            </a:r>
          </a:p>
        </p:txBody>
      </p:sp>
    </p:spTree>
    <p:extLst>
      <p:ext uri="{BB962C8B-B14F-4D97-AF65-F5344CB8AC3E}">
        <p14:creationId xmlns:p14="http://schemas.microsoft.com/office/powerpoint/2010/main" val="4065020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9363DD-B8FA-4356-B0FE-A7B702362F96}"/>
              </a:ext>
            </a:extLst>
          </p:cNvPr>
          <p:cNvSpPr>
            <a:spLocks noGrp="1"/>
          </p:cNvSpPr>
          <p:nvPr>
            <p:ph type="title"/>
          </p:nvPr>
        </p:nvSpPr>
        <p:spPr/>
        <p:txBody>
          <a:bodyPr>
            <a:normAutofit/>
          </a:bodyPr>
          <a:lstStyle/>
          <a:p>
            <a:r>
              <a:rPr lang="en-US" altLang="ko-KR" sz="2800" dirty="0"/>
              <a:t>vUCP SWA policy with vUCP-CS2400S</a:t>
            </a:r>
            <a:endParaRPr lang="ko-KR" altLang="en-US" sz="2800" dirty="0"/>
          </a:p>
        </p:txBody>
      </p:sp>
      <p:graphicFrame>
        <p:nvGraphicFramePr>
          <p:cNvPr id="2" name="Table 1">
            <a:extLst>
              <a:ext uri="{FF2B5EF4-FFF2-40B4-BE49-F238E27FC236}">
                <a16:creationId xmlns:a16="http://schemas.microsoft.com/office/drawing/2014/main" id="{D928D857-873B-4B8C-83D9-5BF923BBB4CB}"/>
              </a:ext>
            </a:extLst>
          </p:cNvPr>
          <p:cNvGraphicFramePr>
            <a:graphicFrameLocks noGrp="1"/>
          </p:cNvGraphicFramePr>
          <p:nvPr>
            <p:extLst/>
          </p:nvPr>
        </p:nvGraphicFramePr>
        <p:xfrm>
          <a:off x="338633" y="1328761"/>
          <a:ext cx="8505914" cy="1926336"/>
        </p:xfrm>
        <a:graphic>
          <a:graphicData uri="http://schemas.openxmlformats.org/drawingml/2006/table">
            <a:tbl>
              <a:tblPr firstRow="1" bandRow="1" bandCol="1">
                <a:tableStyleId>{72833802-FEF1-4C79-8D5D-14CF1EAF98D9}</a:tableStyleId>
              </a:tblPr>
              <a:tblGrid>
                <a:gridCol w="609866">
                  <a:extLst>
                    <a:ext uri="{9D8B030D-6E8A-4147-A177-3AD203B41FA5}">
                      <a16:colId xmlns:a16="http://schemas.microsoft.com/office/drawing/2014/main" val="1715416757"/>
                    </a:ext>
                  </a:extLst>
                </a:gridCol>
                <a:gridCol w="1556632">
                  <a:extLst>
                    <a:ext uri="{9D8B030D-6E8A-4147-A177-3AD203B41FA5}">
                      <a16:colId xmlns:a16="http://schemas.microsoft.com/office/drawing/2014/main" val="2799610066"/>
                    </a:ext>
                  </a:extLst>
                </a:gridCol>
                <a:gridCol w="1286152">
                  <a:extLst>
                    <a:ext uri="{9D8B030D-6E8A-4147-A177-3AD203B41FA5}">
                      <a16:colId xmlns:a16="http://schemas.microsoft.com/office/drawing/2014/main" val="3838304615"/>
                    </a:ext>
                  </a:extLst>
                </a:gridCol>
                <a:gridCol w="5053264">
                  <a:extLst>
                    <a:ext uri="{9D8B030D-6E8A-4147-A177-3AD203B41FA5}">
                      <a16:colId xmlns:a16="http://schemas.microsoft.com/office/drawing/2014/main" val="2127384534"/>
                    </a:ext>
                  </a:extLst>
                </a:gridCol>
              </a:tblGrid>
              <a:tr h="147447">
                <a:tc>
                  <a:txBody>
                    <a:bodyPr/>
                    <a:lstStyle/>
                    <a:p>
                      <a:pPr algn="ctr" latinLnBrk="0"/>
                      <a:endParaRPr lang="en-US" sz="1100" dirty="0"/>
                    </a:p>
                  </a:txBody>
                  <a:tcPr marL="68580" marR="68580" marT="13716" marB="13716" anchor="ctr"/>
                </a:tc>
                <a:tc>
                  <a:txBody>
                    <a:bodyPr/>
                    <a:lstStyle/>
                    <a:p>
                      <a:pPr algn="ctr" latinLnBrk="0"/>
                      <a:r>
                        <a:rPr lang="en-US" sz="1100" dirty="0"/>
                        <a:t>On-Premise UCP</a:t>
                      </a:r>
                    </a:p>
                  </a:txBody>
                  <a:tcPr marL="68580" marR="68580" marT="13716" marB="13716" anchor="ctr"/>
                </a:tc>
                <a:tc>
                  <a:txBody>
                    <a:bodyPr/>
                    <a:lstStyle/>
                    <a:p>
                      <a:pPr algn="ctr" latinLnBrk="0"/>
                      <a:r>
                        <a:rPr lang="en-US" sz="1100" strike="sngStrike" dirty="0"/>
                        <a:t>vUCP-CS2400</a:t>
                      </a:r>
                    </a:p>
                    <a:p>
                      <a:pPr algn="ctr" latinLnBrk="0"/>
                      <a:r>
                        <a:rPr lang="en-US" sz="1100" strike="sngStrike" dirty="0"/>
                        <a:t>(200p default)</a:t>
                      </a:r>
                      <a:endParaRPr lang="en-US" sz="1100" strike="sngStrike" dirty="0">
                        <a:solidFill>
                          <a:srgbClr val="0000CC"/>
                        </a:solidFill>
                      </a:endParaRPr>
                    </a:p>
                  </a:txBody>
                  <a:tcPr marL="68580" marR="68580" marT="13716" marB="13716" anchor="ctr"/>
                </a:tc>
                <a:tc>
                  <a:txBody>
                    <a:bodyPr/>
                    <a:lstStyle/>
                    <a:p>
                      <a:pPr algn="ctr" latinLnBrk="0"/>
                      <a:r>
                        <a:rPr lang="en-US" sz="1100" dirty="0"/>
                        <a:t>vUCP-CS2400S (50port by default)</a:t>
                      </a:r>
                      <a:endParaRPr lang="en-US" sz="1100" dirty="0">
                        <a:solidFill>
                          <a:srgbClr val="0000CC"/>
                        </a:solidFill>
                      </a:endParaRPr>
                    </a:p>
                  </a:txBody>
                  <a:tcPr marL="68580" marR="68580" marT="13716" marB="13716" anchor="ctr"/>
                </a:tc>
                <a:extLst>
                  <a:ext uri="{0D108BD9-81ED-4DB2-BD59-A6C34878D82A}">
                    <a16:rowId xmlns:a16="http://schemas.microsoft.com/office/drawing/2014/main" val="489484325"/>
                  </a:ext>
                </a:extLst>
              </a:tr>
              <a:tr h="627507">
                <a:tc>
                  <a:txBody>
                    <a:bodyPr/>
                    <a:lstStyle/>
                    <a:p>
                      <a:pPr algn="ctr" latinLnBrk="0"/>
                      <a:r>
                        <a:rPr lang="en-US" sz="1100" dirty="0"/>
                        <a:t>SWA policy</a:t>
                      </a:r>
                    </a:p>
                  </a:txBody>
                  <a:tcPr marL="68580" marR="68580" marT="13716" marB="13716"/>
                </a:tc>
                <a:tc>
                  <a:txBody>
                    <a:bodyPr/>
                    <a:lstStyle/>
                    <a:p>
                      <a:pPr marL="114300" indent="-114300" algn="l" latinLnBrk="0">
                        <a:buFont typeface="Arial" panose="020B0604020202020204" pitchFamily="34" charset="0"/>
                        <a:buChar char="•"/>
                      </a:pPr>
                      <a:r>
                        <a:rPr lang="en-US" sz="1100" dirty="0"/>
                        <a:t>Optional (1 ~ 5 years)</a:t>
                      </a:r>
                    </a:p>
                    <a:p>
                      <a:pPr marL="114300" marR="0" lvl="0" indent="-1143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Renewal optional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t>     (1 ~ 5 years)</a:t>
                      </a:r>
                    </a:p>
                  </a:txBody>
                  <a:tcPr marL="68580" marR="68580" marT="13716" marB="13716"/>
                </a:tc>
                <a:tc>
                  <a:txBody>
                    <a:bodyPr/>
                    <a:lstStyle/>
                    <a:p>
                      <a:pPr marL="171450" indent="-171450" algn="l" latinLnBrk="0">
                        <a:buFont typeface="Arial" panose="020B0604020202020204" pitchFamily="34" charset="0"/>
                        <a:buChar char="•"/>
                      </a:pPr>
                      <a:r>
                        <a:rPr lang="en-US" sz="1100" strike="sngStrike" dirty="0"/>
                        <a:t>Optional</a:t>
                      </a:r>
                    </a:p>
                    <a:p>
                      <a:pPr marL="171450" indent="-171450" algn="l" latinLnBrk="0">
                        <a:buFont typeface="Arial" panose="020B0604020202020204" pitchFamily="34" charset="0"/>
                        <a:buChar char="•"/>
                      </a:pPr>
                      <a:r>
                        <a:rPr lang="en-US" sz="1100" strike="sngStrike" dirty="0"/>
                        <a:t>Renewal optional (1 ~ 5 years)</a:t>
                      </a:r>
                    </a:p>
                  </a:txBody>
                  <a:tcPr marL="68580" marR="68580" marT="13716" marB="13716"/>
                </a:tc>
                <a:tc>
                  <a:txBody>
                    <a:bodyPr/>
                    <a:lstStyle/>
                    <a:p>
                      <a:pPr marL="119063" indent="-119063" algn="l" latinLnBrk="0">
                        <a:buFont typeface="Arial" panose="020B0604020202020204" pitchFamily="34" charset="0"/>
                        <a:buChar char="•"/>
                      </a:pPr>
                      <a:r>
                        <a:rPr lang="en-US" sz="1100" dirty="0"/>
                        <a:t>One-year mandatory</a:t>
                      </a:r>
                    </a:p>
                    <a:p>
                      <a:pPr marL="119063" indent="-119063" algn="l" latinLnBrk="0">
                        <a:buFont typeface="Arial" panose="020B0604020202020204" pitchFamily="34" charset="0"/>
                        <a:buChar char="•"/>
                      </a:pPr>
                      <a:r>
                        <a:rPr lang="en-US" sz="1100" dirty="0"/>
                        <a:t>Renewal optional </a:t>
                      </a:r>
                      <a:r>
                        <a:rPr lang="en-US" sz="1100" strike="sngStrike" dirty="0">
                          <a:solidFill>
                            <a:srgbClr val="0000FF"/>
                          </a:solidFill>
                        </a:rPr>
                        <a:t>(1 ~ 5 years) </a:t>
                      </a:r>
                      <a:r>
                        <a:rPr lang="en-US" sz="1100" strike="noStrike" dirty="0">
                          <a:solidFill>
                            <a:srgbClr val="0000FF"/>
                          </a:solidFill>
                        </a:rPr>
                        <a:t>(yearly renewal with MNT1)</a:t>
                      </a:r>
                    </a:p>
                    <a:p>
                      <a:pPr marL="0" indent="0" algn="l" latinLnBrk="0">
                        <a:buFont typeface="Arial" panose="020B0604020202020204" pitchFamily="34" charset="0"/>
                        <a:buNone/>
                      </a:pPr>
                      <a:r>
                        <a:rPr lang="en-US" sz="1100" dirty="0"/>
                        <a:t>   - Regular yearly renewal before expiration: same price</a:t>
                      </a:r>
                    </a:p>
                    <a:p>
                      <a:pPr marL="0" indent="0" algn="l" latinLnBrk="0">
                        <a:buFont typeface="Arial" panose="020B0604020202020204" pitchFamily="34" charset="0"/>
                        <a:buNone/>
                      </a:pPr>
                      <a:r>
                        <a:rPr lang="en-US" sz="1100" dirty="0"/>
                        <a:t>   - Below 5 years after expiration: MNT1 at doubled price (standard MNT1 x 2) </a:t>
                      </a:r>
                    </a:p>
                    <a:p>
                      <a:pPr marL="0" indent="0" algn="l" latinLnBrk="0">
                        <a:buFont typeface="Arial" panose="020B0604020202020204" pitchFamily="34" charset="0"/>
                        <a:buNone/>
                      </a:pPr>
                      <a:r>
                        <a:rPr lang="en-US" sz="1100" dirty="0"/>
                        <a:t>   - Above 5 years after expiration: 100% of product price(all licenses) + standard MNT1</a:t>
                      </a:r>
                    </a:p>
                  </a:txBody>
                  <a:tcPr marL="68580" marR="68580" marT="13716" marB="13716"/>
                </a:tc>
                <a:extLst>
                  <a:ext uri="{0D108BD9-81ED-4DB2-BD59-A6C34878D82A}">
                    <a16:rowId xmlns:a16="http://schemas.microsoft.com/office/drawing/2014/main" val="1656208594"/>
                  </a:ext>
                </a:extLst>
              </a:tr>
              <a:tr h="507492">
                <a:tc>
                  <a:txBody>
                    <a:bodyPr/>
                    <a:lstStyle/>
                    <a:p>
                      <a:pPr algn="ctr" latinLnBrk="0"/>
                      <a:r>
                        <a:rPr lang="en-US" sz="1100" dirty="0"/>
                        <a:t>Pricing</a:t>
                      </a:r>
                    </a:p>
                  </a:txBody>
                  <a:tcPr marL="68580" marR="68580" marT="13716" marB="13716"/>
                </a:tc>
                <a:tc>
                  <a:txBody>
                    <a:bodyPr/>
                    <a:lstStyle/>
                    <a:p>
                      <a:pPr marL="114300" indent="-114300" algn="l" latinLnBrk="0">
                        <a:buFont typeface="Arial" panose="020B0604020202020204" pitchFamily="34" charset="0"/>
                        <a:buChar char="•"/>
                      </a:pPr>
                      <a:r>
                        <a:rPr lang="en-US" sz="1100" dirty="0"/>
                        <a:t>Fixed pricing for each system</a:t>
                      </a:r>
                    </a:p>
                    <a:p>
                      <a:pPr marL="58738" indent="-58738" algn="l" latinLnBrk="0">
                        <a:buFont typeface="Arial" panose="020B0604020202020204" pitchFamily="34" charset="0"/>
                        <a:buNone/>
                      </a:pPr>
                      <a:r>
                        <a:rPr lang="en-US" sz="1100" dirty="0"/>
                        <a:t>   - UCP100 / 600 / 2400</a:t>
                      </a:r>
                    </a:p>
                    <a:p>
                      <a:pPr marL="171450" indent="-171450" algn="l" latinLnBrk="0">
                        <a:buFont typeface="Arial" panose="020B0604020202020204" pitchFamily="34" charset="0"/>
                        <a:buChar char="•"/>
                      </a:pPr>
                      <a:r>
                        <a:rPr lang="en-US" sz="1100" dirty="0"/>
                        <a:t>Multi-year discount  </a:t>
                      </a:r>
                    </a:p>
                  </a:txBody>
                  <a:tcPr marL="68580" marR="68580" marT="13716" marB="13716"/>
                </a:tc>
                <a:tc>
                  <a:txBody>
                    <a:bodyPr/>
                    <a:lstStyle/>
                    <a:p>
                      <a:pPr marL="171450" indent="-171450" algn="l" latinLnBrk="0">
                        <a:buFont typeface="Arial" panose="020B0604020202020204" pitchFamily="34" charset="0"/>
                        <a:buChar char="•"/>
                      </a:pPr>
                      <a:r>
                        <a:rPr lang="en-US" sz="1100" strike="sngStrike" dirty="0"/>
                        <a:t>Fixed pricing for all ranges </a:t>
                      </a:r>
                    </a:p>
                    <a:p>
                      <a:pPr marL="171450" indent="-171450" algn="l" latinLnBrk="0">
                        <a:buFont typeface="Arial" panose="020B0604020202020204" pitchFamily="34" charset="0"/>
                        <a:buChar char="•"/>
                      </a:pPr>
                      <a:r>
                        <a:rPr lang="en-US" sz="1100" strike="sngStrike" dirty="0"/>
                        <a:t>Multi-year discount</a:t>
                      </a:r>
                    </a:p>
                  </a:txBody>
                  <a:tcPr marL="68580" marR="68580" marT="13716" marB="13716"/>
                </a:tc>
                <a:tc>
                  <a:txBody>
                    <a:bodyPr/>
                    <a:lstStyle/>
                    <a:p>
                      <a:pPr marL="119063" indent="-119063" algn="l" latinLnBrk="0">
                        <a:buFont typeface="Arial" panose="020B0604020202020204" pitchFamily="34" charset="0"/>
                        <a:buChar char="•"/>
                      </a:pPr>
                      <a:r>
                        <a:rPr lang="en-US" sz="1100" dirty="0"/>
                        <a:t>Step price for each range (7 steps)</a:t>
                      </a:r>
                    </a:p>
                    <a:p>
                      <a:pPr marL="119063" indent="-119063" algn="l" latinLnBrk="0">
                        <a:buFont typeface="Arial" panose="020B0604020202020204" pitchFamily="34" charset="0"/>
                        <a:buNone/>
                      </a:pPr>
                      <a:r>
                        <a:rPr lang="en-US" sz="1100" dirty="0"/>
                        <a:t>     - 50 / 51~100 / 101~300 / 301~600 / 601~1,000 / 1,001~1,500 / 1,501~</a:t>
                      </a:r>
                    </a:p>
                    <a:p>
                      <a:pPr marL="119063" indent="-119063" algn="l" latinLnBrk="0">
                        <a:buFont typeface="Arial" panose="020B0604020202020204" pitchFamily="34" charset="0"/>
                        <a:buChar char="•"/>
                      </a:pPr>
                      <a:endParaRPr lang="en-US" sz="1100" dirty="0"/>
                    </a:p>
                    <a:p>
                      <a:pPr marL="119063" indent="-119063" algn="l" latinLnBrk="0">
                        <a:buFont typeface="Arial" panose="020B0604020202020204" pitchFamily="34" charset="0"/>
                        <a:buChar char="•"/>
                      </a:pPr>
                      <a:r>
                        <a:rPr lang="en-US" sz="1100" dirty="0"/>
                        <a:t>No multi-year discount</a:t>
                      </a:r>
                      <a:endParaRPr lang="en-US" sz="1100" b="1" dirty="0">
                        <a:solidFill>
                          <a:srgbClr val="0000CC"/>
                        </a:solidFill>
                      </a:endParaRPr>
                    </a:p>
                  </a:txBody>
                  <a:tcPr marL="68580" marR="68580" marT="13716" marB="13716"/>
                </a:tc>
                <a:extLst>
                  <a:ext uri="{0D108BD9-81ED-4DB2-BD59-A6C34878D82A}">
                    <a16:rowId xmlns:a16="http://schemas.microsoft.com/office/drawing/2014/main" val="2686257211"/>
                  </a:ext>
                </a:extLst>
              </a:tr>
            </a:tbl>
          </a:graphicData>
        </a:graphic>
      </p:graphicFrame>
      <p:graphicFrame>
        <p:nvGraphicFramePr>
          <p:cNvPr id="12" name="Table 11">
            <a:extLst>
              <a:ext uri="{FF2B5EF4-FFF2-40B4-BE49-F238E27FC236}">
                <a16:creationId xmlns:a16="http://schemas.microsoft.com/office/drawing/2014/main" id="{51000B74-69AF-4C29-978E-6E5B25277B1F}"/>
              </a:ext>
            </a:extLst>
          </p:cNvPr>
          <p:cNvGraphicFramePr>
            <a:graphicFrameLocks noGrp="1"/>
          </p:cNvGraphicFramePr>
          <p:nvPr>
            <p:extLst/>
          </p:nvPr>
        </p:nvGraphicFramePr>
        <p:xfrm>
          <a:off x="338633" y="3489870"/>
          <a:ext cx="8505915" cy="2546306"/>
        </p:xfrm>
        <a:graphic>
          <a:graphicData uri="http://schemas.openxmlformats.org/drawingml/2006/table">
            <a:tbl>
              <a:tblPr firstRow="1" bandRow="1" bandCol="1">
                <a:tableStyleId>{72833802-FEF1-4C79-8D5D-14CF1EAF98D9}</a:tableStyleId>
              </a:tblPr>
              <a:tblGrid>
                <a:gridCol w="773265">
                  <a:extLst>
                    <a:ext uri="{9D8B030D-6E8A-4147-A177-3AD203B41FA5}">
                      <a16:colId xmlns:a16="http://schemas.microsoft.com/office/drawing/2014/main" val="4057821010"/>
                    </a:ext>
                  </a:extLst>
                </a:gridCol>
                <a:gridCol w="773265">
                  <a:extLst>
                    <a:ext uri="{9D8B030D-6E8A-4147-A177-3AD203B41FA5}">
                      <a16:colId xmlns:a16="http://schemas.microsoft.com/office/drawing/2014/main" val="1723713391"/>
                    </a:ext>
                  </a:extLst>
                </a:gridCol>
                <a:gridCol w="773265">
                  <a:extLst>
                    <a:ext uri="{9D8B030D-6E8A-4147-A177-3AD203B41FA5}">
                      <a16:colId xmlns:a16="http://schemas.microsoft.com/office/drawing/2014/main" val="2786945556"/>
                    </a:ext>
                  </a:extLst>
                </a:gridCol>
                <a:gridCol w="773265">
                  <a:extLst>
                    <a:ext uri="{9D8B030D-6E8A-4147-A177-3AD203B41FA5}">
                      <a16:colId xmlns:a16="http://schemas.microsoft.com/office/drawing/2014/main" val="157686764"/>
                    </a:ext>
                  </a:extLst>
                </a:gridCol>
                <a:gridCol w="773265">
                  <a:extLst>
                    <a:ext uri="{9D8B030D-6E8A-4147-A177-3AD203B41FA5}">
                      <a16:colId xmlns:a16="http://schemas.microsoft.com/office/drawing/2014/main" val="607691670"/>
                    </a:ext>
                  </a:extLst>
                </a:gridCol>
                <a:gridCol w="773265">
                  <a:extLst>
                    <a:ext uri="{9D8B030D-6E8A-4147-A177-3AD203B41FA5}">
                      <a16:colId xmlns:a16="http://schemas.microsoft.com/office/drawing/2014/main" val="1428689439"/>
                    </a:ext>
                  </a:extLst>
                </a:gridCol>
                <a:gridCol w="773265">
                  <a:extLst>
                    <a:ext uri="{9D8B030D-6E8A-4147-A177-3AD203B41FA5}">
                      <a16:colId xmlns:a16="http://schemas.microsoft.com/office/drawing/2014/main" val="2597038109"/>
                    </a:ext>
                  </a:extLst>
                </a:gridCol>
                <a:gridCol w="773265">
                  <a:extLst>
                    <a:ext uri="{9D8B030D-6E8A-4147-A177-3AD203B41FA5}">
                      <a16:colId xmlns:a16="http://schemas.microsoft.com/office/drawing/2014/main" val="4198991158"/>
                    </a:ext>
                  </a:extLst>
                </a:gridCol>
                <a:gridCol w="773265">
                  <a:extLst>
                    <a:ext uri="{9D8B030D-6E8A-4147-A177-3AD203B41FA5}">
                      <a16:colId xmlns:a16="http://schemas.microsoft.com/office/drawing/2014/main" val="2106249673"/>
                    </a:ext>
                  </a:extLst>
                </a:gridCol>
                <a:gridCol w="773265">
                  <a:extLst>
                    <a:ext uri="{9D8B030D-6E8A-4147-A177-3AD203B41FA5}">
                      <a16:colId xmlns:a16="http://schemas.microsoft.com/office/drawing/2014/main" val="2917696836"/>
                    </a:ext>
                  </a:extLst>
                </a:gridCol>
                <a:gridCol w="773265">
                  <a:extLst>
                    <a:ext uri="{9D8B030D-6E8A-4147-A177-3AD203B41FA5}">
                      <a16:colId xmlns:a16="http://schemas.microsoft.com/office/drawing/2014/main" val="2040369602"/>
                    </a:ext>
                  </a:extLst>
                </a:gridCol>
              </a:tblGrid>
              <a:tr h="195870">
                <a:tc>
                  <a:txBody>
                    <a:bodyPr/>
                    <a:lstStyle/>
                    <a:p>
                      <a:pPr algn="ctr"/>
                      <a:endParaRPr lang="en-US" sz="1200" dirty="0"/>
                    </a:p>
                  </a:txBody>
                  <a:tcPr marL="68580" marR="68580" marT="0" marB="0" anchor="ctr"/>
                </a:tc>
                <a:tc>
                  <a:txBody>
                    <a:bodyPr/>
                    <a:lstStyle/>
                    <a:p>
                      <a:pPr algn="ctr"/>
                      <a:r>
                        <a:rPr lang="en-US" sz="1200" dirty="0"/>
                        <a:t>1Y</a:t>
                      </a:r>
                    </a:p>
                  </a:txBody>
                  <a:tcPr marL="68580" marR="68580" marT="0" marB="0" anchor="ctr"/>
                </a:tc>
                <a:tc>
                  <a:txBody>
                    <a:bodyPr/>
                    <a:lstStyle/>
                    <a:p>
                      <a:pPr algn="ctr"/>
                      <a:r>
                        <a:rPr lang="en-US" sz="1200" dirty="0"/>
                        <a:t>2Y</a:t>
                      </a:r>
                    </a:p>
                  </a:txBody>
                  <a:tcPr marL="68580" marR="68580" marT="0" marB="0" anchor="ctr"/>
                </a:tc>
                <a:tc>
                  <a:txBody>
                    <a:bodyPr/>
                    <a:lstStyle/>
                    <a:p>
                      <a:pPr algn="ctr"/>
                      <a:r>
                        <a:rPr lang="en-US" sz="1200" dirty="0"/>
                        <a:t>3Y</a:t>
                      </a:r>
                    </a:p>
                  </a:txBody>
                  <a:tcPr marL="68580" marR="68580" marT="0" marB="0" anchor="ctr"/>
                </a:tc>
                <a:tc>
                  <a:txBody>
                    <a:bodyPr/>
                    <a:lstStyle/>
                    <a:p>
                      <a:pPr algn="ctr"/>
                      <a:r>
                        <a:rPr lang="en-US" sz="1200" dirty="0"/>
                        <a:t>4Y</a:t>
                      </a:r>
                    </a:p>
                  </a:txBody>
                  <a:tcPr marL="68580" marR="68580" marT="0" marB="0" anchor="ctr"/>
                </a:tc>
                <a:tc>
                  <a:txBody>
                    <a:bodyPr/>
                    <a:lstStyle/>
                    <a:p>
                      <a:pPr algn="ctr"/>
                      <a:r>
                        <a:rPr lang="en-US" sz="1200" dirty="0"/>
                        <a:t>5Y</a:t>
                      </a:r>
                    </a:p>
                  </a:txBody>
                  <a:tcPr marL="68580" marR="68580" marT="0" marB="0" anchor="ctr"/>
                </a:tc>
                <a:tc>
                  <a:txBody>
                    <a:bodyPr/>
                    <a:lstStyle/>
                    <a:p>
                      <a:pPr algn="ctr"/>
                      <a:r>
                        <a:rPr lang="en-US" sz="1200" dirty="0"/>
                        <a:t>6Y</a:t>
                      </a:r>
                    </a:p>
                  </a:txBody>
                  <a:tcPr marL="68580" marR="68580" marT="0" marB="0" anchor="ctr"/>
                </a:tc>
                <a:tc>
                  <a:txBody>
                    <a:bodyPr/>
                    <a:lstStyle/>
                    <a:p>
                      <a:pPr algn="ctr"/>
                      <a:r>
                        <a:rPr lang="en-US" sz="1200" dirty="0"/>
                        <a:t>7Y</a:t>
                      </a:r>
                    </a:p>
                  </a:txBody>
                  <a:tcPr marL="68580" marR="68580" marT="0" marB="0" anchor="ctr"/>
                </a:tc>
                <a:tc>
                  <a:txBody>
                    <a:bodyPr/>
                    <a:lstStyle/>
                    <a:p>
                      <a:pPr algn="ctr"/>
                      <a:r>
                        <a:rPr lang="en-US" sz="1200" dirty="0"/>
                        <a:t>8Y</a:t>
                      </a:r>
                    </a:p>
                  </a:txBody>
                  <a:tcPr marL="68580" marR="68580" marT="0" marB="0" anchor="ctr"/>
                </a:tc>
                <a:tc>
                  <a:txBody>
                    <a:bodyPr/>
                    <a:lstStyle/>
                    <a:p>
                      <a:pPr algn="ctr"/>
                      <a:r>
                        <a:rPr lang="en-US" sz="1200" dirty="0"/>
                        <a:t>9Y</a:t>
                      </a:r>
                    </a:p>
                  </a:txBody>
                  <a:tcPr marL="68580" marR="68580" marT="0" marB="0" anchor="ctr"/>
                </a:tc>
                <a:tc>
                  <a:txBody>
                    <a:bodyPr/>
                    <a:lstStyle/>
                    <a:p>
                      <a:pPr algn="ctr"/>
                      <a:r>
                        <a:rPr lang="en-US" sz="1200" dirty="0"/>
                        <a:t>10Y</a:t>
                      </a:r>
                    </a:p>
                  </a:txBody>
                  <a:tcPr marL="68580" marR="68580" marT="0" marB="0" anchor="ctr"/>
                </a:tc>
                <a:extLst>
                  <a:ext uri="{0D108BD9-81ED-4DB2-BD59-A6C34878D82A}">
                    <a16:rowId xmlns:a16="http://schemas.microsoft.com/office/drawing/2014/main" val="4261594243"/>
                  </a:ext>
                </a:extLst>
              </a:tr>
              <a:tr h="2350436">
                <a:tc>
                  <a:txBody>
                    <a:bodyPr/>
                    <a:lstStyle/>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endParaRPr lang="en-US" sz="1200" dirty="0"/>
                    </a:p>
                  </a:txBody>
                  <a:tcPr marL="68580" marR="68580" marT="0" marB="0" anchor="ctr"/>
                </a:tc>
                <a:tc>
                  <a:txBody>
                    <a:bodyPr/>
                    <a:lstStyle/>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endParaRPr lang="en-US" sz="1200" dirty="0"/>
                    </a:p>
                  </a:txBody>
                  <a:tcPr marL="68580" marR="68580" marT="0" marB="0" anchor="ctr">
                    <a:solidFill>
                      <a:schemeClr val="accent4">
                        <a:lumMod val="40000"/>
                        <a:lumOff val="60000"/>
                      </a:schemeClr>
                    </a:solidFill>
                  </a:tcPr>
                </a:tc>
                <a:tc>
                  <a:txBody>
                    <a:bodyPr/>
                    <a:lstStyle/>
                    <a:p>
                      <a:pPr algn="ctr"/>
                      <a:endParaRPr lang="en-US" sz="1200" dirty="0"/>
                    </a:p>
                  </a:txBody>
                  <a:tcPr marL="68580" marR="68580" marT="0" marB="0" anchor="ctr">
                    <a:solidFill>
                      <a:schemeClr val="accent4">
                        <a:lumMod val="40000"/>
                        <a:lumOff val="60000"/>
                      </a:schemeClr>
                    </a:solidFill>
                  </a:tcPr>
                </a:tc>
                <a:tc>
                  <a:txBody>
                    <a:bodyPr/>
                    <a:lstStyle/>
                    <a:p>
                      <a:pPr algn="ctr"/>
                      <a:endParaRPr lang="en-US" sz="1200" dirty="0"/>
                    </a:p>
                  </a:txBody>
                  <a:tcPr marL="68580" marR="68580" marT="0" marB="0" anchor="ctr">
                    <a:solidFill>
                      <a:schemeClr val="accent4">
                        <a:lumMod val="20000"/>
                        <a:lumOff val="80000"/>
                      </a:schemeClr>
                    </a:solidFill>
                  </a:tcPr>
                </a:tc>
                <a:tc>
                  <a:txBody>
                    <a:bodyPr/>
                    <a:lstStyle/>
                    <a:p>
                      <a:pPr algn="ctr"/>
                      <a:endParaRPr lang="en-US" sz="1200" dirty="0"/>
                    </a:p>
                  </a:txBody>
                  <a:tcPr marL="68580" marR="68580" marT="0" marB="0" anchor="ctr">
                    <a:solidFill>
                      <a:schemeClr val="accent4">
                        <a:lumMod val="20000"/>
                        <a:lumOff val="80000"/>
                      </a:schemeClr>
                    </a:solidFill>
                  </a:tcPr>
                </a:tc>
                <a:tc>
                  <a:txBody>
                    <a:bodyPr/>
                    <a:lstStyle/>
                    <a:p>
                      <a:pPr algn="ctr"/>
                      <a:endParaRPr lang="en-US" sz="1200" dirty="0"/>
                    </a:p>
                  </a:txBody>
                  <a:tcPr marL="68580" marR="68580" marT="0" marB="0" anchor="ctr">
                    <a:solidFill>
                      <a:schemeClr val="accent4">
                        <a:lumMod val="20000"/>
                        <a:lumOff val="80000"/>
                      </a:schemeClr>
                    </a:solidFill>
                  </a:tcPr>
                </a:tc>
                <a:tc>
                  <a:txBody>
                    <a:bodyPr/>
                    <a:lstStyle/>
                    <a:p>
                      <a:pPr algn="ctr"/>
                      <a:endParaRPr lang="en-US" sz="1200" dirty="0"/>
                    </a:p>
                  </a:txBody>
                  <a:tcPr marL="68580" marR="68580" marT="0" marB="0" anchor="ctr">
                    <a:solidFill>
                      <a:schemeClr val="accent4">
                        <a:lumMod val="20000"/>
                        <a:lumOff val="80000"/>
                      </a:schemeClr>
                    </a:solidFill>
                  </a:tcPr>
                </a:tc>
                <a:tc>
                  <a:txBody>
                    <a:bodyPr/>
                    <a:lstStyle/>
                    <a:p>
                      <a:pPr algn="ctr"/>
                      <a:endParaRPr lang="en-US" sz="1200" dirty="0"/>
                    </a:p>
                  </a:txBody>
                  <a:tcPr marL="68580" marR="68580" marT="0" marB="0" anchor="ctr">
                    <a:solidFill>
                      <a:schemeClr val="accent4">
                        <a:lumMod val="20000"/>
                        <a:lumOff val="80000"/>
                      </a:schemeClr>
                    </a:solidFill>
                  </a:tcPr>
                </a:tc>
                <a:tc>
                  <a:txBody>
                    <a:bodyPr/>
                    <a:lstStyle/>
                    <a:p>
                      <a:pPr algn="ctr"/>
                      <a:endParaRPr lang="en-US" sz="1200" dirty="0"/>
                    </a:p>
                  </a:txBody>
                  <a:tcPr marL="68580" marR="68580" marT="0" marB="0" anchor="ctr"/>
                </a:tc>
                <a:tc>
                  <a:txBody>
                    <a:bodyPr/>
                    <a:lstStyle/>
                    <a:p>
                      <a:pPr algn="ctr"/>
                      <a:endParaRPr lang="en-US" sz="1200"/>
                    </a:p>
                  </a:txBody>
                  <a:tcPr marL="68580" marR="68580" marT="0" marB="0" anchor="ctr"/>
                </a:tc>
                <a:tc>
                  <a:txBody>
                    <a:bodyPr/>
                    <a:lstStyle/>
                    <a:p>
                      <a:pPr algn="ctr"/>
                      <a:endParaRPr lang="en-US" sz="1200" dirty="0"/>
                    </a:p>
                  </a:txBody>
                  <a:tcPr marL="68580" marR="68580" marT="0" marB="0" anchor="ctr"/>
                </a:tc>
                <a:extLst>
                  <a:ext uri="{0D108BD9-81ED-4DB2-BD59-A6C34878D82A}">
                    <a16:rowId xmlns:a16="http://schemas.microsoft.com/office/drawing/2014/main" val="106776531"/>
                  </a:ext>
                </a:extLst>
              </a:tr>
            </a:tbl>
          </a:graphicData>
        </a:graphic>
      </p:graphicFrame>
      <p:cxnSp>
        <p:nvCxnSpPr>
          <p:cNvPr id="14" name="Straight Arrow Connector 13">
            <a:extLst>
              <a:ext uri="{FF2B5EF4-FFF2-40B4-BE49-F238E27FC236}">
                <a16:creationId xmlns:a16="http://schemas.microsoft.com/office/drawing/2014/main" id="{7521BEF8-5A19-4EA1-9B2A-41CE2DECECA6}"/>
              </a:ext>
            </a:extLst>
          </p:cNvPr>
          <p:cNvCxnSpPr>
            <a:cxnSpLocks/>
          </p:cNvCxnSpPr>
          <p:nvPr/>
        </p:nvCxnSpPr>
        <p:spPr>
          <a:xfrm>
            <a:off x="1108653" y="4134576"/>
            <a:ext cx="7200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54C34E3-AAB5-416E-BB07-D5BDEAA28C36}"/>
              </a:ext>
            </a:extLst>
          </p:cNvPr>
          <p:cNvCxnSpPr>
            <a:cxnSpLocks/>
          </p:cNvCxnSpPr>
          <p:nvPr/>
        </p:nvCxnSpPr>
        <p:spPr>
          <a:xfrm>
            <a:off x="1828738" y="4134576"/>
            <a:ext cx="801145" cy="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003C62B-6346-4E05-9963-60158A412333}"/>
              </a:ext>
            </a:extLst>
          </p:cNvPr>
          <p:cNvCxnSpPr>
            <a:cxnSpLocks/>
          </p:cNvCxnSpPr>
          <p:nvPr/>
        </p:nvCxnSpPr>
        <p:spPr>
          <a:xfrm>
            <a:off x="2678585" y="4917094"/>
            <a:ext cx="762589" cy="0"/>
          </a:xfrm>
          <a:prstGeom prst="straightConnector1">
            <a:avLst/>
          </a:prstGeom>
          <a:ln w="19050">
            <a:solidFill>
              <a:srgbClr val="00B05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784AA93-A430-46B6-97E6-5D4019997563}"/>
              </a:ext>
            </a:extLst>
          </p:cNvPr>
          <p:cNvCxnSpPr>
            <a:cxnSpLocks/>
          </p:cNvCxnSpPr>
          <p:nvPr/>
        </p:nvCxnSpPr>
        <p:spPr>
          <a:xfrm>
            <a:off x="5361994" y="5347427"/>
            <a:ext cx="705981" cy="0"/>
          </a:xfrm>
          <a:prstGeom prst="straightConnector1">
            <a:avLst/>
          </a:prstGeom>
          <a:ln w="19050">
            <a:solidFill>
              <a:srgbClr val="FF990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A8CB27E-0655-4562-B2AD-75287D4592EE}"/>
              </a:ext>
            </a:extLst>
          </p:cNvPr>
          <p:cNvCxnSpPr>
            <a:cxnSpLocks/>
          </p:cNvCxnSpPr>
          <p:nvPr/>
        </p:nvCxnSpPr>
        <p:spPr>
          <a:xfrm>
            <a:off x="8083512" y="5787785"/>
            <a:ext cx="736846" cy="0"/>
          </a:xfrm>
          <a:prstGeom prst="straightConnector1">
            <a:avLst/>
          </a:prstGeom>
          <a:ln w="19050">
            <a:solidFill>
              <a:srgbClr val="FF990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FE55BD9-4D32-4AE3-BAF8-D6BE0C012EC3}"/>
              </a:ext>
            </a:extLst>
          </p:cNvPr>
          <p:cNvSpPr txBox="1"/>
          <p:nvPr/>
        </p:nvSpPr>
        <p:spPr>
          <a:xfrm>
            <a:off x="1156728" y="4685217"/>
            <a:ext cx="1514078" cy="600164"/>
          </a:xfrm>
          <a:prstGeom prst="rect">
            <a:avLst/>
          </a:prstGeom>
          <a:noFill/>
        </p:spPr>
        <p:txBody>
          <a:bodyPr wrap="square" rtlCol="0">
            <a:spAutoFit/>
          </a:bodyPr>
          <a:lstStyle/>
          <a:p>
            <a:pPr marL="173038" indent="-173038" algn="l">
              <a:buAutoNum type="arabicParenR"/>
            </a:pPr>
            <a:r>
              <a:rPr lang="en-US" sz="1100" b="1" dirty="0"/>
              <a:t>Before expiration - regular yearly renewals</a:t>
            </a:r>
          </a:p>
        </p:txBody>
      </p:sp>
      <p:sp>
        <p:nvSpPr>
          <p:cNvPr id="28" name="TextBox 27">
            <a:extLst>
              <a:ext uri="{FF2B5EF4-FFF2-40B4-BE49-F238E27FC236}">
                <a16:creationId xmlns:a16="http://schemas.microsoft.com/office/drawing/2014/main" id="{15708B29-3491-4218-9032-098751A4D6DD}"/>
              </a:ext>
            </a:extLst>
          </p:cNvPr>
          <p:cNvSpPr txBox="1"/>
          <p:nvPr/>
        </p:nvSpPr>
        <p:spPr>
          <a:xfrm>
            <a:off x="4072528" y="5140302"/>
            <a:ext cx="1375408" cy="430887"/>
          </a:xfrm>
          <a:prstGeom prst="rect">
            <a:avLst/>
          </a:prstGeom>
          <a:noFill/>
        </p:spPr>
        <p:txBody>
          <a:bodyPr wrap="square" rtlCol="0">
            <a:spAutoFit/>
          </a:bodyPr>
          <a:lstStyle/>
          <a:p>
            <a:pPr marL="173038" indent="-173038" algn="l">
              <a:buFont typeface="+mj-lt"/>
              <a:buAutoNum type="arabicParenR" startAt="2"/>
            </a:pPr>
            <a:r>
              <a:rPr lang="en-US" sz="1100" b="1" dirty="0"/>
              <a:t>Below 5 years after expiration</a:t>
            </a:r>
          </a:p>
        </p:txBody>
      </p:sp>
      <p:sp>
        <p:nvSpPr>
          <p:cNvPr id="29" name="TextBox 28">
            <a:extLst>
              <a:ext uri="{FF2B5EF4-FFF2-40B4-BE49-F238E27FC236}">
                <a16:creationId xmlns:a16="http://schemas.microsoft.com/office/drawing/2014/main" id="{AF178A19-5236-4B39-851B-6F8FBBBF2C89}"/>
              </a:ext>
            </a:extLst>
          </p:cNvPr>
          <p:cNvSpPr txBox="1"/>
          <p:nvPr/>
        </p:nvSpPr>
        <p:spPr>
          <a:xfrm>
            <a:off x="1099891" y="3944519"/>
            <a:ext cx="690786" cy="400110"/>
          </a:xfrm>
          <a:prstGeom prst="rect">
            <a:avLst/>
          </a:prstGeom>
          <a:noFill/>
        </p:spPr>
        <p:txBody>
          <a:bodyPr wrap="square" rtlCol="0">
            <a:spAutoFit/>
          </a:bodyPr>
          <a:lstStyle/>
          <a:p>
            <a:pPr algn="ctr"/>
            <a:r>
              <a:rPr lang="en-US" sz="1000" dirty="0"/>
              <a:t>In warranty</a:t>
            </a:r>
          </a:p>
        </p:txBody>
      </p:sp>
      <p:sp>
        <p:nvSpPr>
          <p:cNvPr id="30" name="TextBox 29">
            <a:extLst>
              <a:ext uri="{FF2B5EF4-FFF2-40B4-BE49-F238E27FC236}">
                <a16:creationId xmlns:a16="http://schemas.microsoft.com/office/drawing/2014/main" id="{778BCA9F-59DB-4680-B9CC-DBC3E6E24589}"/>
              </a:ext>
            </a:extLst>
          </p:cNvPr>
          <p:cNvSpPr txBox="1"/>
          <p:nvPr/>
        </p:nvSpPr>
        <p:spPr>
          <a:xfrm>
            <a:off x="1765285" y="3944519"/>
            <a:ext cx="859606" cy="400110"/>
          </a:xfrm>
          <a:prstGeom prst="rect">
            <a:avLst/>
          </a:prstGeom>
          <a:noFill/>
        </p:spPr>
        <p:txBody>
          <a:bodyPr wrap="none" rtlCol="0">
            <a:spAutoFit/>
          </a:bodyPr>
          <a:lstStyle/>
          <a:p>
            <a:pPr algn="ctr"/>
            <a:r>
              <a:rPr lang="en-US" sz="1000" dirty="0"/>
              <a:t>1 year</a:t>
            </a:r>
          </a:p>
          <a:p>
            <a:pPr algn="ctr"/>
            <a:r>
              <a:rPr lang="en-US" sz="1000" dirty="0"/>
              <a:t>(mandatory)</a:t>
            </a:r>
          </a:p>
        </p:txBody>
      </p:sp>
      <p:sp>
        <p:nvSpPr>
          <p:cNvPr id="31" name="TextBox 30">
            <a:extLst>
              <a:ext uri="{FF2B5EF4-FFF2-40B4-BE49-F238E27FC236}">
                <a16:creationId xmlns:a16="http://schemas.microsoft.com/office/drawing/2014/main" id="{E7BF2317-551A-4198-8B87-4F84742DE2E9}"/>
              </a:ext>
            </a:extLst>
          </p:cNvPr>
          <p:cNvSpPr txBox="1"/>
          <p:nvPr/>
        </p:nvSpPr>
        <p:spPr>
          <a:xfrm>
            <a:off x="5361994" y="4917094"/>
            <a:ext cx="1131634" cy="400110"/>
          </a:xfrm>
          <a:prstGeom prst="rect">
            <a:avLst/>
          </a:prstGeom>
          <a:noFill/>
        </p:spPr>
        <p:txBody>
          <a:bodyPr wrap="square" rtlCol="0">
            <a:spAutoFit/>
          </a:bodyPr>
          <a:lstStyle/>
          <a:p>
            <a:pPr algn="l"/>
            <a:r>
              <a:rPr lang="en-US" sz="1000" dirty="0"/>
              <a:t>MNT1 at doubled price</a:t>
            </a:r>
          </a:p>
        </p:txBody>
      </p:sp>
      <p:sp>
        <p:nvSpPr>
          <p:cNvPr id="32" name="TextBox 31">
            <a:extLst>
              <a:ext uri="{FF2B5EF4-FFF2-40B4-BE49-F238E27FC236}">
                <a16:creationId xmlns:a16="http://schemas.microsoft.com/office/drawing/2014/main" id="{956FA327-08DA-4F1C-9C79-E9A453C08A70}"/>
              </a:ext>
            </a:extLst>
          </p:cNvPr>
          <p:cNvSpPr txBox="1"/>
          <p:nvPr/>
        </p:nvSpPr>
        <p:spPr>
          <a:xfrm>
            <a:off x="7913103" y="5210357"/>
            <a:ext cx="1784528" cy="553998"/>
          </a:xfrm>
          <a:prstGeom prst="rect">
            <a:avLst/>
          </a:prstGeom>
          <a:noFill/>
        </p:spPr>
        <p:txBody>
          <a:bodyPr wrap="square" rtlCol="0">
            <a:spAutoFit/>
          </a:bodyPr>
          <a:lstStyle/>
          <a:p>
            <a:pPr algn="l"/>
            <a:r>
              <a:rPr lang="en-US" sz="1000" dirty="0"/>
              <a:t>MNT1 at the price of</a:t>
            </a:r>
          </a:p>
          <a:p>
            <a:pPr algn="l"/>
            <a:r>
              <a:rPr lang="en-US" sz="1000" dirty="0"/>
              <a:t>100% of product price including MNT1</a:t>
            </a:r>
          </a:p>
        </p:txBody>
      </p:sp>
      <p:sp>
        <p:nvSpPr>
          <p:cNvPr id="33" name="TextBox 32">
            <a:extLst>
              <a:ext uri="{FF2B5EF4-FFF2-40B4-BE49-F238E27FC236}">
                <a16:creationId xmlns:a16="http://schemas.microsoft.com/office/drawing/2014/main" id="{566D206A-F83A-485F-B0BE-3125944E741B}"/>
              </a:ext>
            </a:extLst>
          </p:cNvPr>
          <p:cNvSpPr txBox="1"/>
          <p:nvPr/>
        </p:nvSpPr>
        <p:spPr>
          <a:xfrm>
            <a:off x="6755653" y="5546698"/>
            <a:ext cx="1375409" cy="430887"/>
          </a:xfrm>
          <a:prstGeom prst="rect">
            <a:avLst/>
          </a:prstGeom>
          <a:noFill/>
        </p:spPr>
        <p:txBody>
          <a:bodyPr wrap="square" rtlCol="0">
            <a:spAutoFit/>
          </a:bodyPr>
          <a:lstStyle>
            <a:defPPr>
              <a:defRPr lang="en-US"/>
            </a:defPPr>
            <a:lvl1pPr marL="173038" indent="-173038">
              <a:buFont typeface="+mj-lt"/>
              <a:buAutoNum type="arabicParenR" startAt="2"/>
              <a:defRPr sz="1100" b="1"/>
            </a:lvl1pPr>
          </a:lstStyle>
          <a:p>
            <a:pPr>
              <a:buFont typeface="+mj-lt"/>
              <a:buAutoNum type="arabicParenR" startAt="3"/>
            </a:pPr>
            <a:r>
              <a:rPr lang="en-US" dirty="0"/>
              <a:t>Above 5 years after expiration</a:t>
            </a:r>
          </a:p>
        </p:txBody>
      </p:sp>
      <p:sp>
        <p:nvSpPr>
          <p:cNvPr id="37" name="Flowchart: Merge 36">
            <a:extLst>
              <a:ext uri="{FF2B5EF4-FFF2-40B4-BE49-F238E27FC236}">
                <a16:creationId xmlns:a16="http://schemas.microsoft.com/office/drawing/2014/main" id="{CEBD0EC7-118A-4AB0-8514-3B8A842F1F68}"/>
              </a:ext>
            </a:extLst>
          </p:cNvPr>
          <p:cNvSpPr/>
          <p:nvPr/>
        </p:nvSpPr>
        <p:spPr>
          <a:xfrm>
            <a:off x="1020094" y="3981858"/>
            <a:ext cx="231366" cy="165985"/>
          </a:xfrm>
          <a:prstGeom prst="flowChartMerge">
            <a:avLst/>
          </a:prstGeom>
          <a:solidFill>
            <a:srgbClr val="00B050"/>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40" name="TextBox 39">
            <a:extLst>
              <a:ext uri="{FF2B5EF4-FFF2-40B4-BE49-F238E27FC236}">
                <a16:creationId xmlns:a16="http://schemas.microsoft.com/office/drawing/2014/main" id="{E804AD26-B00E-4369-9828-3281A616D1DA}"/>
              </a:ext>
            </a:extLst>
          </p:cNvPr>
          <p:cNvSpPr txBox="1"/>
          <p:nvPr/>
        </p:nvSpPr>
        <p:spPr>
          <a:xfrm>
            <a:off x="877034" y="3730357"/>
            <a:ext cx="1696875" cy="307777"/>
          </a:xfrm>
          <a:prstGeom prst="rect">
            <a:avLst/>
          </a:prstGeom>
          <a:noFill/>
        </p:spPr>
        <p:txBody>
          <a:bodyPr wrap="none" rtlCol="0">
            <a:spAutoFit/>
          </a:bodyPr>
          <a:lstStyle/>
          <a:p>
            <a:pPr algn="l"/>
            <a:r>
              <a:rPr lang="en-US" sz="1400" b="1" i="1" dirty="0">
                <a:solidFill>
                  <a:srgbClr val="0000CC"/>
                </a:solidFill>
              </a:rPr>
              <a:t>at initial installation</a:t>
            </a:r>
          </a:p>
        </p:txBody>
      </p:sp>
      <p:sp>
        <p:nvSpPr>
          <p:cNvPr id="42" name="TextBox 41">
            <a:extLst>
              <a:ext uri="{FF2B5EF4-FFF2-40B4-BE49-F238E27FC236}">
                <a16:creationId xmlns:a16="http://schemas.microsoft.com/office/drawing/2014/main" id="{678E4FED-9160-48C1-BD18-68B36AF6F0E4}"/>
              </a:ext>
            </a:extLst>
          </p:cNvPr>
          <p:cNvSpPr txBox="1"/>
          <p:nvPr/>
        </p:nvSpPr>
        <p:spPr>
          <a:xfrm>
            <a:off x="2142614" y="4402938"/>
            <a:ext cx="1768176" cy="307777"/>
          </a:xfrm>
          <a:prstGeom prst="rect">
            <a:avLst/>
          </a:prstGeom>
          <a:noFill/>
        </p:spPr>
        <p:txBody>
          <a:bodyPr wrap="none" rtlCol="0">
            <a:spAutoFit/>
          </a:bodyPr>
          <a:lstStyle/>
          <a:p>
            <a:pPr algn="l"/>
            <a:r>
              <a:rPr lang="en-US" sz="1400" b="1" i="1" dirty="0">
                <a:solidFill>
                  <a:srgbClr val="0000CC"/>
                </a:solidFill>
              </a:rPr>
              <a:t>3 options for renewal</a:t>
            </a:r>
          </a:p>
        </p:txBody>
      </p:sp>
      <p:cxnSp>
        <p:nvCxnSpPr>
          <p:cNvPr id="6" name="Straight Connector 5">
            <a:extLst>
              <a:ext uri="{FF2B5EF4-FFF2-40B4-BE49-F238E27FC236}">
                <a16:creationId xmlns:a16="http://schemas.microsoft.com/office/drawing/2014/main" id="{FB49524B-19F1-45B3-9A36-35B38A83A307}"/>
              </a:ext>
            </a:extLst>
          </p:cNvPr>
          <p:cNvCxnSpPr>
            <a:cxnSpLocks/>
          </p:cNvCxnSpPr>
          <p:nvPr/>
        </p:nvCxnSpPr>
        <p:spPr>
          <a:xfrm>
            <a:off x="6493628" y="3805762"/>
            <a:ext cx="0" cy="2102682"/>
          </a:xfrm>
          <a:prstGeom prst="line">
            <a:avLst/>
          </a:prstGeom>
          <a:ln w="28575">
            <a:solidFill>
              <a:srgbClr val="0000CC"/>
            </a:solidFill>
            <a:prstDash val="sysDash"/>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5483FD49-F179-4A9C-9CF4-8236154A4EC8}"/>
              </a:ext>
            </a:extLst>
          </p:cNvPr>
          <p:cNvSpPr/>
          <p:nvPr/>
        </p:nvSpPr>
        <p:spPr>
          <a:xfrm>
            <a:off x="3787456" y="1336519"/>
            <a:ext cx="5057091" cy="1916828"/>
          </a:xfrm>
          <a:prstGeom prst="roundRect">
            <a:avLst>
              <a:gd name="adj" fmla="val 5356"/>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err="1">
              <a:solidFill>
                <a:schemeClr val="tx1"/>
              </a:solidFill>
            </a:endParaRPr>
          </a:p>
        </p:txBody>
      </p:sp>
      <p:sp>
        <p:nvSpPr>
          <p:cNvPr id="34" name="TextBox 33">
            <a:extLst>
              <a:ext uri="{FF2B5EF4-FFF2-40B4-BE49-F238E27FC236}">
                <a16:creationId xmlns:a16="http://schemas.microsoft.com/office/drawing/2014/main" id="{BD39E070-A39C-4F03-B452-0177D6626EC3}"/>
              </a:ext>
            </a:extLst>
          </p:cNvPr>
          <p:cNvSpPr txBox="1"/>
          <p:nvPr/>
        </p:nvSpPr>
        <p:spPr>
          <a:xfrm>
            <a:off x="2576202" y="4670873"/>
            <a:ext cx="1473373" cy="246221"/>
          </a:xfrm>
          <a:prstGeom prst="rect">
            <a:avLst/>
          </a:prstGeom>
          <a:noFill/>
        </p:spPr>
        <p:txBody>
          <a:bodyPr wrap="square" rtlCol="0">
            <a:spAutoFit/>
          </a:bodyPr>
          <a:lstStyle/>
          <a:p>
            <a:pPr algn="l"/>
            <a:r>
              <a:rPr lang="en-US" sz="1000" dirty="0"/>
              <a:t>Standard price</a:t>
            </a:r>
          </a:p>
        </p:txBody>
      </p:sp>
      <p:cxnSp>
        <p:nvCxnSpPr>
          <p:cNvPr id="35" name="Straight Arrow Connector 34">
            <a:extLst>
              <a:ext uri="{FF2B5EF4-FFF2-40B4-BE49-F238E27FC236}">
                <a16:creationId xmlns:a16="http://schemas.microsoft.com/office/drawing/2014/main" id="{5DF30BCE-725B-4F8D-AA42-36BFA7626CF1}"/>
              </a:ext>
            </a:extLst>
          </p:cNvPr>
          <p:cNvCxnSpPr>
            <a:cxnSpLocks/>
          </p:cNvCxnSpPr>
          <p:nvPr/>
        </p:nvCxnSpPr>
        <p:spPr>
          <a:xfrm>
            <a:off x="3456075" y="4917094"/>
            <a:ext cx="762589" cy="0"/>
          </a:xfrm>
          <a:prstGeom prst="straightConnector1">
            <a:avLst/>
          </a:prstGeom>
          <a:ln w="19050">
            <a:solidFill>
              <a:srgbClr val="00B05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6D7FE8C-3B5F-4BC7-A216-62EA0A67E50E}"/>
              </a:ext>
            </a:extLst>
          </p:cNvPr>
          <p:cNvCxnSpPr>
            <a:cxnSpLocks/>
          </p:cNvCxnSpPr>
          <p:nvPr/>
        </p:nvCxnSpPr>
        <p:spPr>
          <a:xfrm>
            <a:off x="4210295" y="4917094"/>
            <a:ext cx="762589" cy="0"/>
          </a:xfrm>
          <a:prstGeom prst="straightConnector1">
            <a:avLst/>
          </a:prstGeom>
          <a:ln w="19050">
            <a:solidFill>
              <a:srgbClr val="00B050"/>
            </a:solidFill>
            <a:headEnd type="ova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6674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EB618-F8FE-45DD-BFAC-503EB445DCB5}"/>
              </a:ext>
            </a:extLst>
          </p:cNvPr>
          <p:cNvSpPr>
            <a:spLocks noGrp="1"/>
          </p:cNvSpPr>
          <p:nvPr>
            <p:ph type="title"/>
          </p:nvPr>
        </p:nvSpPr>
        <p:spPr/>
        <p:txBody>
          <a:bodyPr>
            <a:normAutofit/>
          </a:bodyPr>
          <a:lstStyle/>
          <a:p>
            <a:r>
              <a:rPr lang="en-US" sz="2800" spc="-1" dirty="0">
                <a:solidFill>
                  <a:srgbClr val="E66319"/>
                </a:solidFill>
                <a:latin typeface="iPECS"/>
                <a:ea typeface="iPECS"/>
              </a:rPr>
              <a:t>New license file &amp; S/W version compatibility</a:t>
            </a:r>
            <a:endParaRPr lang="en-US" sz="2800" dirty="0"/>
          </a:p>
        </p:txBody>
      </p:sp>
      <p:graphicFrame>
        <p:nvGraphicFramePr>
          <p:cNvPr id="4" name="Table 3">
            <a:extLst>
              <a:ext uri="{FF2B5EF4-FFF2-40B4-BE49-F238E27FC236}">
                <a16:creationId xmlns:a16="http://schemas.microsoft.com/office/drawing/2014/main" id="{C6796420-BD2C-47DD-ADF5-EF64C7A2E6AF}"/>
              </a:ext>
            </a:extLst>
          </p:cNvPr>
          <p:cNvGraphicFramePr>
            <a:graphicFrameLocks noGrp="1"/>
          </p:cNvGraphicFramePr>
          <p:nvPr>
            <p:extLst/>
          </p:nvPr>
        </p:nvGraphicFramePr>
        <p:xfrm>
          <a:off x="349120" y="1378688"/>
          <a:ext cx="8445759" cy="4488180"/>
        </p:xfrm>
        <a:graphic>
          <a:graphicData uri="http://schemas.openxmlformats.org/drawingml/2006/table">
            <a:tbl>
              <a:tblPr firstRow="1" bandRow="1" bandCol="1">
                <a:tableStyleId>{17292A2E-F333-43FB-9621-5CBBE7FDCDCB}</a:tableStyleId>
              </a:tblPr>
              <a:tblGrid>
                <a:gridCol w="793600">
                  <a:extLst>
                    <a:ext uri="{9D8B030D-6E8A-4147-A177-3AD203B41FA5}">
                      <a16:colId xmlns:a16="http://schemas.microsoft.com/office/drawing/2014/main" val="160447278"/>
                    </a:ext>
                  </a:extLst>
                </a:gridCol>
                <a:gridCol w="3172606">
                  <a:extLst>
                    <a:ext uri="{9D8B030D-6E8A-4147-A177-3AD203B41FA5}">
                      <a16:colId xmlns:a16="http://schemas.microsoft.com/office/drawing/2014/main" val="1388303379"/>
                    </a:ext>
                  </a:extLst>
                </a:gridCol>
                <a:gridCol w="4479553">
                  <a:extLst>
                    <a:ext uri="{9D8B030D-6E8A-4147-A177-3AD203B41FA5}">
                      <a16:colId xmlns:a16="http://schemas.microsoft.com/office/drawing/2014/main" val="611583512"/>
                    </a:ext>
                  </a:extLst>
                </a:gridCol>
              </a:tblGrid>
              <a:tr h="388029">
                <a:tc>
                  <a:txBody>
                    <a:bodyPr/>
                    <a:lstStyle/>
                    <a:p>
                      <a:pPr algn="ctr" latinLnBrk="0"/>
                      <a:r>
                        <a:rPr lang="en-US" sz="1200" dirty="0"/>
                        <a:t>System S/W Ver.</a:t>
                      </a:r>
                    </a:p>
                  </a:txBody>
                  <a:tcPr marL="68580" marR="68580" marT="34290" marB="34290"/>
                </a:tc>
                <a:tc>
                  <a:txBody>
                    <a:bodyPr/>
                    <a:lstStyle/>
                    <a:p>
                      <a:pPr algn="ctr" latinLnBrk="0"/>
                      <a:r>
                        <a:rPr lang="en-US" sz="1200" dirty="0"/>
                        <a:t>Old license file </a:t>
                      </a:r>
                    </a:p>
                    <a:p>
                      <a:pPr algn="ctr" latinLnBrk="0"/>
                      <a:r>
                        <a:rPr lang="en-US" sz="1200" dirty="0"/>
                        <a:t>(issued by the end of 2018)</a:t>
                      </a:r>
                    </a:p>
                  </a:txBody>
                  <a:tcPr marL="68580" marR="68580" marT="34290" marB="34290"/>
                </a:tc>
                <a:tc>
                  <a:txBody>
                    <a:bodyPr/>
                    <a:lstStyle/>
                    <a:p>
                      <a:pPr algn="ctr" latinLnBrk="0"/>
                      <a:r>
                        <a:rPr lang="en-US" sz="1200" dirty="0"/>
                        <a:t>New license file </a:t>
                      </a:r>
                    </a:p>
                    <a:p>
                      <a:pPr algn="ctr" latinLnBrk="0"/>
                      <a:r>
                        <a:rPr lang="en-US" sz="1200" dirty="0"/>
                        <a:t>(issued from the beginning of 2019)</a:t>
                      </a:r>
                    </a:p>
                  </a:txBody>
                  <a:tcPr marL="68580" marR="68580" marT="34290" marB="34290"/>
                </a:tc>
                <a:extLst>
                  <a:ext uri="{0D108BD9-81ED-4DB2-BD59-A6C34878D82A}">
                    <a16:rowId xmlns:a16="http://schemas.microsoft.com/office/drawing/2014/main" val="4059933867"/>
                  </a:ext>
                </a:extLst>
              </a:tr>
              <a:tr h="1964022">
                <a:tc>
                  <a:txBody>
                    <a:bodyPr/>
                    <a:lstStyle/>
                    <a:p>
                      <a:pPr latinLnBrk="0"/>
                      <a:r>
                        <a:rPr lang="en-US" sz="1200" dirty="0"/>
                        <a:t>3.5.11 or lower</a:t>
                      </a:r>
                    </a:p>
                  </a:txBody>
                  <a:tcPr marL="68580" marR="68580" marT="34290" marB="34290"/>
                </a:tc>
                <a:tc>
                  <a:txBody>
                    <a:bodyPr/>
                    <a:lstStyle/>
                    <a:p>
                      <a:pPr latinLnBrk="0"/>
                      <a:r>
                        <a:rPr lang="en-US" sz="1200" dirty="0"/>
                        <a:t>Y</a:t>
                      </a:r>
                    </a:p>
                  </a:txBody>
                  <a:tcPr marL="68580" marR="68580" marT="34290" marB="34290"/>
                </a:tc>
                <a:tc>
                  <a:txBody>
                    <a:bodyPr/>
                    <a:lstStyle/>
                    <a:p>
                      <a:pPr latinLnBrk="0"/>
                      <a:r>
                        <a:rPr lang="en-US" sz="1200" dirty="0"/>
                        <a:t>Y*</a:t>
                      </a:r>
                    </a:p>
                    <a:p>
                      <a:pPr marL="0" indent="0" latinLnBrk="0">
                        <a:buFont typeface="Arial" panose="020B0604020202020204" pitchFamily="34" charset="0"/>
                        <a:buNone/>
                      </a:pPr>
                      <a:endParaRPr lang="en-US" sz="1200" dirty="0"/>
                    </a:p>
                    <a:p>
                      <a:pPr marL="0" indent="0" latinLnBrk="0">
                        <a:buFont typeface="Arial" panose="020B0604020202020204" pitchFamily="34" charset="0"/>
                        <a:buNone/>
                      </a:pPr>
                      <a:r>
                        <a:rPr lang="en-US" sz="1100" dirty="0"/>
                        <a:t> * New license file is not compatible with Unified 1.3.9 or lower. </a:t>
                      </a:r>
                    </a:p>
                    <a:p>
                      <a:pPr marL="171450" indent="-171450" latinLnBrk="0">
                        <a:buFont typeface="Wingdings" panose="05000000000000000000" pitchFamily="2" charset="2"/>
                        <a:buChar char="à"/>
                      </a:pPr>
                      <a:r>
                        <a:rPr lang="en-US" sz="1100" dirty="0"/>
                        <a:t>There are several cases as below and please take the proper action for each case. For details, refer to “</a:t>
                      </a:r>
                      <a:r>
                        <a:rPr lang="en-US" altLang="ko-KR" sz="1100" dirty="0"/>
                        <a:t>iPECS</a:t>
                      </a:r>
                      <a:r>
                        <a:rPr lang="ko-KR" altLang="en-US" sz="1100" dirty="0"/>
                        <a:t> </a:t>
                      </a:r>
                      <a:r>
                        <a:rPr lang="en-US" altLang="ko-KR" sz="1100" dirty="0"/>
                        <a:t>Unified S/W v1.3.9 or earlier Upgrade Procedure” guide, available from the global partner site.</a:t>
                      </a:r>
                    </a:p>
                    <a:p>
                      <a:pPr marL="0" indent="0" latinLnBrk="0">
                        <a:buFont typeface="Arial" panose="020B0604020202020204" pitchFamily="34" charset="0"/>
                        <a:buNone/>
                      </a:pPr>
                      <a:endParaRPr lang="en-US" sz="1100" dirty="0"/>
                    </a:p>
                    <a:p>
                      <a:pPr marL="228600" marR="0" lvl="0" indent="-228600" defTabSz="914400" eaLnBrk="1" fontAlgn="auto" latinLnBrk="0" hangingPunct="1">
                        <a:lnSpc>
                          <a:spcPct val="100000"/>
                        </a:lnSpc>
                        <a:spcBef>
                          <a:spcPts val="0"/>
                        </a:spcBef>
                        <a:spcAft>
                          <a:spcPts val="0"/>
                        </a:spcAft>
                        <a:buClrTx/>
                        <a:buSzTx/>
                        <a:buAutoNum type="arabicParenR"/>
                        <a:tabLst/>
                        <a:defRPr/>
                      </a:pPr>
                      <a:r>
                        <a:rPr lang="en-US" altLang="ko-KR" sz="1100" dirty="0"/>
                        <a:t>If SW is v1.3.9 or earlier with valid SWA in previous license file format (before license file upload)</a:t>
                      </a:r>
                    </a:p>
                    <a:p>
                      <a:pPr marL="228600" marR="0" lvl="0" indent="-228600" defTabSz="914400" eaLnBrk="1" fontAlgn="auto" latinLnBrk="0" hangingPunct="1">
                        <a:lnSpc>
                          <a:spcPct val="100000"/>
                        </a:lnSpc>
                        <a:spcBef>
                          <a:spcPts val="0"/>
                        </a:spcBef>
                        <a:spcAft>
                          <a:spcPts val="0"/>
                        </a:spcAft>
                        <a:buClrTx/>
                        <a:buSzTx/>
                        <a:buAutoNum type="arabicParenR"/>
                        <a:tabLst/>
                        <a:defRPr/>
                      </a:pPr>
                      <a:r>
                        <a:rPr lang="en-US" altLang="ko-KR" sz="1100" dirty="0"/>
                        <a:t>If SW is v1.3.9 or earlier with SWA expired (before license file upload)</a:t>
                      </a:r>
                    </a:p>
                    <a:p>
                      <a:pPr marL="228600" marR="0" lvl="0" indent="-228600" defTabSz="914400" eaLnBrk="1" fontAlgn="auto" latinLnBrk="0" hangingPunct="1">
                        <a:lnSpc>
                          <a:spcPct val="100000"/>
                        </a:lnSpc>
                        <a:spcBef>
                          <a:spcPts val="0"/>
                        </a:spcBef>
                        <a:spcAft>
                          <a:spcPts val="0"/>
                        </a:spcAft>
                        <a:buClrTx/>
                        <a:buSzTx/>
                        <a:buAutoNum type="arabicParenR"/>
                        <a:tabLst/>
                        <a:defRPr/>
                      </a:pPr>
                      <a:r>
                        <a:rPr lang="en-US" sz="1100" dirty="0"/>
                        <a:t>If you've already uploaded new license file with valid SWA, System works in limited service mode and "ILLEGAL LICENSE FILE" is shown in Software Maintenance raw &amp; Purchased column of System Overview menu. </a:t>
                      </a:r>
                    </a:p>
                    <a:p>
                      <a:pPr marL="228600" marR="0" lvl="0" indent="-228600" defTabSz="914400" eaLnBrk="1" fontAlgn="auto" latinLnBrk="0" hangingPunct="1">
                        <a:lnSpc>
                          <a:spcPct val="100000"/>
                        </a:lnSpc>
                        <a:spcBef>
                          <a:spcPts val="0"/>
                        </a:spcBef>
                        <a:spcAft>
                          <a:spcPts val="0"/>
                        </a:spcAft>
                        <a:buClrTx/>
                        <a:buSzTx/>
                        <a:buAutoNum type="arabicParenR"/>
                        <a:tabLst/>
                        <a:defRPr/>
                      </a:pPr>
                      <a:r>
                        <a:rPr lang="en-US" sz="1100" dirty="0"/>
                        <a:t>If you've already uploaded new license file with valid SWA, System is rebooted repeatedly</a:t>
                      </a:r>
                    </a:p>
                  </a:txBody>
                  <a:tcPr marL="68580" marR="68580" marT="34290" marB="34290"/>
                </a:tc>
                <a:extLst>
                  <a:ext uri="{0D108BD9-81ED-4DB2-BD59-A6C34878D82A}">
                    <a16:rowId xmlns:a16="http://schemas.microsoft.com/office/drawing/2014/main" val="1002601513"/>
                  </a:ext>
                </a:extLst>
              </a:tr>
              <a:tr h="1247661">
                <a:tc>
                  <a:txBody>
                    <a:bodyPr/>
                    <a:lstStyle/>
                    <a:p>
                      <a:pPr latinLnBrk="0"/>
                      <a:r>
                        <a:rPr lang="en-US" sz="1200" dirty="0"/>
                        <a:t>3.5.12 or higher</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trike="noStrike" spc="-1" dirty="0"/>
                        <a:t>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trike="noStrike" spc="-1" dirty="0"/>
                    </a:p>
                    <a:p>
                      <a:pPr marL="230188" marR="0" lvl="0" indent="-230188" algn="l" defTabSz="914400" rtl="0" eaLnBrk="1" fontAlgn="auto" latinLnBrk="0" hangingPunct="1">
                        <a:lnSpc>
                          <a:spcPct val="100000"/>
                        </a:lnSpc>
                        <a:spcBef>
                          <a:spcPts val="0"/>
                        </a:spcBef>
                        <a:spcAft>
                          <a:spcPts val="0"/>
                        </a:spcAft>
                        <a:buClrTx/>
                        <a:buSzTx/>
                        <a:buFontTx/>
                        <a:buNone/>
                        <a:tabLst/>
                        <a:defRPr/>
                      </a:pPr>
                      <a:r>
                        <a:rPr lang="en-US" sz="1100" strike="noStrike" spc="-1" dirty="0"/>
                        <a:t>** Basically Unified 3.5.12 blocks uploading old license file format (issued by the end of 2018) however, it allows existing old license file in flash memory which was already uploaded in the previous software version.</a:t>
                      </a:r>
                      <a:endParaRPr lang="en-US" sz="1100" b="0" strike="noStrike" spc="-1" dirty="0">
                        <a:solidFill>
                          <a:schemeClr val="tx1"/>
                        </a:solidFill>
                        <a:latin typeface="Arial"/>
                      </a:endParaRPr>
                    </a:p>
                  </a:txBody>
                  <a:tcPr marL="68580" marR="68580" marT="34290" marB="34290"/>
                </a:tc>
                <a:tc>
                  <a:txBody>
                    <a:bodyPr/>
                    <a:lstStyle/>
                    <a:p>
                      <a:pPr latinLnBrk="0"/>
                      <a:r>
                        <a:rPr lang="en-US" sz="1200" dirty="0"/>
                        <a:t>Y</a:t>
                      </a:r>
                    </a:p>
                  </a:txBody>
                  <a:tcPr marL="68580" marR="68580" marT="34290" marB="34290"/>
                </a:tc>
                <a:extLst>
                  <a:ext uri="{0D108BD9-81ED-4DB2-BD59-A6C34878D82A}">
                    <a16:rowId xmlns:a16="http://schemas.microsoft.com/office/drawing/2014/main" val="658637049"/>
                  </a:ext>
                </a:extLst>
              </a:tr>
            </a:tbl>
          </a:graphicData>
        </a:graphic>
      </p:graphicFrame>
    </p:spTree>
    <p:extLst>
      <p:ext uri="{BB962C8B-B14F-4D97-AF65-F5344CB8AC3E}">
        <p14:creationId xmlns:p14="http://schemas.microsoft.com/office/powerpoint/2010/main" val="364322820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BBA1F11-420D-430D-9B1E-3F947DC20A6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87630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C8506D-C611-46DD-ACD9-098F357DEC71}"/>
              </a:ext>
            </a:extLst>
          </p:cNvPr>
          <p:cNvSpPr>
            <a:spLocks noGrp="1"/>
          </p:cNvSpPr>
          <p:nvPr>
            <p:ph type="title"/>
          </p:nvPr>
        </p:nvSpPr>
        <p:spPr/>
        <p:txBody>
          <a:bodyPr>
            <a:normAutofit/>
          </a:bodyPr>
          <a:lstStyle/>
          <a:p>
            <a:r>
              <a:rPr lang="en-US" altLang="ko-KR" sz="2800" dirty="0"/>
              <a:t>UCS license policy for upgrade case</a:t>
            </a:r>
            <a:endParaRPr lang="ko-KR" altLang="en-US" sz="2800" dirty="0"/>
          </a:p>
        </p:txBody>
      </p:sp>
      <p:graphicFrame>
        <p:nvGraphicFramePr>
          <p:cNvPr id="4" name="Table 3">
            <a:extLst>
              <a:ext uri="{FF2B5EF4-FFF2-40B4-BE49-F238E27FC236}">
                <a16:creationId xmlns:a16="http://schemas.microsoft.com/office/drawing/2014/main" id="{CE8DEADD-3156-455A-917D-6CAE82ED7EFE}"/>
              </a:ext>
            </a:extLst>
          </p:cNvPr>
          <p:cNvGraphicFramePr>
            <a:graphicFrameLocks noGrp="1"/>
          </p:cNvGraphicFramePr>
          <p:nvPr>
            <p:extLst/>
          </p:nvPr>
        </p:nvGraphicFramePr>
        <p:xfrm>
          <a:off x="1197736" y="2064674"/>
          <a:ext cx="7630732" cy="3218940"/>
        </p:xfrm>
        <a:graphic>
          <a:graphicData uri="http://schemas.openxmlformats.org/drawingml/2006/table">
            <a:tbl>
              <a:tblPr firstRow="1" bandRow="1" bandCol="1">
                <a:tableStyleId>{72833802-FEF1-4C79-8D5D-14CF1EAF98D9}</a:tableStyleId>
              </a:tblPr>
              <a:tblGrid>
                <a:gridCol w="1893194">
                  <a:extLst>
                    <a:ext uri="{9D8B030D-6E8A-4147-A177-3AD203B41FA5}">
                      <a16:colId xmlns:a16="http://schemas.microsoft.com/office/drawing/2014/main" val="2322210108"/>
                    </a:ext>
                  </a:extLst>
                </a:gridCol>
                <a:gridCol w="4568780">
                  <a:extLst>
                    <a:ext uri="{9D8B030D-6E8A-4147-A177-3AD203B41FA5}">
                      <a16:colId xmlns:a16="http://schemas.microsoft.com/office/drawing/2014/main" val="1882716069"/>
                    </a:ext>
                  </a:extLst>
                </a:gridCol>
                <a:gridCol w="1168758">
                  <a:extLst>
                    <a:ext uri="{9D8B030D-6E8A-4147-A177-3AD203B41FA5}">
                      <a16:colId xmlns:a16="http://schemas.microsoft.com/office/drawing/2014/main" val="3515729974"/>
                    </a:ext>
                  </a:extLst>
                </a:gridCol>
              </a:tblGrid>
              <a:tr h="241456">
                <a:tc>
                  <a:txBody>
                    <a:bodyPr/>
                    <a:lstStyle/>
                    <a:p>
                      <a:pPr algn="ctr" latinLnBrk="1"/>
                      <a:r>
                        <a:rPr lang="en-US" altLang="ko-KR" sz="900" dirty="0">
                          <a:latin typeface="Arial" panose="020B0604020202020204" pitchFamily="34" charset="0"/>
                          <a:cs typeface="Arial" panose="020B0604020202020204" pitchFamily="34" charset="0"/>
                        </a:rPr>
                        <a:t>Cases</a:t>
                      </a:r>
                      <a:endParaRPr lang="ko-KR" altLang="en-US" sz="900" dirty="0">
                        <a:latin typeface="Arial" panose="020B0604020202020204" pitchFamily="34" charset="0"/>
                        <a:cs typeface="Arial" panose="020B0604020202020204" pitchFamily="34" charset="0"/>
                      </a:endParaRPr>
                    </a:p>
                  </a:txBody>
                  <a:tcPr marL="27000" marR="27000" marT="27000" marB="27000" anchor="ctr"/>
                </a:tc>
                <a:tc>
                  <a:txBody>
                    <a:bodyPr/>
                    <a:lstStyle/>
                    <a:p>
                      <a:pPr algn="ctr" latinLnBrk="1"/>
                      <a:r>
                        <a:rPr lang="en-US" altLang="ko-KR" sz="900" dirty="0">
                          <a:latin typeface="Arial" panose="020B0604020202020204" pitchFamily="34" charset="0"/>
                          <a:cs typeface="Arial" panose="020B0604020202020204" pitchFamily="34" charset="0"/>
                        </a:rPr>
                        <a:t>Policy</a:t>
                      </a:r>
                      <a:endParaRPr lang="ko-KR" altLang="en-US" sz="900" dirty="0">
                        <a:latin typeface="Arial" panose="020B0604020202020204" pitchFamily="34" charset="0"/>
                        <a:cs typeface="Arial" panose="020B0604020202020204" pitchFamily="34" charset="0"/>
                      </a:endParaRPr>
                    </a:p>
                  </a:txBody>
                  <a:tcPr marL="27000" marR="27000" marT="27000" marB="27000" anchor="ctr"/>
                </a:tc>
                <a:tc>
                  <a:txBody>
                    <a:bodyPr/>
                    <a:lstStyle/>
                    <a:p>
                      <a:pPr algn="ctr" latinLnBrk="1"/>
                      <a:r>
                        <a:rPr lang="en-US" altLang="ko-KR" sz="900" dirty="0">
                          <a:latin typeface="Arial" panose="020B0604020202020204" pitchFamily="34" charset="0"/>
                          <a:cs typeface="Arial" panose="020B0604020202020204" pitchFamily="34" charset="0"/>
                        </a:rPr>
                        <a:t>Remark</a:t>
                      </a:r>
                      <a:endParaRPr lang="ko-KR" altLang="en-US" sz="900" dirty="0">
                        <a:latin typeface="Arial" panose="020B0604020202020204" pitchFamily="34" charset="0"/>
                        <a:cs typeface="Arial" panose="020B0604020202020204" pitchFamily="34" charset="0"/>
                      </a:endParaRPr>
                    </a:p>
                  </a:txBody>
                  <a:tcPr marL="27000" marR="27000" marT="27000" marB="27000" anchor="ctr"/>
                </a:tc>
                <a:extLst>
                  <a:ext uri="{0D108BD9-81ED-4DB2-BD59-A6C34878D82A}">
                    <a16:rowId xmlns:a16="http://schemas.microsoft.com/office/drawing/2014/main" val="1680862531"/>
                  </a:ext>
                </a:extLst>
              </a:tr>
              <a:tr h="241456">
                <a:tc>
                  <a:txBody>
                    <a:bodyPr/>
                    <a:lstStyle/>
                    <a:p>
                      <a:pPr marL="171450" indent="-171450" latinLnBrk="1">
                        <a:buFont typeface="Arial" panose="020B0604020202020204" pitchFamily="34" charset="0"/>
                        <a:buChar char="•"/>
                      </a:pPr>
                      <a:r>
                        <a:rPr lang="en-US" altLang="ko-KR" sz="900" b="1" dirty="0">
                          <a:latin typeface="Arial" panose="020B0604020202020204" pitchFamily="34" charset="0"/>
                          <a:cs typeface="Arial" panose="020B0604020202020204" pitchFamily="34" charset="0"/>
                        </a:rPr>
                        <a:t>Only System S/W upgrade</a:t>
                      </a:r>
                      <a:endParaRPr lang="en-US" altLang="ko-KR" sz="900" b="1" dirty="0">
                        <a:solidFill>
                          <a:schemeClr val="tx1"/>
                        </a:solidFill>
                        <a:latin typeface="Arial" panose="020B0604020202020204" pitchFamily="34" charset="0"/>
                        <a:cs typeface="Arial" panose="020B0604020202020204" pitchFamily="34" charset="0"/>
                      </a:endParaRPr>
                    </a:p>
                  </a:txBody>
                  <a:tcPr marL="27000" marR="27000" marT="27000" marB="27000"/>
                </a:tc>
                <a:tc>
                  <a:txBody>
                    <a:bodyPr/>
                    <a:lstStyle/>
                    <a:p>
                      <a:pPr marL="171450" indent="-171450" latinLnBrk="1">
                        <a:buFont typeface="Arial" panose="020B0604020202020204" pitchFamily="34" charset="0"/>
                        <a:buChar char="•"/>
                      </a:pPr>
                      <a:r>
                        <a:rPr lang="en-US" altLang="ko-KR" sz="900" dirty="0">
                          <a:latin typeface="Arial" panose="020B0604020202020204" pitchFamily="34" charset="0"/>
                          <a:cs typeface="Arial" panose="020B0604020202020204" pitchFamily="34" charset="0"/>
                        </a:rPr>
                        <a:t>Continue to user UCS 5.5 with</a:t>
                      </a:r>
                      <a:r>
                        <a:rPr lang="en-US" altLang="ko-KR" sz="900" baseline="0" dirty="0">
                          <a:latin typeface="Arial" panose="020B0604020202020204" pitchFamily="34" charset="0"/>
                          <a:cs typeface="Arial" panose="020B0604020202020204" pitchFamily="34" charset="0"/>
                        </a:rPr>
                        <a:t> per device license (no action for UCS)</a:t>
                      </a:r>
                      <a:endParaRPr lang="en-US" altLang="ko-KR" sz="900" b="1" baseline="0" dirty="0">
                        <a:solidFill>
                          <a:schemeClr val="tx1"/>
                        </a:solidFill>
                        <a:latin typeface="Arial" panose="020B0604020202020204" pitchFamily="34" charset="0"/>
                        <a:cs typeface="Arial" panose="020B0604020202020204" pitchFamily="34" charset="0"/>
                      </a:endParaRPr>
                    </a:p>
                  </a:txBody>
                  <a:tcPr marL="27000" marR="27000" marT="27000" marB="27000"/>
                </a:tc>
                <a:tc>
                  <a:txBody>
                    <a:bodyPr/>
                    <a:lstStyle/>
                    <a:p>
                      <a:pPr marL="0" indent="0" latinLnBrk="1">
                        <a:buFont typeface="Arial" panose="020B0604020202020204" pitchFamily="34" charset="0"/>
                        <a:buNone/>
                      </a:pPr>
                      <a:endParaRPr lang="en-US" altLang="ko-KR" sz="900" dirty="0">
                        <a:solidFill>
                          <a:schemeClr val="tx1"/>
                        </a:solidFill>
                        <a:latin typeface="Arial" panose="020B0604020202020204" pitchFamily="34" charset="0"/>
                        <a:cs typeface="Arial" panose="020B0604020202020204" pitchFamily="34" charset="0"/>
                      </a:endParaRPr>
                    </a:p>
                  </a:txBody>
                  <a:tcPr marL="27000" marR="27000" marT="27000" marB="27000"/>
                </a:tc>
                <a:extLst>
                  <a:ext uri="{0D108BD9-81ED-4DB2-BD59-A6C34878D82A}">
                    <a16:rowId xmlns:a16="http://schemas.microsoft.com/office/drawing/2014/main" val="384475014"/>
                  </a:ext>
                </a:extLst>
              </a:tr>
              <a:tr h="1711515">
                <a:tc>
                  <a:txBody>
                    <a:bodyPr/>
                    <a:lstStyle/>
                    <a:p>
                      <a:pPr marL="171450" indent="-171450" latinLnBrk="1">
                        <a:buFont typeface="Arial" panose="020B0604020202020204" pitchFamily="34" charset="0"/>
                        <a:buChar char="•"/>
                      </a:pPr>
                      <a:r>
                        <a:rPr lang="en-US" altLang="ko-KR" sz="900" b="1" dirty="0">
                          <a:latin typeface="Arial" panose="020B0604020202020204" pitchFamily="34" charset="0"/>
                          <a:cs typeface="Arial" panose="020B0604020202020204" pitchFamily="34" charset="0"/>
                        </a:rPr>
                        <a:t>UCS upgrade</a:t>
                      </a:r>
                      <a:r>
                        <a:rPr lang="en-US" altLang="ko-KR" sz="900" b="1" baseline="0" dirty="0">
                          <a:latin typeface="Arial" panose="020B0604020202020204" pitchFamily="34" charset="0"/>
                          <a:cs typeface="Arial" panose="020B0604020202020204" pitchFamily="34" charset="0"/>
                        </a:rPr>
                        <a:t> 5.5 </a:t>
                      </a:r>
                      <a:r>
                        <a:rPr lang="en-US" altLang="ko-KR" sz="900" b="1" baseline="0" dirty="0">
                          <a:latin typeface="Arial" panose="020B0604020202020204" pitchFamily="34" charset="0"/>
                          <a:cs typeface="Arial" panose="020B0604020202020204" pitchFamily="34" charset="0"/>
                          <a:sym typeface="Wingdings" panose="05000000000000000000" pitchFamily="2" charset="2"/>
                        </a:rPr>
                        <a:t> 6.0</a:t>
                      </a:r>
                      <a:endParaRPr lang="en-US" altLang="ko-KR" sz="900" b="1" baseline="0" dirty="0">
                        <a:solidFill>
                          <a:schemeClr val="tx1"/>
                        </a:solidFill>
                        <a:latin typeface="Arial" panose="020B0604020202020204" pitchFamily="34" charset="0"/>
                        <a:cs typeface="Arial" panose="020B0604020202020204" pitchFamily="34" charset="0"/>
                        <a:sym typeface="Wingdings" panose="05000000000000000000" pitchFamily="2" charset="2"/>
                      </a:endParaRPr>
                    </a:p>
                  </a:txBody>
                  <a:tcPr marL="27000" marR="27000" marT="27000" marB="27000"/>
                </a:tc>
                <a:tc>
                  <a:txBody>
                    <a:bodyPr/>
                    <a:lstStyle/>
                    <a:p>
                      <a:pPr marL="171450" indent="-171450" latinLnBrk="1">
                        <a:buFont typeface="Arial" panose="020B0604020202020204" pitchFamily="34" charset="0"/>
                        <a:buChar char="•"/>
                      </a:pPr>
                      <a:r>
                        <a:rPr lang="en-US" altLang="ko-KR" sz="1100" dirty="0">
                          <a:latin typeface="Arial" panose="020B0604020202020204" pitchFamily="34" charset="0"/>
                          <a:cs typeface="Arial" panose="020B0604020202020204" pitchFamily="34" charset="0"/>
                        </a:rPr>
                        <a:t>Need</a:t>
                      </a:r>
                      <a:r>
                        <a:rPr lang="en-US" altLang="ko-KR" sz="1100" baseline="0" dirty="0">
                          <a:latin typeface="Arial" panose="020B0604020202020204" pitchFamily="34" charset="0"/>
                          <a:cs typeface="Arial" panose="020B0604020202020204" pitchFamily="34" charset="0"/>
                        </a:rPr>
                        <a:t> system s/w upgrade to Unified v3.0 under valid SWA</a:t>
                      </a:r>
                      <a:endParaRPr lang="en-US" altLang="ko-KR" sz="900" dirty="0">
                        <a:latin typeface="Arial" panose="020B0604020202020204" pitchFamily="34" charset="0"/>
                        <a:cs typeface="Arial" panose="020B0604020202020204" pitchFamily="34" charset="0"/>
                      </a:endParaRPr>
                    </a:p>
                    <a:p>
                      <a:pPr marL="0" indent="0" latinLnBrk="1">
                        <a:buFont typeface="Arial" panose="020B0604020202020204" pitchFamily="34" charset="0"/>
                        <a:buNone/>
                      </a:pPr>
                      <a:endParaRPr lang="en-US" altLang="ko-KR" sz="900" dirty="0">
                        <a:highlight>
                          <a:srgbClr val="FFFF00"/>
                        </a:highlight>
                        <a:latin typeface="Arial" panose="020B0604020202020204" pitchFamily="34" charset="0"/>
                        <a:cs typeface="Arial" panose="020B0604020202020204" pitchFamily="34" charset="0"/>
                      </a:endParaRPr>
                    </a:p>
                    <a:p>
                      <a:pPr marL="0" indent="0" latinLnBrk="1">
                        <a:buFont typeface="Arial" panose="020B0604020202020204" pitchFamily="34" charset="0"/>
                        <a:buNone/>
                      </a:pPr>
                      <a:r>
                        <a:rPr lang="en-US" altLang="ko-KR" sz="900" dirty="0">
                          <a:highlight>
                            <a:srgbClr val="FFFF00"/>
                          </a:highlight>
                          <a:latin typeface="Arial" panose="020B0604020202020204" pitchFamily="34" charset="0"/>
                          <a:cs typeface="Arial" panose="020B0604020202020204" pitchFamily="34" charset="0"/>
                        </a:rPr>
                        <a:t>Case 1) Full 6.0 features – Need to migrate license</a:t>
                      </a:r>
                      <a:r>
                        <a:rPr lang="en-US" altLang="ko-KR" sz="900" baseline="0" dirty="0">
                          <a:highlight>
                            <a:srgbClr val="FFFF00"/>
                          </a:highlight>
                          <a:latin typeface="Arial" panose="020B0604020202020204" pitchFamily="34" charset="0"/>
                          <a:cs typeface="Arial" panose="020B0604020202020204" pitchFamily="34" charset="0"/>
                        </a:rPr>
                        <a:t> via the license portal</a:t>
                      </a:r>
                      <a:endParaRPr lang="en-US" altLang="ko-KR" sz="900" dirty="0">
                        <a:highlight>
                          <a:srgbClr val="FFFF00"/>
                        </a:highlight>
                        <a:latin typeface="Arial" panose="020B0604020202020204" pitchFamily="34" charset="0"/>
                        <a:cs typeface="Arial" panose="020B0604020202020204" pitchFamily="34" charset="0"/>
                      </a:endParaRPr>
                    </a:p>
                    <a:p>
                      <a:pPr marL="360363" indent="-171450" latinLnBrk="1">
                        <a:buFontTx/>
                        <a:buChar char="-"/>
                      </a:pPr>
                      <a:r>
                        <a:rPr lang="en-US" altLang="ko-KR" sz="900" baseline="0" dirty="0">
                          <a:highlight>
                            <a:srgbClr val="FFFF00"/>
                          </a:highlight>
                          <a:latin typeface="Arial" panose="020B0604020202020204" pitchFamily="34" charset="0"/>
                          <a:cs typeface="Arial" panose="020B0604020202020204" pitchFamily="34" charset="0"/>
                        </a:rPr>
                        <a:t>UCSDS </a:t>
                      </a:r>
                      <a:r>
                        <a:rPr lang="en-US" altLang="ko-KR" sz="900" baseline="0" dirty="0">
                          <a:highlight>
                            <a:srgbClr val="FFFF00"/>
                          </a:highlight>
                          <a:latin typeface="Arial" panose="020B0604020202020204" pitchFamily="34" charset="0"/>
                          <a:cs typeface="Arial" panose="020B0604020202020204" pitchFamily="34" charset="0"/>
                          <a:sym typeface="Wingdings" panose="05000000000000000000" pitchFamily="2" charset="2"/>
                        </a:rPr>
                        <a:t> Basic user</a:t>
                      </a:r>
                    </a:p>
                    <a:p>
                      <a:pPr marL="360363" indent="-171450" latinLnBrk="1">
                        <a:buFontTx/>
                        <a:buChar char="-"/>
                      </a:pPr>
                      <a:r>
                        <a:rPr lang="en-US" altLang="ko-KR" sz="900" baseline="0" dirty="0">
                          <a:highlight>
                            <a:srgbClr val="FFFF00"/>
                          </a:highlight>
                          <a:latin typeface="Arial" panose="020B0604020202020204" pitchFamily="34" charset="0"/>
                          <a:cs typeface="Arial" panose="020B0604020202020204" pitchFamily="34" charset="0"/>
                          <a:sym typeface="Wingdings" panose="05000000000000000000" pitchFamily="2" charset="2"/>
                        </a:rPr>
                        <a:t>UCSDSV  Advanced user</a:t>
                      </a:r>
                    </a:p>
                    <a:p>
                      <a:pPr marL="360363" indent="-171450" latinLnBrk="1">
                        <a:buFontTx/>
                        <a:buChar char="-"/>
                      </a:pPr>
                      <a:r>
                        <a:rPr lang="en-US" altLang="ko-KR" sz="900" baseline="0" dirty="0">
                          <a:highlight>
                            <a:srgbClr val="FFFF00"/>
                          </a:highlight>
                          <a:latin typeface="Arial" panose="020B0604020202020204" pitchFamily="34" charset="0"/>
                          <a:cs typeface="Arial" panose="020B0604020202020204" pitchFamily="34" charset="0"/>
                          <a:sym typeface="Wingdings" panose="05000000000000000000" pitchFamily="2" charset="2"/>
                        </a:rPr>
                        <a:t>UCSDP  Basic user + Premium server</a:t>
                      </a:r>
                    </a:p>
                    <a:p>
                      <a:pPr marL="360363" indent="-171450" latinLnBrk="1">
                        <a:buFontTx/>
                        <a:buChar char="-"/>
                      </a:pPr>
                      <a:r>
                        <a:rPr lang="en-US" altLang="ko-KR" sz="900" baseline="0" dirty="0">
                          <a:highlight>
                            <a:srgbClr val="FFFF00"/>
                          </a:highlight>
                          <a:latin typeface="Arial" panose="020B0604020202020204" pitchFamily="34" charset="0"/>
                          <a:cs typeface="Arial" panose="020B0604020202020204" pitchFamily="34" charset="0"/>
                          <a:sym typeface="Wingdings" panose="05000000000000000000" pitchFamily="2" charset="2"/>
                        </a:rPr>
                        <a:t>UCSDPV  Advanced user + Premium server</a:t>
                      </a:r>
                    </a:p>
                    <a:p>
                      <a:pPr marL="360363" indent="-171450" latinLnBrk="1">
                        <a:buFontTx/>
                        <a:buChar char="-"/>
                      </a:pPr>
                      <a:r>
                        <a:rPr lang="en-US" altLang="ko-KR" sz="900" baseline="0" dirty="0">
                          <a:highlight>
                            <a:srgbClr val="FFFF00"/>
                          </a:highlight>
                          <a:latin typeface="Arial" panose="020B0604020202020204" pitchFamily="34" charset="0"/>
                          <a:cs typeface="Arial" panose="020B0604020202020204" pitchFamily="34" charset="0"/>
                          <a:sym typeface="Wingdings" panose="05000000000000000000" pitchFamily="2" charset="2"/>
                        </a:rPr>
                        <a:t>UCSM  Advanced user</a:t>
                      </a:r>
                    </a:p>
                    <a:p>
                      <a:pPr marL="360363" indent="-171450" latinLnBrk="1">
                        <a:buFontTx/>
                        <a:buChar char="-"/>
                      </a:pPr>
                      <a:endParaRPr lang="en-US" altLang="ko-KR" sz="900" dirty="0">
                        <a:latin typeface="Arial" panose="020B0604020202020204" pitchFamily="34" charset="0"/>
                        <a:cs typeface="Arial" panose="020B0604020202020204" pitchFamily="34" charset="0"/>
                      </a:endParaRPr>
                    </a:p>
                    <a:p>
                      <a:pPr marL="0" indent="0" latinLnBrk="1">
                        <a:buFont typeface="+mj-lt"/>
                        <a:buNone/>
                      </a:pPr>
                      <a:r>
                        <a:rPr lang="en-US" altLang="ko-KR" sz="900" baseline="0" dirty="0">
                          <a:latin typeface="Arial" panose="020B0604020202020204" pitchFamily="34" charset="0"/>
                          <a:cs typeface="Arial" panose="020B0604020202020204" pitchFamily="34" charset="0"/>
                        </a:rPr>
                        <a:t>Case 2) O</a:t>
                      </a:r>
                      <a:r>
                        <a:rPr lang="en-US" altLang="ko-KR" sz="900" dirty="0">
                          <a:latin typeface="Arial" panose="020B0604020202020204" pitchFamily="34" charset="0"/>
                          <a:cs typeface="Arial" panose="020B0604020202020204" pitchFamily="34" charset="0"/>
                        </a:rPr>
                        <a:t>nly </a:t>
                      </a:r>
                      <a:r>
                        <a:rPr lang="en-US" altLang="ko-KR" sz="900" baseline="0" dirty="0">
                          <a:latin typeface="Arial" panose="020B0604020202020204" pitchFamily="34" charset="0"/>
                          <a:cs typeface="Arial" panose="020B0604020202020204" pitchFamily="34" charset="0"/>
                        </a:rPr>
                        <a:t>partial 6.0 features – No need any action</a:t>
                      </a:r>
                      <a:endParaRPr lang="en-US" altLang="ko-KR" sz="900" b="1" baseline="0" dirty="0">
                        <a:solidFill>
                          <a:schemeClr val="tx1"/>
                        </a:solidFill>
                        <a:latin typeface="Arial" panose="020B0604020202020204" pitchFamily="34" charset="0"/>
                        <a:cs typeface="Arial" panose="020B0604020202020204" pitchFamily="34" charset="0"/>
                      </a:endParaRPr>
                    </a:p>
                  </a:txBody>
                  <a:tcPr marL="27000" marR="27000" marT="27000" marB="27000"/>
                </a:tc>
                <a:tc>
                  <a:txBody>
                    <a:bodyPr/>
                    <a:lstStyle/>
                    <a:p>
                      <a:pPr marL="0" indent="0" latinLnBrk="1">
                        <a:buFont typeface="Arial" panose="020B0604020202020204" pitchFamily="34" charset="0"/>
                        <a:buNone/>
                      </a:pPr>
                      <a:endParaRPr lang="en-US" altLang="ko-KR" sz="900" dirty="0">
                        <a:latin typeface="Arial" panose="020B0604020202020204" pitchFamily="34" charset="0"/>
                        <a:cs typeface="Arial" panose="020B0604020202020204" pitchFamily="34" charset="0"/>
                      </a:endParaRPr>
                    </a:p>
                  </a:txBody>
                  <a:tcPr marL="27000" marR="27000" marT="27000" marB="27000"/>
                </a:tc>
                <a:extLst>
                  <a:ext uri="{0D108BD9-81ED-4DB2-BD59-A6C34878D82A}">
                    <a16:rowId xmlns:a16="http://schemas.microsoft.com/office/drawing/2014/main" val="1710801928"/>
                  </a:ext>
                </a:extLst>
              </a:tr>
              <a:tr h="241456">
                <a:tc>
                  <a:txBody>
                    <a:bodyPr/>
                    <a:lstStyle/>
                    <a:p>
                      <a:pPr marL="171450" indent="-171450" latinLnBrk="1">
                        <a:buFont typeface="Arial" panose="020B0604020202020204" pitchFamily="34" charset="0"/>
                        <a:buChar char="•"/>
                      </a:pPr>
                      <a:r>
                        <a:rPr lang="en-US" altLang="ko-KR" sz="900" b="1" dirty="0">
                          <a:latin typeface="Arial" panose="020B0604020202020204" pitchFamily="34" charset="0"/>
                          <a:cs typeface="Arial" panose="020B0604020202020204" pitchFamily="34" charset="0"/>
                        </a:rPr>
                        <a:t>New deployment UCS 6.0</a:t>
                      </a:r>
                      <a:endParaRPr lang="en-US" altLang="ko-KR" sz="900" b="1" dirty="0">
                        <a:solidFill>
                          <a:schemeClr val="tx1"/>
                        </a:solidFill>
                        <a:latin typeface="Arial" panose="020B0604020202020204" pitchFamily="34" charset="0"/>
                        <a:cs typeface="Arial" panose="020B0604020202020204" pitchFamily="34" charset="0"/>
                      </a:endParaRPr>
                    </a:p>
                  </a:txBody>
                  <a:tcPr marL="27000" marR="27000" marT="27000" marB="27000">
                    <a:solidFill>
                      <a:schemeClr val="accent4">
                        <a:lumMod val="40000"/>
                        <a:lumOff val="60000"/>
                      </a:schemeClr>
                    </a:solidFill>
                  </a:tcPr>
                </a:tc>
                <a:tc>
                  <a:txBody>
                    <a:bodyPr/>
                    <a:lstStyle/>
                    <a:p>
                      <a:pPr marL="171450" indent="-171450" latinLnBrk="1">
                        <a:buFont typeface="Arial" panose="020B0604020202020204" pitchFamily="34" charset="0"/>
                        <a:buChar char="•"/>
                      </a:pPr>
                      <a:r>
                        <a:rPr lang="en-US" altLang="ko-KR" sz="900" dirty="0">
                          <a:latin typeface="Arial" panose="020B0604020202020204" pitchFamily="34" charset="0"/>
                          <a:cs typeface="Arial" panose="020B0604020202020204" pitchFamily="34" charset="0"/>
                        </a:rPr>
                        <a:t>Only</a:t>
                      </a:r>
                      <a:r>
                        <a:rPr lang="en-US" altLang="ko-KR" sz="900" baseline="0" dirty="0">
                          <a:latin typeface="Arial" panose="020B0604020202020204" pitchFamily="34" charset="0"/>
                          <a:cs typeface="Arial" panose="020B0604020202020204" pitchFamily="34" charset="0"/>
                        </a:rPr>
                        <a:t> per user license</a:t>
                      </a:r>
                      <a:endParaRPr lang="en-US" altLang="ko-KR" sz="900" b="1" dirty="0">
                        <a:solidFill>
                          <a:schemeClr val="tx1"/>
                        </a:solidFill>
                        <a:latin typeface="Arial" panose="020B0604020202020204" pitchFamily="34" charset="0"/>
                        <a:cs typeface="Arial" panose="020B0604020202020204" pitchFamily="34" charset="0"/>
                      </a:endParaRPr>
                    </a:p>
                  </a:txBody>
                  <a:tcPr marL="27000" marR="27000" marT="27000" marB="27000">
                    <a:solidFill>
                      <a:schemeClr val="accent4">
                        <a:lumMod val="40000"/>
                        <a:lumOff val="60000"/>
                      </a:schemeClr>
                    </a:solidFill>
                  </a:tcPr>
                </a:tc>
                <a:tc>
                  <a:txBody>
                    <a:bodyPr/>
                    <a:lstStyle/>
                    <a:p>
                      <a:pPr marL="0" indent="0" latinLnBrk="1">
                        <a:buFontTx/>
                        <a:buNone/>
                      </a:pPr>
                      <a:endParaRPr lang="en-US" altLang="ko-KR" sz="900" dirty="0">
                        <a:solidFill>
                          <a:schemeClr val="tx1"/>
                        </a:solidFill>
                        <a:latin typeface="Arial" panose="020B0604020202020204" pitchFamily="34" charset="0"/>
                        <a:cs typeface="Arial" panose="020B0604020202020204" pitchFamily="34" charset="0"/>
                      </a:endParaRPr>
                    </a:p>
                  </a:txBody>
                  <a:tcPr marL="27000" marR="27000" marT="27000" marB="27000">
                    <a:solidFill>
                      <a:schemeClr val="accent4">
                        <a:lumMod val="40000"/>
                        <a:lumOff val="60000"/>
                      </a:schemeClr>
                    </a:solidFill>
                  </a:tcPr>
                </a:tc>
                <a:extLst>
                  <a:ext uri="{0D108BD9-81ED-4DB2-BD59-A6C34878D82A}">
                    <a16:rowId xmlns:a16="http://schemas.microsoft.com/office/drawing/2014/main" val="3399880944"/>
                  </a:ext>
                </a:extLst>
              </a:tr>
              <a:tr h="783057">
                <a:tc>
                  <a:txBody>
                    <a:bodyPr/>
                    <a:lstStyle/>
                    <a:p>
                      <a:pPr marL="171450" indent="-171450" latinLnBrk="1">
                        <a:buFont typeface="Arial" panose="020B0604020202020204" pitchFamily="34" charset="0"/>
                        <a:buChar char="•"/>
                      </a:pPr>
                      <a:r>
                        <a:rPr lang="en-US" altLang="ko-KR" sz="900" b="1" dirty="0">
                          <a:latin typeface="Arial" panose="020B0604020202020204" pitchFamily="34" charset="0"/>
                          <a:cs typeface="Arial" panose="020B0604020202020204" pitchFamily="34" charset="0"/>
                        </a:rPr>
                        <a:t>UCS 6.0 </a:t>
                      </a:r>
                      <a:r>
                        <a:rPr lang="en-US" altLang="ko-KR" sz="900" b="1" dirty="0">
                          <a:latin typeface="Arial" panose="020B0604020202020204" pitchFamily="34" charset="0"/>
                          <a:cs typeface="Arial" panose="020B0604020202020204" pitchFamily="34" charset="0"/>
                          <a:sym typeface="Wingdings" panose="05000000000000000000" pitchFamily="2" charset="2"/>
                        </a:rPr>
                        <a:t> UCS 6.0 user license upgrade</a:t>
                      </a:r>
                      <a:endParaRPr lang="en-US" altLang="ko-KR" sz="900" b="1" dirty="0">
                        <a:solidFill>
                          <a:schemeClr val="tx1"/>
                        </a:solidFill>
                        <a:latin typeface="Arial" panose="020B0604020202020204" pitchFamily="34" charset="0"/>
                        <a:cs typeface="Arial" panose="020B0604020202020204" pitchFamily="34" charset="0"/>
                        <a:sym typeface="Wingdings" panose="05000000000000000000" pitchFamily="2" charset="2"/>
                      </a:endParaRPr>
                    </a:p>
                  </a:txBody>
                  <a:tcPr marL="27000" marR="27000" marT="27000" marB="27000">
                    <a:solidFill>
                      <a:schemeClr val="accent4">
                        <a:lumMod val="40000"/>
                        <a:lumOff val="60000"/>
                      </a:schemeClr>
                    </a:solidFill>
                  </a:tcPr>
                </a:tc>
                <a:tc>
                  <a:txBody>
                    <a:bodyPr/>
                    <a:lstStyle/>
                    <a:p>
                      <a:pPr marL="180975" indent="-180975" latinLnBrk="1">
                        <a:buFont typeface="Arial" panose="020B0604020202020204" pitchFamily="34" charset="0"/>
                        <a:buChar char="•"/>
                      </a:pPr>
                      <a:r>
                        <a:rPr lang="en-US" altLang="ko-KR" sz="900" dirty="0">
                          <a:latin typeface="Arial" panose="020B0604020202020204" pitchFamily="34" charset="0"/>
                          <a:cs typeface="Arial" panose="020B0604020202020204" pitchFamily="34" charset="0"/>
                        </a:rPr>
                        <a:t>Following</a:t>
                      </a:r>
                      <a:r>
                        <a:rPr lang="en-US" altLang="ko-KR" sz="900" baseline="0" dirty="0">
                          <a:latin typeface="Arial" panose="020B0604020202020204" pitchFamily="34" charset="0"/>
                          <a:cs typeface="Arial" panose="020B0604020202020204" pitchFamily="34" charset="0"/>
                        </a:rPr>
                        <a:t> cases available. Need to pay the price difference</a:t>
                      </a:r>
                    </a:p>
                    <a:p>
                      <a:pPr marL="361950" indent="-171450" latinLnBrk="1">
                        <a:buFontTx/>
                        <a:buChar char="-"/>
                      </a:pPr>
                      <a:r>
                        <a:rPr lang="en-US" altLang="ko-KR" sz="900" baseline="0" dirty="0">
                          <a:highlight>
                            <a:srgbClr val="FFFF00"/>
                          </a:highlight>
                          <a:latin typeface="Arial" panose="020B0604020202020204" pitchFamily="34" charset="0"/>
                          <a:cs typeface="Arial" panose="020B0604020202020204" pitchFamily="34" charset="0"/>
                        </a:rPr>
                        <a:t>Basic </a:t>
                      </a:r>
                      <a:r>
                        <a:rPr lang="en-US" altLang="ko-KR" sz="900" baseline="0" dirty="0">
                          <a:highlight>
                            <a:srgbClr val="FFFF00"/>
                          </a:highlight>
                          <a:latin typeface="Arial" panose="020B0604020202020204" pitchFamily="34" charset="0"/>
                          <a:cs typeface="Arial" panose="020B0604020202020204" pitchFamily="34" charset="0"/>
                          <a:sym typeface="Wingdings" panose="05000000000000000000" pitchFamily="2" charset="2"/>
                        </a:rPr>
                        <a:t> Advanced user</a:t>
                      </a:r>
                    </a:p>
                    <a:p>
                      <a:pPr marL="361950" indent="-171450" latinLnBrk="1">
                        <a:buFontTx/>
                        <a:buChar char="-"/>
                      </a:pPr>
                      <a:r>
                        <a:rPr lang="en-US" altLang="ko-KR" sz="900" baseline="0" dirty="0">
                          <a:highlight>
                            <a:srgbClr val="FFFF00"/>
                          </a:highlight>
                          <a:latin typeface="Arial" panose="020B0604020202020204" pitchFamily="34" charset="0"/>
                          <a:cs typeface="Arial" panose="020B0604020202020204" pitchFamily="34" charset="0"/>
                          <a:sym typeface="Wingdings" panose="05000000000000000000" pitchFamily="2" charset="2"/>
                        </a:rPr>
                        <a:t>Basic  Power user</a:t>
                      </a:r>
                    </a:p>
                    <a:p>
                      <a:pPr marL="361950" indent="-171450" latinLnBrk="1">
                        <a:buFontTx/>
                        <a:buChar char="-"/>
                      </a:pPr>
                      <a:r>
                        <a:rPr lang="en-US" altLang="ko-KR" sz="900" baseline="0" dirty="0">
                          <a:highlight>
                            <a:srgbClr val="FFFF00"/>
                          </a:highlight>
                          <a:latin typeface="Arial" panose="020B0604020202020204" pitchFamily="34" charset="0"/>
                          <a:cs typeface="Arial" panose="020B0604020202020204" pitchFamily="34" charset="0"/>
                          <a:sym typeface="Wingdings" panose="05000000000000000000" pitchFamily="2" charset="2"/>
                        </a:rPr>
                        <a:t>Advanced  Power user</a:t>
                      </a:r>
                      <a:endParaRPr lang="en-US" altLang="ko-KR" sz="900" dirty="0">
                        <a:solidFill>
                          <a:schemeClr val="tx1"/>
                        </a:solidFill>
                        <a:highlight>
                          <a:srgbClr val="FFFF00"/>
                        </a:highlight>
                        <a:latin typeface="Arial" panose="020B0604020202020204" pitchFamily="34" charset="0"/>
                        <a:cs typeface="Arial" panose="020B0604020202020204" pitchFamily="34" charset="0"/>
                      </a:endParaRPr>
                    </a:p>
                  </a:txBody>
                  <a:tcPr marL="27000" marR="27000" marT="27000" marB="27000">
                    <a:solidFill>
                      <a:schemeClr val="accent4">
                        <a:lumMod val="40000"/>
                        <a:lumOff val="60000"/>
                      </a:schemeClr>
                    </a:solidFill>
                  </a:tcPr>
                </a:tc>
                <a:tc>
                  <a:txBody>
                    <a:bodyPr/>
                    <a:lstStyle/>
                    <a:p>
                      <a:pPr marL="0" indent="0" latinLnBrk="1">
                        <a:buFontTx/>
                        <a:buNone/>
                      </a:pPr>
                      <a:endParaRPr lang="en-US" altLang="ko-KR" sz="900" dirty="0">
                        <a:solidFill>
                          <a:srgbClr val="0000CC"/>
                        </a:solidFill>
                        <a:latin typeface="Arial" panose="020B0604020202020204" pitchFamily="34" charset="0"/>
                        <a:cs typeface="Arial" panose="020B0604020202020204" pitchFamily="34" charset="0"/>
                      </a:endParaRPr>
                    </a:p>
                  </a:txBody>
                  <a:tcPr marL="27000" marR="27000" marT="27000" marB="27000">
                    <a:solidFill>
                      <a:schemeClr val="accent4">
                        <a:lumMod val="40000"/>
                        <a:lumOff val="60000"/>
                      </a:schemeClr>
                    </a:solidFill>
                  </a:tcPr>
                </a:tc>
                <a:extLst>
                  <a:ext uri="{0D108BD9-81ED-4DB2-BD59-A6C34878D82A}">
                    <a16:rowId xmlns:a16="http://schemas.microsoft.com/office/drawing/2014/main" val="2641589435"/>
                  </a:ext>
                </a:extLst>
              </a:tr>
            </a:tbl>
          </a:graphicData>
        </a:graphic>
      </p:graphicFrame>
      <p:sp>
        <p:nvSpPr>
          <p:cNvPr id="5" name="Rectangle 4">
            <a:extLst>
              <a:ext uri="{FF2B5EF4-FFF2-40B4-BE49-F238E27FC236}">
                <a16:creationId xmlns:a16="http://schemas.microsoft.com/office/drawing/2014/main" id="{0D3380E6-DA17-4599-AF2A-72031215097E}"/>
              </a:ext>
            </a:extLst>
          </p:cNvPr>
          <p:cNvSpPr/>
          <p:nvPr/>
        </p:nvSpPr>
        <p:spPr>
          <a:xfrm>
            <a:off x="328412" y="2301603"/>
            <a:ext cx="830687" cy="1922173"/>
          </a:xfrm>
          <a:prstGeom prst="rect">
            <a:avLst/>
          </a:prstGeom>
          <a:solidFill>
            <a:schemeClr val="bg1">
              <a:lumMod val="8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b="1" dirty="0">
                <a:solidFill>
                  <a:schemeClr val="tx1"/>
                </a:solidFill>
                <a:latin typeface="Arial" panose="020B0604020202020204" pitchFamily="34" charset="0"/>
                <a:cs typeface="Arial" panose="020B0604020202020204" pitchFamily="34" charset="0"/>
              </a:rPr>
              <a:t>Current UCS Users </a:t>
            </a:r>
          </a:p>
          <a:p>
            <a:pPr algn="ctr"/>
            <a:endParaRPr lang="en-US" altLang="ko-KR" sz="1000" b="1" dirty="0">
              <a:solidFill>
                <a:schemeClr val="tx1"/>
              </a:solidFill>
              <a:latin typeface="Arial" panose="020B0604020202020204" pitchFamily="34" charset="0"/>
              <a:cs typeface="Arial" panose="020B0604020202020204" pitchFamily="34" charset="0"/>
            </a:endParaRPr>
          </a:p>
          <a:p>
            <a:pPr algn="ctr"/>
            <a:r>
              <a:rPr lang="en-US" altLang="ko-KR" sz="1000" b="1" dirty="0">
                <a:solidFill>
                  <a:schemeClr val="tx1"/>
                </a:solidFill>
                <a:latin typeface="Arial" panose="020B0604020202020204" pitchFamily="34" charset="0"/>
                <a:cs typeface="Arial" panose="020B0604020202020204" pitchFamily="34" charset="0"/>
              </a:rPr>
              <a:t>(Before v5.5)</a:t>
            </a:r>
            <a:endParaRPr lang="ko-KR" altLang="en-US" sz="1000" b="1" dirty="0">
              <a:solidFill>
                <a:schemeClr val="tx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2FC9002-5396-4BC6-A0E1-4624E4F21FF1}"/>
              </a:ext>
            </a:extLst>
          </p:cNvPr>
          <p:cNvSpPr/>
          <p:nvPr/>
        </p:nvSpPr>
        <p:spPr>
          <a:xfrm>
            <a:off x="328412" y="4261770"/>
            <a:ext cx="830687" cy="1021844"/>
          </a:xfrm>
          <a:prstGeom prst="rect">
            <a:avLst/>
          </a:prstGeom>
          <a:solidFill>
            <a:schemeClr val="accent4">
              <a:lumMod val="40000"/>
              <a:lumOff val="60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b="1" dirty="0">
                <a:solidFill>
                  <a:schemeClr val="tx1"/>
                </a:solidFill>
                <a:latin typeface="Arial" panose="020B0604020202020204" pitchFamily="34" charset="0"/>
                <a:cs typeface="Arial" panose="020B0604020202020204" pitchFamily="34" charset="0"/>
              </a:rPr>
              <a:t>New UCS Users</a:t>
            </a:r>
          </a:p>
          <a:p>
            <a:pPr algn="ctr"/>
            <a:r>
              <a:rPr lang="en-US" altLang="ko-KR" sz="1000" b="1" dirty="0">
                <a:solidFill>
                  <a:schemeClr val="tx1"/>
                </a:solidFill>
                <a:latin typeface="Arial" panose="020B0604020202020204" pitchFamily="34" charset="0"/>
                <a:cs typeface="Arial" panose="020B0604020202020204" pitchFamily="34" charset="0"/>
              </a:rPr>
              <a:t>(v6.0 or after)</a:t>
            </a:r>
            <a:endParaRPr lang="ko-KR" altLang="en-US" sz="1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3697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altLang="ko-KR" sz="2800" dirty="0"/>
              <a:t>Trial / License Transition</a:t>
            </a:r>
            <a:endParaRPr lang="ko-KR" altLang="en-US" sz="2800" dirty="0"/>
          </a:p>
        </p:txBody>
      </p:sp>
      <p:graphicFrame>
        <p:nvGraphicFramePr>
          <p:cNvPr id="4" name="Table 3"/>
          <p:cNvGraphicFramePr>
            <a:graphicFrameLocks noGrp="1"/>
          </p:cNvGraphicFramePr>
          <p:nvPr>
            <p:extLst/>
          </p:nvPr>
        </p:nvGraphicFramePr>
        <p:xfrm>
          <a:off x="341704" y="2073304"/>
          <a:ext cx="8460594" cy="1998348"/>
        </p:xfrm>
        <a:graphic>
          <a:graphicData uri="http://schemas.openxmlformats.org/drawingml/2006/table">
            <a:tbl>
              <a:tblPr firstRow="1" bandRow="1" bandCol="1">
                <a:tableStyleId>{F2DE63D5-997A-4646-A377-4702673A728D}</a:tableStyleId>
              </a:tblPr>
              <a:tblGrid>
                <a:gridCol w="1235546">
                  <a:extLst>
                    <a:ext uri="{9D8B030D-6E8A-4147-A177-3AD203B41FA5}">
                      <a16:colId xmlns:a16="http://schemas.microsoft.com/office/drawing/2014/main" val="3015617023"/>
                    </a:ext>
                  </a:extLst>
                </a:gridCol>
                <a:gridCol w="3409682">
                  <a:extLst>
                    <a:ext uri="{9D8B030D-6E8A-4147-A177-3AD203B41FA5}">
                      <a16:colId xmlns:a16="http://schemas.microsoft.com/office/drawing/2014/main" val="3717493375"/>
                    </a:ext>
                  </a:extLst>
                </a:gridCol>
                <a:gridCol w="3815366">
                  <a:extLst>
                    <a:ext uri="{9D8B030D-6E8A-4147-A177-3AD203B41FA5}">
                      <a16:colId xmlns:a16="http://schemas.microsoft.com/office/drawing/2014/main" val="2596176001"/>
                    </a:ext>
                  </a:extLst>
                </a:gridCol>
              </a:tblGrid>
              <a:tr h="211455">
                <a:tc>
                  <a:txBody>
                    <a:bodyPr/>
                    <a:lstStyle/>
                    <a:p>
                      <a:pPr algn="ctr" latinLnBrk="1"/>
                      <a:r>
                        <a:rPr lang="en-US" altLang="ko-KR" sz="1100" dirty="0">
                          <a:latin typeface="Arial" panose="020B0604020202020204" pitchFamily="34" charset="0"/>
                          <a:cs typeface="Arial" panose="020B0604020202020204" pitchFamily="34" charset="0"/>
                        </a:rPr>
                        <a:t>Cases</a:t>
                      </a:r>
                      <a:endParaRPr lang="ko-KR" altLang="en-US" sz="1100" dirty="0">
                        <a:latin typeface="Arial" panose="020B0604020202020204" pitchFamily="34" charset="0"/>
                        <a:cs typeface="Arial" panose="020B0604020202020204" pitchFamily="34" charset="0"/>
                      </a:endParaRPr>
                    </a:p>
                  </a:txBody>
                  <a:tcPr marL="51435" marR="51435" marT="25718" marB="25718" anchor="ctr"/>
                </a:tc>
                <a:tc>
                  <a:txBody>
                    <a:bodyPr/>
                    <a:lstStyle/>
                    <a:p>
                      <a:pPr algn="ctr" latinLnBrk="1"/>
                      <a:r>
                        <a:rPr lang="en-US" altLang="ko-KR" sz="1100" dirty="0">
                          <a:latin typeface="Arial" panose="020B0604020202020204" pitchFamily="34" charset="0"/>
                          <a:cs typeface="Arial" panose="020B0604020202020204" pitchFamily="34" charset="0"/>
                        </a:rPr>
                        <a:t>On-Premise UCP/</a:t>
                      </a:r>
                      <a:r>
                        <a:rPr lang="en-US" altLang="ko-KR" sz="1100" dirty="0" err="1">
                          <a:latin typeface="Arial" panose="020B0604020202020204" pitchFamily="34" charset="0"/>
                          <a:cs typeface="Arial" panose="020B0604020202020204" pitchFamily="34" charset="0"/>
                        </a:rPr>
                        <a:t>eMG</a:t>
                      </a:r>
                      <a:endParaRPr lang="ko-KR" altLang="en-US" sz="1100" dirty="0">
                        <a:latin typeface="Arial" panose="020B0604020202020204" pitchFamily="34" charset="0"/>
                        <a:cs typeface="Arial" panose="020B0604020202020204" pitchFamily="34" charset="0"/>
                      </a:endParaRPr>
                    </a:p>
                  </a:txBody>
                  <a:tcPr marL="51435" marR="51435" marT="25718" marB="25718" anchor="ctr"/>
                </a:tc>
                <a:tc>
                  <a:txBody>
                    <a:bodyPr/>
                    <a:lstStyle/>
                    <a:p>
                      <a:pPr algn="ctr" latinLnBrk="1"/>
                      <a:r>
                        <a:rPr lang="en-US" altLang="ko-KR" sz="1100" dirty="0" err="1">
                          <a:latin typeface="Arial" panose="020B0604020202020204" pitchFamily="34" charset="0"/>
                          <a:cs typeface="Arial" panose="020B0604020202020204" pitchFamily="34" charset="0"/>
                        </a:rPr>
                        <a:t>vUCP</a:t>
                      </a:r>
                      <a:endParaRPr lang="ko-KR" altLang="en-US" sz="1100" dirty="0">
                        <a:latin typeface="Arial" panose="020B0604020202020204" pitchFamily="34" charset="0"/>
                        <a:cs typeface="Arial" panose="020B0604020202020204" pitchFamily="34" charset="0"/>
                      </a:endParaRPr>
                    </a:p>
                  </a:txBody>
                  <a:tcPr marL="51435" marR="51435" marT="25718" marB="25718" anchor="ctr"/>
                </a:tc>
                <a:extLst>
                  <a:ext uri="{0D108BD9-81ED-4DB2-BD59-A6C34878D82A}">
                    <a16:rowId xmlns:a16="http://schemas.microsoft.com/office/drawing/2014/main" val="2471276642"/>
                  </a:ext>
                </a:extLst>
              </a:tr>
              <a:tr h="531495">
                <a:tc>
                  <a:txBody>
                    <a:bodyPr/>
                    <a:lstStyle/>
                    <a:p>
                      <a:pPr algn="ctr" latinLnBrk="1"/>
                      <a:r>
                        <a:rPr lang="en-US" altLang="ko-KR" sz="1100" b="1" dirty="0">
                          <a:latin typeface="Arial" panose="020B0604020202020204" pitchFamily="34" charset="0"/>
                          <a:cs typeface="Arial" panose="020B0604020202020204" pitchFamily="34" charset="0"/>
                        </a:rPr>
                        <a:t>Temp</a:t>
                      </a:r>
                      <a:r>
                        <a:rPr lang="en-US" altLang="ko-KR" sz="1100" b="1" baseline="0" dirty="0">
                          <a:latin typeface="Arial" panose="020B0604020202020204" pitchFamily="34" charset="0"/>
                          <a:cs typeface="Arial" panose="020B0604020202020204" pitchFamily="34" charset="0"/>
                        </a:rPr>
                        <a:t> license activation </a:t>
                      </a:r>
                    </a:p>
                    <a:p>
                      <a:pPr algn="ctr" latinLnBrk="1"/>
                      <a:r>
                        <a:rPr lang="en-US" altLang="ko-KR" sz="1100" b="1" baseline="0" dirty="0">
                          <a:latin typeface="Arial" panose="020B0604020202020204" pitchFamily="34" charset="0"/>
                          <a:cs typeface="Arial" panose="020B0604020202020204" pitchFamily="34" charset="0"/>
                        </a:rPr>
                        <a:t>(for trial)</a:t>
                      </a:r>
                      <a:endParaRPr lang="ko-KR" altLang="en-US" sz="1100" b="1" dirty="0">
                        <a:latin typeface="Arial" panose="020B0604020202020204" pitchFamily="34" charset="0"/>
                        <a:cs typeface="Arial" panose="020B0604020202020204" pitchFamily="34" charset="0"/>
                      </a:endParaRPr>
                    </a:p>
                  </a:txBody>
                  <a:tcPr marL="51435" marR="51435" marT="25718" marB="25718" anchor="ctr"/>
                </a:tc>
                <a:tc>
                  <a:txBody>
                    <a:bodyPr/>
                    <a:lstStyle/>
                    <a:p>
                      <a:pPr marL="180975" indent="-180975">
                        <a:buFont typeface="Arial" panose="020B0604020202020204" pitchFamily="34" charset="0"/>
                        <a:buChar char="•"/>
                      </a:pPr>
                      <a:r>
                        <a:rPr lang="en-US" altLang="ko-KR" sz="1100" dirty="0">
                          <a:latin typeface="Arial" panose="020B0604020202020204" pitchFamily="34" charset="0"/>
                          <a:cs typeface="Arial" panose="020B0604020202020204" pitchFamily="34" charset="0"/>
                        </a:rPr>
                        <a:t>6 times</a:t>
                      </a:r>
                    </a:p>
                    <a:p>
                      <a:pPr marL="361950" indent="-171450">
                        <a:buFontTx/>
                        <a:buChar char="-"/>
                      </a:pPr>
                      <a:r>
                        <a:rPr lang="en-US" altLang="ko-KR" sz="1100" dirty="0">
                          <a:latin typeface="Arial" panose="020B0604020202020204" pitchFamily="34" charset="0"/>
                          <a:cs typeface="Arial" panose="020B0604020202020204" pitchFamily="34" charset="0"/>
                        </a:rPr>
                        <a:t>1</a:t>
                      </a:r>
                      <a:r>
                        <a:rPr lang="en-US" altLang="ko-KR" sz="1100" baseline="30000" dirty="0">
                          <a:latin typeface="Arial" panose="020B0604020202020204" pitchFamily="34" charset="0"/>
                          <a:cs typeface="Arial" panose="020B0604020202020204" pitchFamily="34" charset="0"/>
                        </a:rPr>
                        <a:t>st</a:t>
                      </a:r>
                      <a:r>
                        <a:rPr lang="en-US" altLang="ko-KR" sz="1100" dirty="0">
                          <a:latin typeface="Arial" panose="020B0604020202020204" pitchFamily="34" charset="0"/>
                          <a:cs typeface="Arial" panose="020B0604020202020204" pitchFamily="34" charset="0"/>
                        </a:rPr>
                        <a:t> time:  60days, 2</a:t>
                      </a:r>
                      <a:r>
                        <a:rPr lang="en-US" altLang="ko-KR" sz="1100" baseline="30000" dirty="0">
                          <a:latin typeface="Arial" panose="020B0604020202020204" pitchFamily="34" charset="0"/>
                          <a:cs typeface="Arial" panose="020B0604020202020204" pitchFamily="34" charset="0"/>
                        </a:rPr>
                        <a:t>nd</a:t>
                      </a:r>
                      <a:r>
                        <a:rPr lang="en-US" altLang="ko-KR" sz="1100" dirty="0">
                          <a:latin typeface="Arial" panose="020B0604020202020204" pitchFamily="34" charset="0"/>
                          <a:cs typeface="Arial" panose="020B0604020202020204" pitchFamily="34" charset="0"/>
                        </a:rPr>
                        <a:t> to 6</a:t>
                      </a:r>
                      <a:r>
                        <a:rPr lang="en-US" altLang="ko-KR" sz="1100" baseline="30000" dirty="0">
                          <a:latin typeface="Arial" panose="020B0604020202020204" pitchFamily="34" charset="0"/>
                          <a:cs typeface="Arial" panose="020B0604020202020204" pitchFamily="34" charset="0"/>
                        </a:rPr>
                        <a:t>th</a:t>
                      </a:r>
                      <a:r>
                        <a:rPr lang="en-US" altLang="ko-KR" sz="1100" dirty="0">
                          <a:latin typeface="Arial" panose="020B0604020202020204" pitchFamily="34" charset="0"/>
                          <a:cs typeface="Arial" panose="020B0604020202020204" pitchFamily="34" charset="0"/>
                        </a:rPr>
                        <a:t>: 30days each</a:t>
                      </a:r>
                    </a:p>
                  </a:txBody>
                  <a:tcPr marL="51435" marR="51435" marT="25718" marB="25718"/>
                </a:tc>
                <a:tc>
                  <a:txBody>
                    <a:bodyPr/>
                    <a:lstStyle/>
                    <a:p>
                      <a:pPr marL="180975" indent="-180975">
                        <a:buFont typeface="Arial" panose="020B0604020202020204" pitchFamily="34" charset="0"/>
                        <a:buChar char="•"/>
                      </a:pPr>
                      <a:r>
                        <a:rPr lang="en-US" altLang="ko-KR" sz="1100" dirty="0">
                          <a:latin typeface="Arial" panose="020B0604020202020204" pitchFamily="34" charset="0"/>
                          <a:cs typeface="Arial" panose="020B0604020202020204" pitchFamily="34" charset="0"/>
                        </a:rPr>
                        <a:t>6 times</a:t>
                      </a:r>
                    </a:p>
                    <a:p>
                      <a:pPr marL="361950" indent="-171450">
                        <a:buFontTx/>
                        <a:buChar char="-"/>
                      </a:pPr>
                      <a:r>
                        <a:rPr lang="en-US" altLang="ko-KR" sz="1100" dirty="0">
                          <a:latin typeface="Arial" panose="020B0604020202020204" pitchFamily="34" charset="0"/>
                          <a:cs typeface="Arial" panose="020B0604020202020204" pitchFamily="34" charset="0"/>
                        </a:rPr>
                        <a:t>1</a:t>
                      </a:r>
                      <a:r>
                        <a:rPr lang="en-US" altLang="ko-KR" sz="1100" baseline="30000" dirty="0">
                          <a:latin typeface="Arial" panose="020B0604020202020204" pitchFamily="34" charset="0"/>
                          <a:cs typeface="Arial" panose="020B0604020202020204" pitchFamily="34" charset="0"/>
                        </a:rPr>
                        <a:t>st</a:t>
                      </a:r>
                      <a:r>
                        <a:rPr lang="en-US" altLang="ko-KR" sz="1100" dirty="0">
                          <a:latin typeface="Arial" panose="020B0604020202020204" pitchFamily="34" charset="0"/>
                          <a:cs typeface="Arial" panose="020B0604020202020204" pitchFamily="34" charset="0"/>
                        </a:rPr>
                        <a:t> time:  60days, 2</a:t>
                      </a:r>
                      <a:r>
                        <a:rPr lang="en-US" altLang="ko-KR" sz="1100" baseline="30000" dirty="0">
                          <a:latin typeface="Arial" panose="020B0604020202020204" pitchFamily="34" charset="0"/>
                          <a:cs typeface="Arial" panose="020B0604020202020204" pitchFamily="34" charset="0"/>
                        </a:rPr>
                        <a:t>nd</a:t>
                      </a:r>
                      <a:r>
                        <a:rPr lang="en-US" altLang="ko-KR" sz="1100" dirty="0">
                          <a:latin typeface="Arial" panose="020B0604020202020204" pitchFamily="34" charset="0"/>
                          <a:cs typeface="Arial" panose="020B0604020202020204" pitchFamily="34" charset="0"/>
                        </a:rPr>
                        <a:t> to 6</a:t>
                      </a:r>
                      <a:r>
                        <a:rPr lang="en-US" altLang="ko-KR" sz="1100" baseline="30000" dirty="0">
                          <a:latin typeface="Arial" panose="020B0604020202020204" pitchFamily="34" charset="0"/>
                          <a:cs typeface="Arial" panose="020B0604020202020204" pitchFamily="34" charset="0"/>
                        </a:rPr>
                        <a:t>th</a:t>
                      </a:r>
                      <a:r>
                        <a:rPr lang="en-US" altLang="ko-KR" sz="1100" dirty="0">
                          <a:latin typeface="Arial" panose="020B0604020202020204" pitchFamily="34" charset="0"/>
                          <a:cs typeface="Arial" panose="020B0604020202020204" pitchFamily="34" charset="0"/>
                        </a:rPr>
                        <a:t>: 30days each</a:t>
                      </a:r>
                    </a:p>
                    <a:p>
                      <a:pPr marL="361950" indent="-171450">
                        <a:buFontTx/>
                        <a:buChar char="-"/>
                      </a:pPr>
                      <a:endParaRPr lang="en-US" altLang="ko-KR" sz="1100" dirty="0">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val="527193585"/>
                  </a:ext>
                </a:extLst>
              </a:tr>
              <a:tr h="1171575">
                <a:tc>
                  <a:txBody>
                    <a:bodyPr/>
                    <a:lstStyle/>
                    <a:p>
                      <a:pPr algn="ctr" latinLnBrk="1"/>
                      <a:r>
                        <a:rPr lang="en-US" altLang="ko-KR" sz="1100" b="1" dirty="0">
                          <a:latin typeface="Arial" panose="020B0604020202020204" pitchFamily="34" charset="0"/>
                          <a:cs typeface="Arial" panose="020B0604020202020204" pitchFamily="34" charset="0"/>
                        </a:rPr>
                        <a:t>License transition</a:t>
                      </a:r>
                      <a:r>
                        <a:rPr lang="ko-KR" altLang="en-US" sz="1100" b="1" dirty="0">
                          <a:latin typeface="Arial" panose="020B0604020202020204" pitchFamily="34" charset="0"/>
                          <a:cs typeface="Arial" panose="020B0604020202020204" pitchFamily="34" charset="0"/>
                        </a:rPr>
                        <a:t> </a:t>
                      </a:r>
                      <a:r>
                        <a:rPr lang="en-US" altLang="ko-KR" sz="1100" b="1" dirty="0">
                          <a:latin typeface="Arial" panose="020B0604020202020204" pitchFamily="34" charset="0"/>
                          <a:cs typeface="Arial" panose="020B0604020202020204" pitchFamily="34" charset="0"/>
                        </a:rPr>
                        <a:t>support</a:t>
                      </a:r>
                    </a:p>
                    <a:p>
                      <a:pPr algn="ctr" latinLnBrk="1"/>
                      <a:r>
                        <a:rPr lang="en-US" altLang="ko-KR" sz="1100" b="1" dirty="0">
                          <a:latin typeface="Arial" panose="020B0604020202020204" pitchFamily="34" charset="0"/>
                          <a:cs typeface="Arial" panose="020B0604020202020204" pitchFamily="34" charset="0"/>
                        </a:rPr>
                        <a:t>(only to the same customer)</a:t>
                      </a:r>
                    </a:p>
                  </a:txBody>
                  <a:tcPr marL="51435" marR="51435" marT="25718" marB="25718" anchor="ctr"/>
                </a:tc>
                <a:tc>
                  <a:txBody>
                    <a:bodyPr/>
                    <a:lstStyle/>
                    <a:p>
                      <a:pPr marL="180975" indent="-180975">
                        <a:buAutoNum type="arabicPeriod"/>
                      </a:pPr>
                      <a:r>
                        <a:rPr lang="en-US" altLang="ko-KR" sz="1100" b="1" dirty="0" err="1">
                          <a:latin typeface="Arial" panose="020B0604020202020204" pitchFamily="34" charset="0"/>
                          <a:cs typeface="Arial" panose="020B0604020202020204" pitchFamily="34" charset="0"/>
                        </a:rPr>
                        <a:t>eMG</a:t>
                      </a:r>
                      <a:r>
                        <a:rPr lang="en-US" altLang="ko-KR" sz="1100" b="1" dirty="0">
                          <a:latin typeface="Arial" panose="020B0604020202020204" pitchFamily="34" charset="0"/>
                          <a:cs typeface="Arial" panose="020B0604020202020204" pitchFamily="34" charset="0"/>
                        </a:rPr>
                        <a:t>/UCP H/W replacement: Yes</a:t>
                      </a:r>
                    </a:p>
                    <a:p>
                      <a:pPr marL="361950" indent="-171450">
                        <a:buFontTx/>
                        <a:buChar char="-"/>
                      </a:pPr>
                      <a:r>
                        <a:rPr lang="en-US" altLang="ko-KR" sz="1100" baseline="0" dirty="0">
                          <a:latin typeface="Arial" panose="020B0604020202020204" pitchFamily="34" charset="0"/>
                          <a:cs typeface="Arial" panose="020B0604020202020204" pitchFamily="34" charset="0"/>
                        </a:rPr>
                        <a:t>Previous S/N blocking from the license portal</a:t>
                      </a:r>
                    </a:p>
                    <a:p>
                      <a:pPr marL="190500" indent="0">
                        <a:buFontTx/>
                        <a:buNone/>
                      </a:pPr>
                      <a:endParaRPr lang="en-US" altLang="ko-KR" sz="1100" dirty="0">
                        <a:highlight>
                          <a:srgbClr val="FFFF00"/>
                        </a:highlight>
                        <a:latin typeface="Arial" panose="020B0604020202020204" pitchFamily="34" charset="0"/>
                        <a:cs typeface="Arial" panose="020B0604020202020204" pitchFamily="34" charset="0"/>
                      </a:endParaRPr>
                    </a:p>
                    <a:p>
                      <a:pPr marL="180975" indent="-180975">
                        <a:buFont typeface="+mj-lt"/>
                        <a:buAutoNum type="arabicPeriod" startAt="2"/>
                      </a:pPr>
                      <a:r>
                        <a:rPr lang="en-US" altLang="ko-KR" sz="1100" b="1" baseline="0" dirty="0">
                          <a:latin typeface="Arial" panose="020B0604020202020204" pitchFamily="34" charset="0"/>
                          <a:cs typeface="Arial" panose="020B0604020202020204" pitchFamily="34" charset="0"/>
                        </a:rPr>
                        <a:t>Migration to new system : Support by the end of 2017.</a:t>
                      </a:r>
                      <a:endParaRPr lang="en-US" altLang="ko-KR" sz="1100" b="1" dirty="0">
                        <a:latin typeface="Arial" panose="020B0604020202020204" pitchFamily="34" charset="0"/>
                        <a:cs typeface="Arial" panose="020B0604020202020204" pitchFamily="34" charset="0"/>
                      </a:endParaRPr>
                    </a:p>
                    <a:p>
                      <a:pPr marL="361950" indent="-180975">
                        <a:buAutoNum type="arabicParenR"/>
                      </a:pPr>
                      <a:r>
                        <a:rPr lang="en-US" altLang="ko-KR" sz="1100" dirty="0">
                          <a:latin typeface="Arial" panose="020B0604020202020204" pitchFamily="34" charset="0"/>
                          <a:cs typeface="Arial" panose="020B0604020202020204" pitchFamily="34" charset="0"/>
                        </a:rPr>
                        <a:t>LIK to UCP</a:t>
                      </a:r>
                    </a:p>
                    <a:p>
                      <a:pPr marL="361950" indent="-180975">
                        <a:buAutoNum type="arabicParenR"/>
                      </a:pPr>
                      <a:r>
                        <a:rPr lang="en-US" altLang="ko-KR" sz="1100" dirty="0">
                          <a:latin typeface="Arial" panose="020B0604020202020204" pitchFamily="34" charset="0"/>
                          <a:cs typeface="Arial" panose="020B0604020202020204" pitchFamily="34" charset="0"/>
                        </a:rPr>
                        <a:t>MG to eMG800</a:t>
                      </a:r>
                    </a:p>
                  </a:txBody>
                  <a:tcPr marL="51435" marR="51435" marT="25718" marB="25718"/>
                </a:tc>
                <a:tc>
                  <a:txBody>
                    <a:bodyPr/>
                    <a:lstStyle/>
                    <a:p>
                      <a:pPr marL="180975" indent="-180975">
                        <a:buAutoNum type="arabicPeriod"/>
                      </a:pPr>
                      <a:r>
                        <a:rPr lang="en-US" altLang="ko-KR" sz="1100" b="1" dirty="0">
                          <a:latin typeface="Arial" panose="020B0604020202020204" pitchFamily="34" charset="0"/>
                          <a:cs typeface="Arial" panose="020B0604020202020204" pitchFamily="34" charset="0"/>
                        </a:rPr>
                        <a:t>H/W Server Change / Re-installation: Yes</a:t>
                      </a:r>
                    </a:p>
                    <a:p>
                      <a:pPr marL="361950" indent="-171450">
                        <a:buFontTx/>
                        <a:buChar char="-"/>
                      </a:pPr>
                      <a:r>
                        <a:rPr lang="en-US" altLang="ko-KR" sz="1100" baseline="0" dirty="0">
                          <a:latin typeface="Arial" panose="020B0604020202020204" pitchFamily="34" charset="0"/>
                          <a:cs typeface="Arial" panose="020B0604020202020204" pitchFamily="34" charset="0"/>
                        </a:rPr>
                        <a:t>Previous Software S/N blocking from the license portal</a:t>
                      </a:r>
                    </a:p>
                    <a:p>
                      <a:pPr marL="190500" indent="0">
                        <a:buFontTx/>
                        <a:buNone/>
                      </a:pPr>
                      <a:endParaRPr lang="en-US" altLang="ko-KR" sz="1100" dirty="0">
                        <a:latin typeface="Arial" panose="020B0604020202020204" pitchFamily="34" charset="0"/>
                        <a:cs typeface="Arial" panose="020B0604020202020204" pitchFamily="34" charset="0"/>
                      </a:endParaRPr>
                    </a:p>
                    <a:p>
                      <a:pPr marL="180975" indent="-180975">
                        <a:buFont typeface="+mj-lt"/>
                        <a:buAutoNum type="arabicPeriod" startAt="2"/>
                      </a:pPr>
                      <a:r>
                        <a:rPr lang="en-US" altLang="ko-KR" sz="1100" b="1" baseline="0" dirty="0">
                          <a:solidFill>
                            <a:srgbClr val="0000FF"/>
                          </a:solidFill>
                          <a:latin typeface="Arial" panose="020B0604020202020204" pitchFamily="34" charset="0"/>
                          <a:cs typeface="Arial" panose="020B0604020202020204" pitchFamily="34" charset="0"/>
                        </a:rPr>
                        <a:t>Migration to new system : No</a:t>
                      </a:r>
                    </a:p>
                    <a:p>
                      <a:pPr marL="361950" indent="-180975">
                        <a:buFont typeface="+mj-lt"/>
                        <a:buAutoNum type="arabicParenR"/>
                      </a:pPr>
                      <a:r>
                        <a:rPr lang="en-US" altLang="ko-KR" sz="1100" b="0" baseline="0" dirty="0">
                          <a:solidFill>
                            <a:schemeClr val="tx1"/>
                          </a:solidFill>
                          <a:latin typeface="Arial" panose="020B0604020202020204" pitchFamily="34" charset="0"/>
                          <a:cs typeface="Arial" panose="020B0604020202020204" pitchFamily="34" charset="0"/>
                        </a:rPr>
                        <a:t>UCP to </a:t>
                      </a:r>
                      <a:r>
                        <a:rPr lang="en-US" altLang="ko-KR" sz="1100" b="0" baseline="0" dirty="0" err="1">
                          <a:solidFill>
                            <a:schemeClr val="tx1"/>
                          </a:solidFill>
                          <a:latin typeface="Arial" panose="020B0604020202020204" pitchFamily="34" charset="0"/>
                          <a:cs typeface="Arial" panose="020B0604020202020204" pitchFamily="34" charset="0"/>
                        </a:rPr>
                        <a:t>vUCP</a:t>
                      </a:r>
                      <a:endParaRPr lang="en-US" altLang="ko-KR" sz="1100" b="0" baseline="0" dirty="0">
                        <a:solidFill>
                          <a:schemeClr val="tx1"/>
                        </a:solidFill>
                        <a:latin typeface="Arial" panose="020B0604020202020204" pitchFamily="34" charset="0"/>
                        <a:cs typeface="Arial" panose="020B0604020202020204" pitchFamily="34" charset="0"/>
                      </a:endParaRPr>
                    </a:p>
                    <a:p>
                      <a:pPr marL="228600" indent="-228600">
                        <a:buFont typeface="+mj-lt"/>
                        <a:buAutoNum type="arabicParenR"/>
                      </a:pPr>
                      <a:endParaRPr lang="en-US" altLang="ko-KR" sz="1100" baseline="0" dirty="0">
                        <a:solidFill>
                          <a:srgbClr val="FF0000"/>
                        </a:solidFill>
                        <a:highlight>
                          <a:srgbClr val="00FFFF"/>
                        </a:highlight>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val="649683646"/>
                  </a:ext>
                </a:extLst>
              </a:tr>
            </a:tbl>
          </a:graphicData>
        </a:graphic>
      </p:graphicFrame>
    </p:spTree>
    <p:extLst>
      <p:ext uri="{BB962C8B-B14F-4D97-AF65-F5344CB8AC3E}">
        <p14:creationId xmlns:p14="http://schemas.microsoft.com/office/powerpoint/2010/main" val="2757098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ko-KR" sz="2800" dirty="0"/>
              <a:t>Temporary license activation</a:t>
            </a:r>
            <a:endParaRPr lang="ko-KR" altLang="en-US" sz="2800" dirty="0"/>
          </a:p>
        </p:txBody>
      </p:sp>
      <p:sp>
        <p:nvSpPr>
          <p:cNvPr id="46" name="Content Placeholder 45"/>
          <p:cNvSpPr>
            <a:spLocks noGrp="1"/>
          </p:cNvSpPr>
          <p:nvPr>
            <p:ph idx="1"/>
          </p:nvPr>
        </p:nvSpPr>
        <p:spPr/>
        <p:txBody>
          <a:bodyPr>
            <a:normAutofit/>
          </a:bodyPr>
          <a:lstStyle/>
          <a:p>
            <a:pPr marL="150710" indent="-150710" defTabSz="782058" latinLnBrk="0">
              <a:defRPr/>
            </a:pPr>
            <a:r>
              <a:rPr lang="en-US" altLang="ko-KR" sz="2000" kern="0" dirty="0">
                <a:solidFill>
                  <a:srgbClr val="58585A">
                    <a:lumMod val="50000"/>
                  </a:srgbClr>
                </a:solidFill>
                <a:latin typeface="Calibri" panose="020F0502020204030204" pitchFamily="34" charset="0"/>
                <a:cs typeface="Calibri" panose="020F0502020204030204" pitchFamily="34" charset="0"/>
              </a:rPr>
              <a:t>Support “Temporary license activation” up to 6 times</a:t>
            </a:r>
          </a:p>
          <a:p>
            <a:pPr marL="456200" lvl="1" indent="-152067" defTabSz="782058" latinLnBrk="0">
              <a:buClr>
                <a:srgbClr val="58585A"/>
              </a:buClr>
              <a:defRPr/>
            </a:pPr>
            <a:r>
              <a:rPr lang="en-US" altLang="ko-KR" sz="1200" kern="0" dirty="0">
                <a:solidFill>
                  <a:srgbClr val="58585A">
                    <a:lumMod val="50000"/>
                  </a:srgbClr>
                </a:solidFill>
                <a:latin typeface="Calibri" panose="020F0502020204030204" pitchFamily="34" charset="0"/>
                <a:cs typeface="Calibri" panose="020F0502020204030204" pitchFamily="34" charset="0"/>
              </a:rPr>
              <a:t>1</a:t>
            </a:r>
            <a:r>
              <a:rPr lang="en-US" altLang="ko-KR" sz="1200" kern="0" baseline="30000" dirty="0">
                <a:solidFill>
                  <a:srgbClr val="58585A">
                    <a:lumMod val="50000"/>
                  </a:srgbClr>
                </a:solidFill>
                <a:latin typeface="Calibri" panose="020F0502020204030204" pitchFamily="34" charset="0"/>
                <a:cs typeface="Calibri" panose="020F0502020204030204" pitchFamily="34" charset="0"/>
              </a:rPr>
              <a:t>st</a:t>
            </a:r>
            <a:r>
              <a:rPr lang="en-US" altLang="ko-KR" sz="1200" kern="0" dirty="0">
                <a:solidFill>
                  <a:srgbClr val="58585A">
                    <a:lumMod val="50000"/>
                  </a:srgbClr>
                </a:solidFill>
                <a:latin typeface="Calibri" panose="020F0502020204030204" pitchFamily="34" charset="0"/>
                <a:cs typeface="Calibri" panose="020F0502020204030204" pitchFamily="34" charset="0"/>
              </a:rPr>
              <a:t> time : 60days, next 5 times : 30days each</a:t>
            </a:r>
          </a:p>
          <a:p>
            <a:pPr marL="456200" lvl="1" indent="-152067" defTabSz="782058" latinLnBrk="0">
              <a:buClr>
                <a:srgbClr val="58585A"/>
              </a:buClr>
              <a:defRPr/>
            </a:pPr>
            <a:r>
              <a:rPr lang="en-US" altLang="ko-KR" sz="1200" kern="0" dirty="0">
                <a:solidFill>
                  <a:srgbClr val="58585A">
                    <a:lumMod val="50000"/>
                  </a:srgbClr>
                </a:solidFill>
                <a:latin typeface="Calibri" panose="020F0502020204030204" pitchFamily="34" charset="0"/>
                <a:cs typeface="Calibri" panose="020F0502020204030204" pitchFamily="34" charset="0"/>
              </a:rPr>
              <a:t>Activation by System Admin - no need to download temporary license from the license portal</a:t>
            </a:r>
          </a:p>
          <a:p>
            <a:pPr marL="456200" lvl="1" indent="-152067" defTabSz="782058" latinLnBrk="0">
              <a:buClr>
                <a:srgbClr val="58585A"/>
              </a:buClr>
              <a:defRPr/>
            </a:pPr>
            <a:r>
              <a:rPr lang="en-US" altLang="ko-KR" sz="1200" kern="0" dirty="0">
                <a:solidFill>
                  <a:srgbClr val="58585A">
                    <a:lumMod val="50000"/>
                  </a:srgbClr>
                </a:solidFill>
                <a:latin typeface="Calibri" panose="020F0502020204030204" pitchFamily="34" charset="0"/>
                <a:cs typeface="Calibri" panose="020F0502020204030204" pitchFamily="34" charset="0"/>
              </a:rPr>
              <a:t>Show Pop-up notice when enabling “Temporary License Activation” about “license upload required before expiration, limited service mode without valid licenses after expiration and recommendation on database download”.</a:t>
            </a:r>
          </a:p>
          <a:p>
            <a:pPr marL="456200" lvl="1" indent="-152067" defTabSz="782058" latinLnBrk="0">
              <a:buClr>
                <a:srgbClr val="58585A"/>
              </a:buClr>
              <a:defRPr/>
            </a:pPr>
            <a:r>
              <a:rPr lang="en-US" altLang="ko-KR" sz="1200" kern="0" dirty="0">
                <a:solidFill>
                  <a:srgbClr val="58585A">
                    <a:lumMod val="50000"/>
                  </a:srgbClr>
                </a:solidFill>
                <a:latin typeface="Calibri" panose="020F0502020204030204" pitchFamily="34" charset="0"/>
                <a:cs typeface="Calibri" panose="020F0502020204030204" pitchFamily="34" charset="0"/>
              </a:rPr>
              <a:t>Daily email notice from 7days before expiration to pre-registered email in Web-admin. </a:t>
            </a:r>
          </a:p>
          <a:p>
            <a:pPr marL="456200" lvl="1" indent="-152067" defTabSz="782058" latinLnBrk="0">
              <a:buClr>
                <a:srgbClr val="58585A"/>
              </a:buClr>
              <a:defRPr/>
            </a:pPr>
            <a:r>
              <a:rPr lang="en-US" altLang="ko-KR" sz="1200" kern="0" dirty="0">
                <a:solidFill>
                  <a:srgbClr val="58585A">
                    <a:lumMod val="50000"/>
                  </a:srgbClr>
                </a:solidFill>
                <a:latin typeface="Calibri" panose="020F0502020204030204" pitchFamily="34" charset="0"/>
                <a:cs typeface="Calibri" panose="020F0502020204030204" pitchFamily="34" charset="0"/>
              </a:rPr>
              <a:t>And also, daily notice to system attendant phone from 7 days prior to expiration (Disabled by default)</a:t>
            </a:r>
          </a:p>
          <a:p>
            <a:endParaRPr lang="ko-KR" altLang="en-US" sz="2000" dirty="0"/>
          </a:p>
        </p:txBody>
      </p:sp>
      <p:grpSp>
        <p:nvGrpSpPr>
          <p:cNvPr id="26" name="Group 25"/>
          <p:cNvGrpSpPr/>
          <p:nvPr/>
        </p:nvGrpSpPr>
        <p:grpSpPr>
          <a:xfrm>
            <a:off x="1019939" y="3655901"/>
            <a:ext cx="7117053" cy="1921475"/>
            <a:chOff x="591791" y="2732449"/>
            <a:chExt cx="8159177" cy="2955146"/>
          </a:xfrm>
        </p:grpSpPr>
        <p:sp>
          <p:nvSpPr>
            <p:cNvPr id="27" name="Rounded Rectangle 24"/>
            <p:cNvSpPr/>
            <p:nvPr/>
          </p:nvSpPr>
          <p:spPr>
            <a:xfrm>
              <a:off x="591791" y="2782057"/>
              <a:ext cx="8159177" cy="2905538"/>
            </a:xfrm>
            <a:prstGeom prst="roundRect">
              <a:avLst>
                <a:gd name="adj" fmla="val 2818"/>
              </a:avLst>
            </a:prstGeom>
            <a:solidFill>
              <a:srgbClr val="FFFFFF">
                <a:lumMod val="85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782155" fontAlgn="base">
                <a:spcBef>
                  <a:spcPct val="0"/>
                </a:spcBef>
                <a:spcAft>
                  <a:spcPct val="0"/>
                </a:spcAft>
                <a:defRPr/>
              </a:pPr>
              <a:endParaRPr kumimoji="1" lang="en-US" sz="1200" kern="0">
                <a:solidFill>
                  <a:srgbClr val="FFFFFF"/>
                </a:solidFill>
                <a:latin typeface="Calibri" panose="020F0502020204030204" pitchFamily="34" charset="0"/>
                <a:ea typeface="맑은 고딕"/>
              </a:endParaRPr>
            </a:p>
          </p:txBody>
        </p:sp>
        <p:sp>
          <p:nvSpPr>
            <p:cNvPr id="28" name="Right Arrow 25"/>
            <p:cNvSpPr/>
            <p:nvPr/>
          </p:nvSpPr>
          <p:spPr>
            <a:xfrm>
              <a:off x="864396" y="3083832"/>
              <a:ext cx="7636741" cy="239287"/>
            </a:xfrm>
            <a:prstGeom prst="rightArrow">
              <a:avLst/>
            </a:prstGeom>
            <a:gradFill rotWithShape="1">
              <a:gsLst>
                <a:gs pos="0">
                  <a:srgbClr val="89BA17">
                    <a:shade val="51000"/>
                    <a:satMod val="130000"/>
                  </a:srgbClr>
                </a:gs>
                <a:gs pos="80000">
                  <a:srgbClr val="89BA17">
                    <a:shade val="93000"/>
                    <a:satMod val="130000"/>
                  </a:srgbClr>
                </a:gs>
                <a:gs pos="100000">
                  <a:srgbClr val="89BA17">
                    <a:shade val="94000"/>
                    <a:satMod val="135000"/>
                  </a:srgbClr>
                </a:gs>
              </a:gsLst>
              <a:lin ang="16200000" scaled="0"/>
            </a:gradFill>
            <a:ln w="9525" cap="flat" cmpd="sng" algn="ctr">
              <a:solidFill>
                <a:srgbClr val="89BA17">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782155" fontAlgn="base">
                <a:spcBef>
                  <a:spcPct val="0"/>
                </a:spcBef>
                <a:spcAft>
                  <a:spcPct val="0"/>
                </a:spcAft>
                <a:defRPr/>
              </a:pPr>
              <a:endParaRPr kumimoji="1" lang="en-US" sz="1200" kern="0">
                <a:solidFill>
                  <a:srgbClr val="FFFFFF"/>
                </a:solidFill>
                <a:latin typeface="Calibri" panose="020F0502020204030204" pitchFamily="34" charset="0"/>
                <a:ea typeface="맑은 고딕"/>
              </a:endParaRPr>
            </a:p>
          </p:txBody>
        </p:sp>
        <p:sp>
          <p:nvSpPr>
            <p:cNvPr id="29" name="Right Arrow 26"/>
            <p:cNvSpPr/>
            <p:nvPr/>
          </p:nvSpPr>
          <p:spPr>
            <a:xfrm>
              <a:off x="864396" y="2986179"/>
              <a:ext cx="963168" cy="434010"/>
            </a:xfrm>
            <a:prstGeom prst="rightArrow">
              <a:avLst>
                <a:gd name="adj1" fmla="val 100000"/>
                <a:gd name="adj2" fmla="val 20212"/>
              </a:avLst>
            </a:prstGeom>
            <a:gradFill rotWithShape="1">
              <a:gsLst>
                <a:gs pos="0">
                  <a:srgbClr val="89BA17">
                    <a:shade val="51000"/>
                    <a:satMod val="130000"/>
                  </a:srgbClr>
                </a:gs>
                <a:gs pos="80000">
                  <a:srgbClr val="89BA17">
                    <a:shade val="93000"/>
                    <a:satMod val="130000"/>
                  </a:srgbClr>
                </a:gs>
                <a:gs pos="100000">
                  <a:srgbClr val="89BA17">
                    <a:shade val="94000"/>
                    <a:satMod val="135000"/>
                  </a:srgbClr>
                </a:gs>
              </a:gsLst>
              <a:lin ang="16200000" scaled="0"/>
            </a:gradFill>
            <a:ln w="9525" cap="flat" cmpd="sng" algn="ctr">
              <a:solidFill>
                <a:srgbClr val="89BA17">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782155" fontAlgn="base">
                <a:spcBef>
                  <a:spcPct val="0"/>
                </a:spcBef>
                <a:spcAft>
                  <a:spcPct val="0"/>
                </a:spcAft>
                <a:defRPr/>
              </a:pPr>
              <a:endParaRPr kumimoji="1" lang="en-US" sz="1200" kern="0">
                <a:solidFill>
                  <a:srgbClr val="FFFFFF"/>
                </a:solidFill>
                <a:latin typeface="Calibri" panose="020F0502020204030204" pitchFamily="34" charset="0"/>
                <a:ea typeface="맑은 고딕"/>
              </a:endParaRPr>
            </a:p>
          </p:txBody>
        </p:sp>
        <p:sp>
          <p:nvSpPr>
            <p:cNvPr id="30" name="Right Arrow 27"/>
            <p:cNvSpPr/>
            <p:nvPr/>
          </p:nvSpPr>
          <p:spPr>
            <a:xfrm>
              <a:off x="2175263" y="2986179"/>
              <a:ext cx="602606" cy="434010"/>
            </a:xfrm>
            <a:prstGeom prst="rightArrow">
              <a:avLst>
                <a:gd name="adj1" fmla="val 100000"/>
                <a:gd name="adj2" fmla="val 20212"/>
              </a:avLst>
            </a:prstGeom>
            <a:gradFill rotWithShape="1">
              <a:gsLst>
                <a:gs pos="0">
                  <a:srgbClr val="89BA17">
                    <a:shade val="51000"/>
                    <a:satMod val="130000"/>
                  </a:srgbClr>
                </a:gs>
                <a:gs pos="80000">
                  <a:srgbClr val="89BA17">
                    <a:shade val="93000"/>
                    <a:satMod val="130000"/>
                  </a:srgbClr>
                </a:gs>
                <a:gs pos="100000">
                  <a:srgbClr val="89BA17">
                    <a:shade val="94000"/>
                    <a:satMod val="135000"/>
                  </a:srgbClr>
                </a:gs>
              </a:gsLst>
              <a:lin ang="16200000" scaled="0"/>
            </a:gradFill>
            <a:ln w="9525" cap="flat" cmpd="sng" algn="ctr">
              <a:solidFill>
                <a:srgbClr val="89BA17">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782155" fontAlgn="base">
                <a:spcBef>
                  <a:spcPct val="0"/>
                </a:spcBef>
                <a:spcAft>
                  <a:spcPct val="0"/>
                </a:spcAft>
                <a:defRPr/>
              </a:pPr>
              <a:endParaRPr kumimoji="1" lang="en-US" sz="1200" kern="0">
                <a:solidFill>
                  <a:srgbClr val="FFFFFF"/>
                </a:solidFill>
                <a:latin typeface="Calibri" panose="020F0502020204030204" pitchFamily="34" charset="0"/>
                <a:ea typeface="맑은 고딕"/>
              </a:endParaRPr>
            </a:p>
          </p:txBody>
        </p:sp>
        <p:sp>
          <p:nvSpPr>
            <p:cNvPr id="31" name="Right Arrow 28"/>
            <p:cNvSpPr/>
            <p:nvPr/>
          </p:nvSpPr>
          <p:spPr>
            <a:xfrm>
              <a:off x="3159290" y="2986179"/>
              <a:ext cx="602606" cy="434010"/>
            </a:xfrm>
            <a:prstGeom prst="rightArrow">
              <a:avLst>
                <a:gd name="adj1" fmla="val 100000"/>
                <a:gd name="adj2" fmla="val 20212"/>
              </a:avLst>
            </a:prstGeom>
            <a:gradFill rotWithShape="1">
              <a:gsLst>
                <a:gs pos="0">
                  <a:srgbClr val="89BA17">
                    <a:shade val="51000"/>
                    <a:satMod val="130000"/>
                  </a:srgbClr>
                </a:gs>
                <a:gs pos="80000">
                  <a:srgbClr val="89BA17">
                    <a:shade val="93000"/>
                    <a:satMod val="130000"/>
                  </a:srgbClr>
                </a:gs>
                <a:gs pos="100000">
                  <a:srgbClr val="89BA17">
                    <a:shade val="94000"/>
                    <a:satMod val="135000"/>
                  </a:srgbClr>
                </a:gs>
              </a:gsLst>
              <a:lin ang="16200000" scaled="0"/>
            </a:gradFill>
            <a:ln w="9525" cap="flat" cmpd="sng" algn="ctr">
              <a:solidFill>
                <a:srgbClr val="89BA17">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782155" fontAlgn="base">
                <a:spcBef>
                  <a:spcPct val="0"/>
                </a:spcBef>
                <a:spcAft>
                  <a:spcPct val="0"/>
                </a:spcAft>
                <a:defRPr/>
              </a:pPr>
              <a:endParaRPr kumimoji="1" lang="en-US" sz="1200" kern="0">
                <a:solidFill>
                  <a:srgbClr val="FFFFFF"/>
                </a:solidFill>
                <a:latin typeface="Calibri" panose="020F0502020204030204" pitchFamily="34" charset="0"/>
                <a:ea typeface="맑은 고딕"/>
              </a:endParaRPr>
            </a:p>
          </p:txBody>
        </p:sp>
        <p:sp>
          <p:nvSpPr>
            <p:cNvPr id="32" name="Right Arrow 29"/>
            <p:cNvSpPr/>
            <p:nvPr/>
          </p:nvSpPr>
          <p:spPr>
            <a:xfrm>
              <a:off x="4151008" y="2986179"/>
              <a:ext cx="602606" cy="434010"/>
            </a:xfrm>
            <a:prstGeom prst="rightArrow">
              <a:avLst>
                <a:gd name="adj1" fmla="val 100000"/>
                <a:gd name="adj2" fmla="val 20212"/>
              </a:avLst>
            </a:prstGeom>
            <a:gradFill rotWithShape="1">
              <a:gsLst>
                <a:gs pos="0">
                  <a:srgbClr val="89BA17">
                    <a:shade val="51000"/>
                    <a:satMod val="130000"/>
                  </a:srgbClr>
                </a:gs>
                <a:gs pos="80000">
                  <a:srgbClr val="89BA17">
                    <a:shade val="93000"/>
                    <a:satMod val="130000"/>
                  </a:srgbClr>
                </a:gs>
                <a:gs pos="100000">
                  <a:srgbClr val="89BA17">
                    <a:shade val="94000"/>
                    <a:satMod val="135000"/>
                  </a:srgbClr>
                </a:gs>
              </a:gsLst>
              <a:lin ang="16200000" scaled="0"/>
            </a:gradFill>
            <a:ln w="9525" cap="flat" cmpd="sng" algn="ctr">
              <a:solidFill>
                <a:srgbClr val="89BA17">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782155" fontAlgn="base">
                <a:spcBef>
                  <a:spcPct val="0"/>
                </a:spcBef>
                <a:spcAft>
                  <a:spcPct val="0"/>
                </a:spcAft>
                <a:defRPr/>
              </a:pPr>
              <a:endParaRPr kumimoji="1" lang="en-US" sz="1200" kern="0">
                <a:solidFill>
                  <a:srgbClr val="FFFFFF"/>
                </a:solidFill>
                <a:latin typeface="Calibri" panose="020F0502020204030204" pitchFamily="34" charset="0"/>
                <a:ea typeface="맑은 고딕"/>
              </a:endParaRPr>
            </a:p>
          </p:txBody>
        </p:sp>
        <p:sp>
          <p:nvSpPr>
            <p:cNvPr id="33" name="Right Arrow 30"/>
            <p:cNvSpPr/>
            <p:nvPr/>
          </p:nvSpPr>
          <p:spPr>
            <a:xfrm>
              <a:off x="5122672" y="2986179"/>
              <a:ext cx="602606" cy="434010"/>
            </a:xfrm>
            <a:prstGeom prst="rightArrow">
              <a:avLst>
                <a:gd name="adj1" fmla="val 100000"/>
                <a:gd name="adj2" fmla="val 20212"/>
              </a:avLst>
            </a:prstGeom>
            <a:gradFill rotWithShape="1">
              <a:gsLst>
                <a:gs pos="0">
                  <a:srgbClr val="89BA17">
                    <a:shade val="51000"/>
                    <a:satMod val="130000"/>
                  </a:srgbClr>
                </a:gs>
                <a:gs pos="80000">
                  <a:srgbClr val="89BA17">
                    <a:shade val="93000"/>
                    <a:satMod val="130000"/>
                  </a:srgbClr>
                </a:gs>
                <a:gs pos="100000">
                  <a:srgbClr val="89BA17">
                    <a:shade val="94000"/>
                    <a:satMod val="135000"/>
                  </a:srgbClr>
                </a:gs>
              </a:gsLst>
              <a:lin ang="16200000" scaled="0"/>
            </a:gradFill>
            <a:ln w="9525" cap="flat" cmpd="sng" algn="ctr">
              <a:solidFill>
                <a:srgbClr val="89BA17">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782155" fontAlgn="base">
                <a:spcBef>
                  <a:spcPct val="0"/>
                </a:spcBef>
                <a:spcAft>
                  <a:spcPct val="0"/>
                </a:spcAft>
                <a:defRPr/>
              </a:pPr>
              <a:endParaRPr kumimoji="1" lang="en-US" sz="1200" kern="0">
                <a:solidFill>
                  <a:srgbClr val="FFFFFF"/>
                </a:solidFill>
                <a:latin typeface="Calibri" panose="020F0502020204030204" pitchFamily="34" charset="0"/>
                <a:ea typeface="맑은 고딕"/>
              </a:endParaRPr>
            </a:p>
          </p:txBody>
        </p:sp>
        <p:sp>
          <p:nvSpPr>
            <p:cNvPr id="34" name="Right Arrow 31"/>
            <p:cNvSpPr/>
            <p:nvPr/>
          </p:nvSpPr>
          <p:spPr>
            <a:xfrm>
              <a:off x="6101722" y="2986179"/>
              <a:ext cx="602606" cy="434010"/>
            </a:xfrm>
            <a:prstGeom prst="rightArrow">
              <a:avLst>
                <a:gd name="adj1" fmla="val 100000"/>
                <a:gd name="adj2" fmla="val 20212"/>
              </a:avLst>
            </a:prstGeom>
            <a:gradFill rotWithShape="1">
              <a:gsLst>
                <a:gs pos="0">
                  <a:srgbClr val="89BA17">
                    <a:shade val="51000"/>
                    <a:satMod val="130000"/>
                  </a:srgbClr>
                </a:gs>
                <a:gs pos="80000">
                  <a:srgbClr val="89BA17">
                    <a:shade val="93000"/>
                    <a:satMod val="130000"/>
                  </a:srgbClr>
                </a:gs>
                <a:gs pos="100000">
                  <a:srgbClr val="89BA17">
                    <a:shade val="94000"/>
                    <a:satMod val="135000"/>
                  </a:srgbClr>
                </a:gs>
              </a:gsLst>
              <a:lin ang="16200000" scaled="0"/>
            </a:gradFill>
            <a:ln w="9525" cap="flat" cmpd="sng" algn="ctr">
              <a:solidFill>
                <a:srgbClr val="89BA17">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782155" fontAlgn="base">
                <a:spcBef>
                  <a:spcPct val="0"/>
                </a:spcBef>
                <a:spcAft>
                  <a:spcPct val="0"/>
                </a:spcAft>
                <a:defRPr/>
              </a:pPr>
              <a:endParaRPr kumimoji="1" lang="en-US" sz="1200" kern="0">
                <a:solidFill>
                  <a:srgbClr val="FFFFFF"/>
                </a:solidFill>
                <a:latin typeface="Calibri" panose="020F0502020204030204" pitchFamily="34" charset="0"/>
                <a:ea typeface="맑은 고딕"/>
              </a:endParaRPr>
            </a:p>
          </p:txBody>
        </p:sp>
        <p:sp>
          <p:nvSpPr>
            <p:cNvPr id="35" name="TextBox 34"/>
            <p:cNvSpPr txBox="1"/>
            <p:nvPr/>
          </p:nvSpPr>
          <p:spPr>
            <a:xfrm>
              <a:off x="972840" y="3033157"/>
              <a:ext cx="632545" cy="532516"/>
            </a:xfrm>
            <a:prstGeom prst="rect">
              <a:avLst/>
            </a:prstGeom>
            <a:noFill/>
          </p:spPr>
          <p:txBody>
            <a:bodyPr wrap="none" rtlCol="0">
              <a:spAutoFit/>
            </a:bodyPr>
            <a:lstStyle/>
            <a:p>
              <a:pPr algn="ctr" defTabSz="782058" fontAlgn="base">
                <a:spcBef>
                  <a:spcPct val="0"/>
                </a:spcBef>
                <a:spcAft>
                  <a:spcPct val="0"/>
                </a:spcAft>
                <a:defRPr/>
              </a:pPr>
              <a:r>
                <a:rPr lang="en-US" sz="825" kern="0" dirty="0">
                  <a:solidFill>
                    <a:sysClr val="windowText" lastClr="000000"/>
                  </a:solidFill>
                  <a:latin typeface="Calibri" panose="020F0502020204030204" pitchFamily="34" charset="0"/>
                  <a:ea typeface="굴림" pitchFamily="50" charset="-127"/>
                  <a:cs typeface="Calibri" panose="020F0502020204030204" pitchFamily="34" charset="0"/>
                </a:rPr>
                <a:t>1</a:t>
              </a:r>
              <a:r>
                <a:rPr lang="en-US" sz="825" kern="0" baseline="30000" dirty="0">
                  <a:solidFill>
                    <a:sysClr val="windowText" lastClr="000000"/>
                  </a:solidFill>
                  <a:latin typeface="Calibri" panose="020F0502020204030204" pitchFamily="34" charset="0"/>
                  <a:ea typeface="굴림" pitchFamily="50" charset="-127"/>
                  <a:cs typeface="Calibri" panose="020F0502020204030204" pitchFamily="34" charset="0"/>
                </a:rPr>
                <a:t>st</a:t>
              </a:r>
              <a:r>
                <a:rPr lang="en-US" sz="825" kern="0" dirty="0">
                  <a:solidFill>
                    <a:sysClr val="windowText" lastClr="000000"/>
                  </a:solidFill>
                  <a:latin typeface="Calibri" panose="020F0502020204030204" pitchFamily="34" charset="0"/>
                  <a:ea typeface="굴림" pitchFamily="50" charset="-127"/>
                  <a:cs typeface="Calibri" panose="020F0502020204030204" pitchFamily="34" charset="0"/>
                </a:rPr>
                <a:t> time</a:t>
              </a:r>
            </a:p>
            <a:p>
              <a:pPr algn="ctr" defTabSz="782058" fontAlgn="base">
                <a:spcBef>
                  <a:spcPct val="0"/>
                </a:spcBef>
                <a:spcAft>
                  <a:spcPct val="0"/>
                </a:spcAft>
                <a:defRPr/>
              </a:pPr>
              <a:r>
                <a:rPr lang="en-US" sz="825" kern="0" dirty="0">
                  <a:solidFill>
                    <a:sysClr val="windowText" lastClr="000000"/>
                  </a:solidFill>
                  <a:latin typeface="Calibri" panose="020F0502020204030204" pitchFamily="34" charset="0"/>
                  <a:ea typeface="굴림" pitchFamily="50" charset="-127"/>
                  <a:cs typeface="Calibri" panose="020F0502020204030204" pitchFamily="34" charset="0"/>
                </a:rPr>
                <a:t>(60days)</a:t>
              </a:r>
            </a:p>
          </p:txBody>
        </p:sp>
        <p:sp>
          <p:nvSpPr>
            <p:cNvPr id="36" name="TextBox 35"/>
            <p:cNvSpPr txBox="1"/>
            <p:nvPr/>
          </p:nvSpPr>
          <p:spPr>
            <a:xfrm>
              <a:off x="2171052" y="3033157"/>
              <a:ext cx="632545" cy="532516"/>
            </a:xfrm>
            <a:prstGeom prst="rect">
              <a:avLst/>
            </a:prstGeom>
            <a:noFill/>
          </p:spPr>
          <p:txBody>
            <a:bodyPr wrap="none" rtlCol="0">
              <a:spAutoFit/>
            </a:bodyPr>
            <a:lstStyle/>
            <a:p>
              <a:pPr algn="ctr" defTabSz="782058" fontAlgn="base">
                <a:spcBef>
                  <a:spcPct val="0"/>
                </a:spcBef>
                <a:spcAft>
                  <a:spcPct val="0"/>
                </a:spcAft>
                <a:defRPr/>
              </a:pPr>
              <a:r>
                <a:rPr lang="en-US" sz="825" kern="0" dirty="0">
                  <a:solidFill>
                    <a:sysClr val="windowText" lastClr="000000"/>
                  </a:solidFill>
                  <a:latin typeface="Calibri" panose="020F0502020204030204" pitchFamily="34" charset="0"/>
                  <a:ea typeface="굴림" pitchFamily="50" charset="-127"/>
                  <a:cs typeface="Calibri" panose="020F0502020204030204" pitchFamily="34" charset="0"/>
                </a:rPr>
                <a:t>2</a:t>
              </a:r>
              <a:r>
                <a:rPr lang="en-US" sz="825" kern="0" baseline="30000" dirty="0">
                  <a:solidFill>
                    <a:sysClr val="windowText" lastClr="000000"/>
                  </a:solidFill>
                  <a:latin typeface="Calibri" panose="020F0502020204030204" pitchFamily="34" charset="0"/>
                  <a:ea typeface="굴림" pitchFamily="50" charset="-127"/>
                  <a:cs typeface="Calibri" panose="020F0502020204030204" pitchFamily="34" charset="0"/>
                </a:rPr>
                <a:t>nd</a:t>
              </a:r>
              <a:r>
                <a:rPr lang="en-US" sz="825" kern="0" dirty="0">
                  <a:solidFill>
                    <a:sysClr val="windowText" lastClr="000000"/>
                  </a:solidFill>
                  <a:latin typeface="Calibri" panose="020F0502020204030204" pitchFamily="34" charset="0"/>
                  <a:ea typeface="굴림" pitchFamily="50" charset="-127"/>
                  <a:cs typeface="Calibri" panose="020F0502020204030204" pitchFamily="34" charset="0"/>
                </a:rPr>
                <a:t> time</a:t>
              </a:r>
            </a:p>
            <a:p>
              <a:pPr algn="ctr" defTabSz="782058" fontAlgn="base">
                <a:spcBef>
                  <a:spcPct val="0"/>
                </a:spcBef>
                <a:spcAft>
                  <a:spcPct val="0"/>
                </a:spcAft>
                <a:defRPr/>
              </a:pPr>
              <a:r>
                <a:rPr lang="en-US" sz="825" kern="0" dirty="0">
                  <a:solidFill>
                    <a:sysClr val="windowText" lastClr="000000"/>
                  </a:solidFill>
                  <a:latin typeface="Calibri" panose="020F0502020204030204" pitchFamily="34" charset="0"/>
                  <a:ea typeface="굴림" pitchFamily="50" charset="-127"/>
                  <a:cs typeface="Calibri" panose="020F0502020204030204" pitchFamily="34" charset="0"/>
                </a:rPr>
                <a:t>(30days)</a:t>
              </a:r>
            </a:p>
          </p:txBody>
        </p:sp>
        <p:sp>
          <p:nvSpPr>
            <p:cNvPr id="37" name="TextBox 36"/>
            <p:cNvSpPr txBox="1"/>
            <p:nvPr/>
          </p:nvSpPr>
          <p:spPr>
            <a:xfrm>
              <a:off x="3130561" y="3033157"/>
              <a:ext cx="632545" cy="532516"/>
            </a:xfrm>
            <a:prstGeom prst="rect">
              <a:avLst/>
            </a:prstGeom>
            <a:noFill/>
          </p:spPr>
          <p:txBody>
            <a:bodyPr wrap="none" rtlCol="0">
              <a:spAutoFit/>
            </a:bodyPr>
            <a:lstStyle/>
            <a:p>
              <a:pPr algn="ctr" defTabSz="782058" fontAlgn="base">
                <a:spcBef>
                  <a:spcPct val="0"/>
                </a:spcBef>
                <a:spcAft>
                  <a:spcPct val="0"/>
                </a:spcAft>
                <a:defRPr/>
              </a:pPr>
              <a:r>
                <a:rPr lang="en-US" sz="825" kern="0" dirty="0">
                  <a:solidFill>
                    <a:sysClr val="windowText" lastClr="000000"/>
                  </a:solidFill>
                  <a:latin typeface="Calibri" panose="020F0502020204030204" pitchFamily="34" charset="0"/>
                  <a:ea typeface="굴림" pitchFamily="50" charset="-127"/>
                  <a:cs typeface="Calibri" panose="020F0502020204030204" pitchFamily="34" charset="0"/>
                </a:rPr>
                <a:t>3</a:t>
              </a:r>
              <a:r>
                <a:rPr lang="en-US" sz="825" kern="0" baseline="30000" dirty="0">
                  <a:solidFill>
                    <a:sysClr val="windowText" lastClr="000000"/>
                  </a:solidFill>
                  <a:latin typeface="Calibri" panose="020F0502020204030204" pitchFamily="34" charset="0"/>
                  <a:ea typeface="굴림" pitchFamily="50" charset="-127"/>
                  <a:cs typeface="Calibri" panose="020F0502020204030204" pitchFamily="34" charset="0"/>
                </a:rPr>
                <a:t>rd</a:t>
              </a:r>
              <a:r>
                <a:rPr lang="en-US" sz="825" kern="0" dirty="0">
                  <a:solidFill>
                    <a:sysClr val="windowText" lastClr="000000"/>
                  </a:solidFill>
                  <a:latin typeface="Calibri" panose="020F0502020204030204" pitchFamily="34" charset="0"/>
                  <a:ea typeface="굴림" pitchFamily="50" charset="-127"/>
                  <a:cs typeface="Calibri" panose="020F0502020204030204" pitchFamily="34" charset="0"/>
                </a:rPr>
                <a:t> time</a:t>
              </a:r>
            </a:p>
            <a:p>
              <a:pPr algn="ctr" defTabSz="782058" fontAlgn="base">
                <a:spcBef>
                  <a:spcPct val="0"/>
                </a:spcBef>
                <a:spcAft>
                  <a:spcPct val="0"/>
                </a:spcAft>
                <a:defRPr/>
              </a:pPr>
              <a:r>
                <a:rPr lang="en-US" sz="825" kern="0" dirty="0">
                  <a:solidFill>
                    <a:sysClr val="windowText" lastClr="000000"/>
                  </a:solidFill>
                  <a:latin typeface="Calibri" panose="020F0502020204030204" pitchFamily="34" charset="0"/>
                  <a:ea typeface="굴림" pitchFamily="50" charset="-127"/>
                  <a:cs typeface="Calibri" panose="020F0502020204030204" pitchFamily="34" charset="0"/>
                </a:rPr>
                <a:t>(30days)</a:t>
              </a:r>
            </a:p>
          </p:txBody>
        </p:sp>
        <p:sp>
          <p:nvSpPr>
            <p:cNvPr id="38" name="TextBox 37"/>
            <p:cNvSpPr txBox="1"/>
            <p:nvPr/>
          </p:nvSpPr>
          <p:spPr>
            <a:xfrm>
              <a:off x="4139389" y="3033157"/>
              <a:ext cx="632545" cy="532516"/>
            </a:xfrm>
            <a:prstGeom prst="rect">
              <a:avLst/>
            </a:prstGeom>
            <a:noFill/>
          </p:spPr>
          <p:txBody>
            <a:bodyPr wrap="none" rtlCol="0">
              <a:spAutoFit/>
            </a:bodyPr>
            <a:lstStyle/>
            <a:p>
              <a:pPr algn="ctr" defTabSz="782058" fontAlgn="base">
                <a:spcBef>
                  <a:spcPct val="0"/>
                </a:spcBef>
                <a:spcAft>
                  <a:spcPct val="0"/>
                </a:spcAft>
                <a:defRPr/>
              </a:pPr>
              <a:r>
                <a:rPr lang="en-US" sz="825" kern="0" dirty="0">
                  <a:solidFill>
                    <a:sysClr val="windowText" lastClr="000000"/>
                  </a:solidFill>
                  <a:latin typeface="Calibri" panose="020F0502020204030204" pitchFamily="34" charset="0"/>
                  <a:ea typeface="굴림" pitchFamily="50" charset="-127"/>
                  <a:cs typeface="Calibri" panose="020F0502020204030204" pitchFamily="34" charset="0"/>
                </a:rPr>
                <a:t>4</a:t>
              </a:r>
              <a:r>
                <a:rPr lang="en-US" sz="825" kern="0" baseline="30000" dirty="0">
                  <a:solidFill>
                    <a:sysClr val="windowText" lastClr="000000"/>
                  </a:solidFill>
                  <a:latin typeface="Calibri" panose="020F0502020204030204" pitchFamily="34" charset="0"/>
                  <a:ea typeface="굴림" pitchFamily="50" charset="-127"/>
                  <a:cs typeface="Calibri" panose="020F0502020204030204" pitchFamily="34" charset="0"/>
                </a:rPr>
                <a:t>th</a:t>
              </a:r>
              <a:r>
                <a:rPr lang="en-US" sz="825" kern="0" dirty="0">
                  <a:solidFill>
                    <a:sysClr val="windowText" lastClr="000000"/>
                  </a:solidFill>
                  <a:latin typeface="Calibri" panose="020F0502020204030204" pitchFamily="34" charset="0"/>
                  <a:ea typeface="굴림" pitchFamily="50" charset="-127"/>
                  <a:cs typeface="Calibri" panose="020F0502020204030204" pitchFamily="34" charset="0"/>
                </a:rPr>
                <a:t> time</a:t>
              </a:r>
            </a:p>
            <a:p>
              <a:pPr algn="ctr" defTabSz="782058" fontAlgn="base">
                <a:spcBef>
                  <a:spcPct val="0"/>
                </a:spcBef>
                <a:spcAft>
                  <a:spcPct val="0"/>
                </a:spcAft>
                <a:defRPr/>
              </a:pPr>
              <a:r>
                <a:rPr lang="en-US" sz="825" kern="0" dirty="0">
                  <a:solidFill>
                    <a:sysClr val="windowText" lastClr="000000"/>
                  </a:solidFill>
                  <a:latin typeface="Calibri" panose="020F0502020204030204" pitchFamily="34" charset="0"/>
                  <a:ea typeface="굴림" pitchFamily="50" charset="-127"/>
                  <a:cs typeface="Calibri" panose="020F0502020204030204" pitchFamily="34" charset="0"/>
                </a:rPr>
                <a:t>(30days)</a:t>
              </a:r>
            </a:p>
          </p:txBody>
        </p:sp>
        <p:sp>
          <p:nvSpPr>
            <p:cNvPr id="39" name="TextBox 38"/>
            <p:cNvSpPr txBox="1"/>
            <p:nvPr/>
          </p:nvSpPr>
          <p:spPr>
            <a:xfrm>
              <a:off x="5125176" y="3033157"/>
              <a:ext cx="632545" cy="532516"/>
            </a:xfrm>
            <a:prstGeom prst="rect">
              <a:avLst/>
            </a:prstGeom>
            <a:noFill/>
          </p:spPr>
          <p:txBody>
            <a:bodyPr wrap="none" rtlCol="0">
              <a:spAutoFit/>
            </a:bodyPr>
            <a:lstStyle/>
            <a:p>
              <a:pPr algn="ctr" defTabSz="782058" fontAlgn="base">
                <a:spcBef>
                  <a:spcPct val="0"/>
                </a:spcBef>
                <a:spcAft>
                  <a:spcPct val="0"/>
                </a:spcAft>
                <a:defRPr/>
              </a:pPr>
              <a:r>
                <a:rPr lang="en-US" sz="825" kern="0" dirty="0">
                  <a:solidFill>
                    <a:sysClr val="windowText" lastClr="000000"/>
                  </a:solidFill>
                  <a:latin typeface="Calibri" panose="020F0502020204030204" pitchFamily="34" charset="0"/>
                  <a:ea typeface="굴림" pitchFamily="50" charset="-127"/>
                  <a:cs typeface="Calibri" panose="020F0502020204030204" pitchFamily="34" charset="0"/>
                </a:rPr>
                <a:t>5</a:t>
              </a:r>
              <a:r>
                <a:rPr lang="en-US" sz="825" kern="0" baseline="30000" dirty="0">
                  <a:solidFill>
                    <a:sysClr val="windowText" lastClr="000000"/>
                  </a:solidFill>
                  <a:latin typeface="Calibri" panose="020F0502020204030204" pitchFamily="34" charset="0"/>
                  <a:ea typeface="굴림" pitchFamily="50" charset="-127"/>
                  <a:cs typeface="Calibri" panose="020F0502020204030204" pitchFamily="34" charset="0"/>
                </a:rPr>
                <a:t>th</a:t>
              </a:r>
              <a:r>
                <a:rPr lang="en-US" sz="825" kern="0" dirty="0">
                  <a:solidFill>
                    <a:sysClr val="windowText" lastClr="000000"/>
                  </a:solidFill>
                  <a:latin typeface="Calibri" panose="020F0502020204030204" pitchFamily="34" charset="0"/>
                  <a:ea typeface="굴림" pitchFamily="50" charset="-127"/>
                  <a:cs typeface="Calibri" panose="020F0502020204030204" pitchFamily="34" charset="0"/>
                </a:rPr>
                <a:t> time</a:t>
              </a:r>
            </a:p>
            <a:p>
              <a:pPr algn="ctr" defTabSz="782058" fontAlgn="base">
                <a:spcBef>
                  <a:spcPct val="0"/>
                </a:spcBef>
                <a:spcAft>
                  <a:spcPct val="0"/>
                </a:spcAft>
                <a:defRPr/>
              </a:pPr>
              <a:r>
                <a:rPr lang="en-US" sz="825" kern="0" dirty="0">
                  <a:solidFill>
                    <a:sysClr val="windowText" lastClr="000000"/>
                  </a:solidFill>
                  <a:latin typeface="Calibri" panose="020F0502020204030204" pitchFamily="34" charset="0"/>
                  <a:ea typeface="굴림" pitchFamily="50" charset="-127"/>
                  <a:cs typeface="Calibri" panose="020F0502020204030204" pitchFamily="34" charset="0"/>
                </a:rPr>
                <a:t>(30days)</a:t>
              </a:r>
            </a:p>
          </p:txBody>
        </p:sp>
        <p:sp>
          <p:nvSpPr>
            <p:cNvPr id="40" name="TextBox 39"/>
            <p:cNvSpPr txBox="1"/>
            <p:nvPr/>
          </p:nvSpPr>
          <p:spPr>
            <a:xfrm>
              <a:off x="6075992" y="3033157"/>
              <a:ext cx="632545" cy="532516"/>
            </a:xfrm>
            <a:prstGeom prst="rect">
              <a:avLst/>
            </a:prstGeom>
            <a:noFill/>
          </p:spPr>
          <p:txBody>
            <a:bodyPr wrap="none" rtlCol="0">
              <a:spAutoFit/>
            </a:bodyPr>
            <a:lstStyle/>
            <a:p>
              <a:pPr algn="ctr" defTabSz="782058" fontAlgn="base">
                <a:spcBef>
                  <a:spcPct val="0"/>
                </a:spcBef>
                <a:spcAft>
                  <a:spcPct val="0"/>
                </a:spcAft>
                <a:defRPr/>
              </a:pPr>
              <a:r>
                <a:rPr lang="en-US" sz="825" kern="0" dirty="0">
                  <a:solidFill>
                    <a:sysClr val="windowText" lastClr="000000"/>
                  </a:solidFill>
                  <a:latin typeface="Calibri" panose="020F0502020204030204" pitchFamily="34" charset="0"/>
                  <a:ea typeface="굴림" pitchFamily="50" charset="-127"/>
                  <a:cs typeface="Calibri" panose="020F0502020204030204" pitchFamily="34" charset="0"/>
                </a:rPr>
                <a:t>6</a:t>
              </a:r>
              <a:r>
                <a:rPr lang="en-US" sz="825" kern="0" baseline="30000" dirty="0">
                  <a:solidFill>
                    <a:sysClr val="windowText" lastClr="000000"/>
                  </a:solidFill>
                  <a:latin typeface="Calibri" panose="020F0502020204030204" pitchFamily="34" charset="0"/>
                  <a:ea typeface="굴림" pitchFamily="50" charset="-127"/>
                  <a:cs typeface="Calibri" panose="020F0502020204030204" pitchFamily="34" charset="0"/>
                </a:rPr>
                <a:t>th</a:t>
              </a:r>
              <a:r>
                <a:rPr lang="en-US" sz="825" kern="0" dirty="0">
                  <a:solidFill>
                    <a:sysClr val="windowText" lastClr="000000"/>
                  </a:solidFill>
                  <a:latin typeface="Calibri" panose="020F0502020204030204" pitchFamily="34" charset="0"/>
                  <a:ea typeface="굴림" pitchFamily="50" charset="-127"/>
                  <a:cs typeface="Calibri" panose="020F0502020204030204" pitchFamily="34" charset="0"/>
                </a:rPr>
                <a:t> time</a:t>
              </a:r>
            </a:p>
            <a:p>
              <a:pPr algn="ctr" defTabSz="782058" fontAlgn="base">
                <a:spcBef>
                  <a:spcPct val="0"/>
                </a:spcBef>
                <a:spcAft>
                  <a:spcPct val="0"/>
                </a:spcAft>
                <a:defRPr/>
              </a:pPr>
              <a:r>
                <a:rPr lang="en-US" sz="825" kern="0" dirty="0">
                  <a:solidFill>
                    <a:sysClr val="windowText" lastClr="000000"/>
                  </a:solidFill>
                  <a:latin typeface="Calibri" panose="020F0502020204030204" pitchFamily="34" charset="0"/>
                  <a:ea typeface="굴림" pitchFamily="50" charset="-127"/>
                  <a:cs typeface="Calibri" panose="020F0502020204030204" pitchFamily="34" charset="0"/>
                </a:rPr>
                <a:t>(30days)</a:t>
              </a:r>
            </a:p>
          </p:txBody>
        </p:sp>
        <p:sp>
          <p:nvSpPr>
            <p:cNvPr id="41" name="TextBox 40"/>
            <p:cNvSpPr txBox="1"/>
            <p:nvPr/>
          </p:nvSpPr>
          <p:spPr>
            <a:xfrm>
              <a:off x="1544668" y="3475053"/>
              <a:ext cx="5722340" cy="532516"/>
            </a:xfrm>
            <a:prstGeom prst="rect">
              <a:avLst/>
            </a:prstGeom>
            <a:noFill/>
          </p:spPr>
          <p:txBody>
            <a:bodyPr wrap="square" rtlCol="0">
              <a:spAutoFit/>
            </a:bodyPr>
            <a:lstStyle/>
            <a:p>
              <a:pPr marL="132160" indent="-132160" defTabSz="782058" fontAlgn="base">
                <a:spcBef>
                  <a:spcPct val="0"/>
                </a:spcBef>
                <a:spcAft>
                  <a:spcPct val="0"/>
                </a:spcAft>
                <a:buFont typeface="Arial" panose="020B0604020202020204" pitchFamily="34" charset="0"/>
                <a:buChar char="•"/>
                <a:defRPr/>
              </a:pPr>
              <a:r>
                <a:rPr lang="en-US" sz="825" b="1" kern="0" dirty="0">
                  <a:solidFill>
                    <a:srgbClr val="58585A">
                      <a:lumMod val="50000"/>
                    </a:srgbClr>
                  </a:solidFill>
                  <a:latin typeface="Calibri" panose="020F0502020204030204" pitchFamily="34" charset="0"/>
                  <a:ea typeface="굴림" pitchFamily="50" charset="-127"/>
                  <a:cs typeface="Calibri" panose="020F0502020204030204" pitchFamily="34" charset="0"/>
                </a:rPr>
                <a:t>If valid licenses at expiration </a:t>
              </a:r>
              <a:r>
                <a:rPr lang="en-US" sz="825" b="1" kern="0" dirty="0">
                  <a:solidFill>
                    <a:srgbClr val="58585A">
                      <a:lumMod val="50000"/>
                    </a:srgbClr>
                  </a:solidFill>
                  <a:latin typeface="Calibri" panose="020F0502020204030204" pitchFamily="34" charset="0"/>
                  <a:ea typeface="굴림" pitchFamily="50" charset="-127"/>
                  <a:cs typeface="Calibri" panose="020F0502020204030204" pitchFamily="34" charset="0"/>
                  <a:sym typeface="Wingdings" panose="05000000000000000000" pitchFamily="2" charset="2"/>
                </a:rPr>
                <a:t> Normal operation</a:t>
              </a:r>
              <a:endParaRPr lang="en-US" sz="825" b="1" kern="0" dirty="0">
                <a:solidFill>
                  <a:srgbClr val="58585A"/>
                </a:solidFill>
                <a:latin typeface="Calibri" panose="020F0502020204030204" pitchFamily="34" charset="0"/>
                <a:ea typeface="굴림" pitchFamily="50" charset="-127"/>
                <a:cs typeface="Calibri" panose="020F0502020204030204" pitchFamily="34" charset="0"/>
                <a:sym typeface="Wingdings" panose="05000000000000000000" pitchFamily="2" charset="2"/>
              </a:endParaRPr>
            </a:p>
            <a:p>
              <a:pPr marL="132160" indent="-132160" defTabSz="782058" fontAlgn="base">
                <a:spcBef>
                  <a:spcPct val="0"/>
                </a:spcBef>
                <a:spcAft>
                  <a:spcPct val="0"/>
                </a:spcAft>
                <a:buFont typeface="Arial" panose="020B0604020202020204" pitchFamily="34" charset="0"/>
                <a:buChar char="•"/>
                <a:defRPr/>
              </a:pPr>
              <a:r>
                <a:rPr lang="en-US" sz="825" b="1" kern="0" dirty="0">
                  <a:solidFill>
                    <a:srgbClr val="C00000"/>
                  </a:solidFill>
                  <a:latin typeface="Calibri" panose="020F0502020204030204" pitchFamily="34" charset="0"/>
                  <a:ea typeface="굴림" pitchFamily="50" charset="-127"/>
                  <a:cs typeface="Calibri" panose="020F0502020204030204" pitchFamily="34" charset="0"/>
                  <a:sym typeface="Wingdings" panose="05000000000000000000" pitchFamily="2" charset="2"/>
                </a:rPr>
                <a:t>If license in-valid at expiration  Disable feature or go to “limited service mode”. Refer to below table.</a:t>
              </a:r>
            </a:p>
          </p:txBody>
        </p:sp>
        <p:cxnSp>
          <p:nvCxnSpPr>
            <p:cNvPr id="42" name="Straight Arrow Connector 41"/>
            <p:cNvCxnSpPr/>
            <p:nvPr/>
          </p:nvCxnSpPr>
          <p:spPr bwMode="auto">
            <a:xfrm flipH="1">
              <a:off x="7017503" y="2928854"/>
              <a:ext cx="124282" cy="241736"/>
            </a:xfrm>
            <a:prstGeom prst="straightConnector1">
              <a:avLst/>
            </a:prstGeom>
            <a:solidFill>
              <a:srgbClr val="89BA17"/>
            </a:solidFill>
            <a:ln w="12700" cap="flat" cmpd="sng" algn="ctr">
              <a:solidFill>
                <a:srgbClr val="CC3300"/>
              </a:solidFill>
              <a:prstDash val="solid"/>
              <a:round/>
              <a:headEnd type="oval" w="med" len="med"/>
              <a:tailEnd type="triangle" w="med" len="med"/>
            </a:ln>
            <a:effectLst/>
          </p:spPr>
        </p:cxnSp>
        <p:sp>
          <p:nvSpPr>
            <p:cNvPr id="43" name="TextBox 42"/>
            <p:cNvSpPr txBox="1"/>
            <p:nvPr/>
          </p:nvSpPr>
          <p:spPr>
            <a:xfrm>
              <a:off x="7079643" y="2732449"/>
              <a:ext cx="1485405" cy="532516"/>
            </a:xfrm>
            <a:prstGeom prst="rect">
              <a:avLst/>
            </a:prstGeom>
            <a:noFill/>
          </p:spPr>
          <p:txBody>
            <a:bodyPr wrap="square" rtlCol="0">
              <a:spAutoFit/>
            </a:bodyPr>
            <a:lstStyle/>
            <a:p>
              <a:pPr algn="ctr" defTabSz="782058" fontAlgn="base">
                <a:spcBef>
                  <a:spcPct val="0"/>
                </a:spcBef>
                <a:spcAft>
                  <a:spcPct val="0"/>
                </a:spcAft>
                <a:defRPr/>
              </a:pPr>
              <a:r>
                <a:rPr lang="en-US" sz="825" kern="0" dirty="0">
                  <a:solidFill>
                    <a:srgbClr val="C00000"/>
                  </a:solidFill>
                  <a:latin typeface="Calibri" panose="020F0502020204030204" pitchFamily="34" charset="0"/>
                  <a:ea typeface="굴림" pitchFamily="50" charset="-127"/>
                  <a:cs typeface="Calibri" panose="020F0502020204030204" pitchFamily="34" charset="0"/>
                </a:rPr>
                <a:t>Need valid licenses from this</a:t>
              </a:r>
            </a:p>
          </p:txBody>
        </p:sp>
      </p:grpSp>
      <p:graphicFrame>
        <p:nvGraphicFramePr>
          <p:cNvPr id="44" name="Table 43"/>
          <p:cNvGraphicFramePr>
            <a:graphicFrameLocks noGrp="1"/>
          </p:cNvGraphicFramePr>
          <p:nvPr>
            <p:extLst/>
          </p:nvPr>
        </p:nvGraphicFramePr>
        <p:xfrm>
          <a:off x="2016569" y="4453369"/>
          <a:ext cx="5750013" cy="947520"/>
        </p:xfrm>
        <a:graphic>
          <a:graphicData uri="http://schemas.openxmlformats.org/drawingml/2006/table">
            <a:tbl>
              <a:tblPr firstRow="1" bandRow="1"/>
              <a:tblGrid>
                <a:gridCol w="1560082">
                  <a:extLst>
                    <a:ext uri="{9D8B030D-6E8A-4147-A177-3AD203B41FA5}">
                      <a16:colId xmlns:a16="http://schemas.microsoft.com/office/drawing/2014/main" val="20000"/>
                    </a:ext>
                  </a:extLst>
                </a:gridCol>
                <a:gridCol w="1668332">
                  <a:extLst>
                    <a:ext uri="{9D8B030D-6E8A-4147-A177-3AD203B41FA5}">
                      <a16:colId xmlns:a16="http://schemas.microsoft.com/office/drawing/2014/main" val="20001"/>
                    </a:ext>
                  </a:extLst>
                </a:gridCol>
                <a:gridCol w="2521599">
                  <a:extLst>
                    <a:ext uri="{9D8B030D-6E8A-4147-A177-3AD203B41FA5}">
                      <a16:colId xmlns:a16="http://schemas.microsoft.com/office/drawing/2014/main" val="20002"/>
                    </a:ext>
                  </a:extLst>
                </a:gridCol>
              </a:tblGrid>
              <a:tr h="168300">
                <a:tc>
                  <a:txBody>
                    <a:bodyPr/>
                    <a:lstStyle>
                      <a:lvl1pPr marL="0" algn="l" defTabSz="456886" rtl="0" eaLnBrk="1" latinLnBrk="1" hangingPunct="1">
                        <a:defRPr sz="1800" kern="1200">
                          <a:solidFill>
                            <a:schemeClr val="tx1"/>
                          </a:solidFill>
                          <a:latin typeface="Arial"/>
                          <a:ea typeface="맑은 고딕"/>
                        </a:defRPr>
                      </a:lvl1pPr>
                      <a:lvl2pPr marL="456886" algn="l" defTabSz="456886" rtl="0" eaLnBrk="1" latinLnBrk="1" hangingPunct="1">
                        <a:defRPr sz="1800" kern="1200">
                          <a:solidFill>
                            <a:schemeClr val="tx1"/>
                          </a:solidFill>
                          <a:latin typeface="Arial"/>
                          <a:ea typeface="맑은 고딕"/>
                        </a:defRPr>
                      </a:lvl2pPr>
                      <a:lvl3pPr marL="913773" algn="l" defTabSz="456886" rtl="0" eaLnBrk="1" latinLnBrk="1" hangingPunct="1">
                        <a:defRPr sz="1800" kern="1200">
                          <a:solidFill>
                            <a:schemeClr val="tx1"/>
                          </a:solidFill>
                          <a:latin typeface="Arial"/>
                          <a:ea typeface="맑은 고딕"/>
                        </a:defRPr>
                      </a:lvl3pPr>
                      <a:lvl4pPr marL="1370661" algn="l" defTabSz="456886" rtl="0" eaLnBrk="1" latinLnBrk="1" hangingPunct="1">
                        <a:defRPr sz="1800" kern="1200">
                          <a:solidFill>
                            <a:schemeClr val="tx1"/>
                          </a:solidFill>
                          <a:latin typeface="Arial"/>
                          <a:ea typeface="맑은 고딕"/>
                        </a:defRPr>
                      </a:lvl4pPr>
                      <a:lvl5pPr marL="1827547" algn="l" defTabSz="456886" rtl="0" eaLnBrk="1" latinLnBrk="1" hangingPunct="1">
                        <a:defRPr sz="1800" kern="1200">
                          <a:solidFill>
                            <a:schemeClr val="tx1"/>
                          </a:solidFill>
                          <a:latin typeface="Arial"/>
                          <a:ea typeface="맑은 고딕"/>
                        </a:defRPr>
                      </a:lvl5pPr>
                      <a:lvl6pPr marL="2284432" algn="l" defTabSz="456886" rtl="0" eaLnBrk="1" latinLnBrk="1" hangingPunct="1">
                        <a:defRPr sz="1800" kern="1200">
                          <a:solidFill>
                            <a:schemeClr val="tx1"/>
                          </a:solidFill>
                          <a:latin typeface="Arial"/>
                          <a:ea typeface="맑은 고딕"/>
                        </a:defRPr>
                      </a:lvl6pPr>
                      <a:lvl7pPr marL="2741318" algn="l" defTabSz="456886" rtl="0" eaLnBrk="1" latinLnBrk="1" hangingPunct="1">
                        <a:defRPr sz="1800" kern="1200">
                          <a:solidFill>
                            <a:schemeClr val="tx1"/>
                          </a:solidFill>
                          <a:latin typeface="Arial"/>
                          <a:ea typeface="맑은 고딕"/>
                        </a:defRPr>
                      </a:lvl7pPr>
                      <a:lvl8pPr marL="3198206" algn="l" defTabSz="456886" rtl="0" eaLnBrk="1" latinLnBrk="1" hangingPunct="1">
                        <a:defRPr sz="1800" kern="1200">
                          <a:solidFill>
                            <a:schemeClr val="tx1"/>
                          </a:solidFill>
                          <a:latin typeface="Arial"/>
                          <a:ea typeface="맑은 고딕"/>
                        </a:defRPr>
                      </a:lvl8pPr>
                      <a:lvl9pPr marL="3655093" algn="l" defTabSz="456886" rtl="0" eaLnBrk="1" latinLnBrk="1" hangingPunct="1">
                        <a:defRPr sz="1800" kern="1200">
                          <a:solidFill>
                            <a:schemeClr val="tx1"/>
                          </a:solidFill>
                          <a:latin typeface="Arial"/>
                          <a:ea typeface="맑은 고딕"/>
                        </a:defRPr>
                      </a:lvl9pPr>
                    </a:lstStyle>
                    <a:p>
                      <a:pPr algn="ctr" latinLnBrk="1"/>
                      <a:endParaRPr lang="ko-KR" altLang="en-US" sz="800" b="1" dirty="0">
                        <a:latin typeface="Calibri" panose="020F0502020204030204" pitchFamily="34" charset="0"/>
                      </a:endParaRPr>
                    </a:p>
                  </a:txBody>
                  <a:tcPr marL="27000" marR="27000" marT="27000" marB="27000">
                    <a:lnL w="12700" cmpd="sng">
                      <a:solidFill>
                        <a:srgbClr val="58585A"/>
                      </a:solidFill>
                    </a:lnL>
                    <a:lnR w="12700" cmpd="sng">
                      <a:solidFill>
                        <a:srgbClr val="58585A"/>
                      </a:solidFill>
                    </a:lnR>
                    <a:lnT w="12700" cmpd="sng">
                      <a:solidFill>
                        <a:srgbClr val="58585A"/>
                      </a:solidFill>
                    </a:lnT>
                    <a:lnB w="12700" cmpd="sng">
                      <a:solidFill>
                        <a:srgbClr val="58585A"/>
                      </a:solidFill>
                    </a:lnB>
                    <a:lnTlToBr w="12700" cmpd="sng">
                      <a:noFill/>
                      <a:prstDash val="solid"/>
                    </a:lnTlToBr>
                    <a:lnBlToTr w="12700" cmpd="sng">
                      <a:noFill/>
                      <a:prstDash val="solid"/>
                    </a:lnBlToTr>
                    <a:noFill/>
                  </a:tcPr>
                </a:tc>
                <a:tc>
                  <a:txBody>
                    <a:bodyPr/>
                    <a:lstStyle>
                      <a:lvl1pPr marL="0" algn="l" defTabSz="456886" rtl="0" eaLnBrk="1" latinLnBrk="1" hangingPunct="1">
                        <a:defRPr sz="1800" kern="1200">
                          <a:solidFill>
                            <a:schemeClr val="tx1"/>
                          </a:solidFill>
                          <a:latin typeface="Arial"/>
                          <a:ea typeface="맑은 고딕"/>
                        </a:defRPr>
                      </a:lvl1pPr>
                      <a:lvl2pPr marL="456886" algn="l" defTabSz="456886" rtl="0" eaLnBrk="1" latinLnBrk="1" hangingPunct="1">
                        <a:defRPr sz="1800" kern="1200">
                          <a:solidFill>
                            <a:schemeClr val="tx1"/>
                          </a:solidFill>
                          <a:latin typeface="Arial"/>
                          <a:ea typeface="맑은 고딕"/>
                        </a:defRPr>
                      </a:lvl2pPr>
                      <a:lvl3pPr marL="913773" algn="l" defTabSz="456886" rtl="0" eaLnBrk="1" latinLnBrk="1" hangingPunct="1">
                        <a:defRPr sz="1800" kern="1200">
                          <a:solidFill>
                            <a:schemeClr val="tx1"/>
                          </a:solidFill>
                          <a:latin typeface="Arial"/>
                          <a:ea typeface="맑은 고딕"/>
                        </a:defRPr>
                      </a:lvl3pPr>
                      <a:lvl4pPr marL="1370661" algn="l" defTabSz="456886" rtl="0" eaLnBrk="1" latinLnBrk="1" hangingPunct="1">
                        <a:defRPr sz="1800" kern="1200">
                          <a:solidFill>
                            <a:schemeClr val="tx1"/>
                          </a:solidFill>
                          <a:latin typeface="Arial"/>
                          <a:ea typeface="맑은 고딕"/>
                        </a:defRPr>
                      </a:lvl4pPr>
                      <a:lvl5pPr marL="1827547" algn="l" defTabSz="456886" rtl="0" eaLnBrk="1" latinLnBrk="1" hangingPunct="1">
                        <a:defRPr sz="1800" kern="1200">
                          <a:solidFill>
                            <a:schemeClr val="tx1"/>
                          </a:solidFill>
                          <a:latin typeface="Arial"/>
                          <a:ea typeface="맑은 고딕"/>
                        </a:defRPr>
                      </a:lvl5pPr>
                      <a:lvl6pPr marL="2284432" algn="l" defTabSz="456886" rtl="0" eaLnBrk="1" latinLnBrk="1" hangingPunct="1">
                        <a:defRPr sz="1800" kern="1200">
                          <a:solidFill>
                            <a:schemeClr val="tx1"/>
                          </a:solidFill>
                          <a:latin typeface="Arial"/>
                          <a:ea typeface="맑은 고딕"/>
                        </a:defRPr>
                      </a:lvl6pPr>
                      <a:lvl7pPr marL="2741318" algn="l" defTabSz="456886" rtl="0" eaLnBrk="1" latinLnBrk="1" hangingPunct="1">
                        <a:defRPr sz="1800" kern="1200">
                          <a:solidFill>
                            <a:schemeClr val="tx1"/>
                          </a:solidFill>
                          <a:latin typeface="Arial"/>
                          <a:ea typeface="맑은 고딕"/>
                        </a:defRPr>
                      </a:lvl7pPr>
                      <a:lvl8pPr marL="3198206" algn="l" defTabSz="456886" rtl="0" eaLnBrk="1" latinLnBrk="1" hangingPunct="1">
                        <a:defRPr sz="1800" kern="1200">
                          <a:solidFill>
                            <a:schemeClr val="tx1"/>
                          </a:solidFill>
                          <a:latin typeface="Arial"/>
                          <a:ea typeface="맑은 고딕"/>
                        </a:defRPr>
                      </a:lvl8pPr>
                      <a:lvl9pPr marL="3655093" algn="l" defTabSz="456886" rtl="0" eaLnBrk="1" latinLnBrk="1" hangingPunct="1">
                        <a:defRPr sz="1800" kern="1200">
                          <a:solidFill>
                            <a:schemeClr val="tx1"/>
                          </a:solidFill>
                          <a:latin typeface="Arial"/>
                          <a:ea typeface="맑은 고딕"/>
                        </a:defRPr>
                      </a:lvl9pPr>
                    </a:lstStyle>
                    <a:p>
                      <a:pPr algn="ctr" latinLnBrk="1"/>
                      <a:r>
                        <a:rPr lang="en-US" altLang="ko-KR" sz="800" b="1" dirty="0">
                          <a:latin typeface="Calibri" panose="020F0502020204030204" pitchFamily="34" charset="0"/>
                        </a:rPr>
                        <a:t>eMG80/800/UCP/</a:t>
                      </a:r>
                      <a:r>
                        <a:rPr lang="en-US" altLang="ko-KR" sz="800" b="1" dirty="0" err="1">
                          <a:solidFill>
                            <a:srgbClr val="0000CC"/>
                          </a:solidFill>
                          <a:latin typeface="Calibri" panose="020F0502020204030204" pitchFamily="34" charset="0"/>
                        </a:rPr>
                        <a:t>vUCP</a:t>
                      </a:r>
                      <a:endParaRPr lang="ko-KR" altLang="en-US" sz="800" b="1" dirty="0">
                        <a:solidFill>
                          <a:srgbClr val="0000CC"/>
                        </a:solidFill>
                        <a:latin typeface="Calibri" panose="020F0502020204030204" pitchFamily="34" charset="0"/>
                      </a:endParaRPr>
                    </a:p>
                  </a:txBody>
                  <a:tcPr marL="27000" marR="27000" marT="27000" marB="27000">
                    <a:lnL w="12700" cmpd="sng">
                      <a:solidFill>
                        <a:srgbClr val="58585A"/>
                      </a:solidFill>
                    </a:lnL>
                    <a:lnR w="12700" cmpd="sng">
                      <a:solidFill>
                        <a:srgbClr val="58585A"/>
                      </a:solidFill>
                    </a:lnR>
                    <a:lnT w="12700" cmpd="sng">
                      <a:solidFill>
                        <a:srgbClr val="58585A"/>
                      </a:solidFill>
                    </a:lnT>
                    <a:lnB w="12700" cmpd="sng">
                      <a:solidFill>
                        <a:srgbClr val="58585A"/>
                      </a:solidFill>
                    </a:lnB>
                    <a:lnTlToBr w="12700" cmpd="sng">
                      <a:noFill/>
                      <a:prstDash val="solid"/>
                    </a:lnTlToBr>
                    <a:lnBlToTr w="12700" cmpd="sng">
                      <a:noFill/>
                      <a:prstDash val="solid"/>
                    </a:lnBlToTr>
                    <a:noFill/>
                  </a:tcPr>
                </a:tc>
                <a:tc>
                  <a:txBody>
                    <a:bodyPr/>
                    <a:lstStyle>
                      <a:lvl1pPr marL="0" algn="l" defTabSz="456886" rtl="0" eaLnBrk="1" latinLnBrk="1" hangingPunct="1">
                        <a:defRPr sz="1800" kern="1200">
                          <a:solidFill>
                            <a:schemeClr val="tx1"/>
                          </a:solidFill>
                          <a:latin typeface="Arial"/>
                          <a:ea typeface="맑은 고딕"/>
                        </a:defRPr>
                      </a:lvl1pPr>
                      <a:lvl2pPr marL="456886" algn="l" defTabSz="456886" rtl="0" eaLnBrk="1" latinLnBrk="1" hangingPunct="1">
                        <a:defRPr sz="1800" kern="1200">
                          <a:solidFill>
                            <a:schemeClr val="tx1"/>
                          </a:solidFill>
                          <a:latin typeface="Arial"/>
                          <a:ea typeface="맑은 고딕"/>
                        </a:defRPr>
                      </a:lvl2pPr>
                      <a:lvl3pPr marL="913773" algn="l" defTabSz="456886" rtl="0" eaLnBrk="1" latinLnBrk="1" hangingPunct="1">
                        <a:defRPr sz="1800" kern="1200">
                          <a:solidFill>
                            <a:schemeClr val="tx1"/>
                          </a:solidFill>
                          <a:latin typeface="Arial"/>
                          <a:ea typeface="맑은 고딕"/>
                        </a:defRPr>
                      </a:lvl3pPr>
                      <a:lvl4pPr marL="1370661" algn="l" defTabSz="456886" rtl="0" eaLnBrk="1" latinLnBrk="1" hangingPunct="1">
                        <a:defRPr sz="1800" kern="1200">
                          <a:solidFill>
                            <a:schemeClr val="tx1"/>
                          </a:solidFill>
                          <a:latin typeface="Arial"/>
                          <a:ea typeface="맑은 고딕"/>
                        </a:defRPr>
                      </a:lvl4pPr>
                      <a:lvl5pPr marL="1827547" algn="l" defTabSz="456886" rtl="0" eaLnBrk="1" latinLnBrk="1" hangingPunct="1">
                        <a:defRPr sz="1800" kern="1200">
                          <a:solidFill>
                            <a:schemeClr val="tx1"/>
                          </a:solidFill>
                          <a:latin typeface="Arial"/>
                          <a:ea typeface="맑은 고딕"/>
                        </a:defRPr>
                      </a:lvl5pPr>
                      <a:lvl6pPr marL="2284432" algn="l" defTabSz="456886" rtl="0" eaLnBrk="1" latinLnBrk="1" hangingPunct="1">
                        <a:defRPr sz="1800" kern="1200">
                          <a:solidFill>
                            <a:schemeClr val="tx1"/>
                          </a:solidFill>
                          <a:latin typeface="Arial"/>
                          <a:ea typeface="맑은 고딕"/>
                        </a:defRPr>
                      </a:lvl6pPr>
                      <a:lvl7pPr marL="2741318" algn="l" defTabSz="456886" rtl="0" eaLnBrk="1" latinLnBrk="1" hangingPunct="1">
                        <a:defRPr sz="1800" kern="1200">
                          <a:solidFill>
                            <a:schemeClr val="tx1"/>
                          </a:solidFill>
                          <a:latin typeface="Arial"/>
                          <a:ea typeface="맑은 고딕"/>
                        </a:defRPr>
                      </a:lvl7pPr>
                      <a:lvl8pPr marL="3198206" algn="l" defTabSz="456886" rtl="0" eaLnBrk="1" latinLnBrk="1" hangingPunct="1">
                        <a:defRPr sz="1800" kern="1200">
                          <a:solidFill>
                            <a:schemeClr val="tx1"/>
                          </a:solidFill>
                          <a:latin typeface="Arial"/>
                          <a:ea typeface="맑은 고딕"/>
                        </a:defRPr>
                      </a:lvl8pPr>
                      <a:lvl9pPr marL="3655093" algn="l" defTabSz="456886" rtl="0" eaLnBrk="1" latinLnBrk="1" hangingPunct="1">
                        <a:defRPr sz="1800" kern="1200">
                          <a:solidFill>
                            <a:schemeClr val="tx1"/>
                          </a:solidFill>
                          <a:latin typeface="Arial"/>
                          <a:ea typeface="맑은 고딕"/>
                        </a:defRPr>
                      </a:lvl9pPr>
                    </a:lstStyle>
                    <a:p>
                      <a:pPr algn="ctr" latinLnBrk="1"/>
                      <a:r>
                        <a:rPr lang="en-US" altLang="ko-KR" sz="800" b="1" dirty="0">
                          <a:latin typeface="Calibri" panose="020F0502020204030204" pitchFamily="34" charset="0"/>
                        </a:rPr>
                        <a:t>CM</a:t>
                      </a:r>
                      <a:endParaRPr lang="ko-KR" altLang="en-US" sz="800" b="1" dirty="0">
                        <a:latin typeface="Calibri" panose="020F0502020204030204" pitchFamily="34" charset="0"/>
                      </a:endParaRPr>
                    </a:p>
                  </a:txBody>
                  <a:tcPr marL="27000" marR="27000" marT="27000" marB="27000">
                    <a:lnL w="12700" cmpd="sng">
                      <a:solidFill>
                        <a:srgbClr val="58585A"/>
                      </a:solidFill>
                    </a:lnL>
                    <a:lnR w="12700" cmpd="sng">
                      <a:solidFill>
                        <a:srgbClr val="58585A"/>
                      </a:solidFill>
                    </a:lnR>
                    <a:lnT w="12700" cmpd="sng">
                      <a:solidFill>
                        <a:srgbClr val="58585A"/>
                      </a:solidFill>
                    </a:lnT>
                    <a:lnB w="12700" cmpd="sng">
                      <a:solidFill>
                        <a:srgbClr val="58585A"/>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2600">
                <a:tc>
                  <a:txBody>
                    <a:bodyPr/>
                    <a:lstStyle>
                      <a:lvl1pPr marL="0" algn="l" defTabSz="456886" rtl="0" eaLnBrk="1" latinLnBrk="1" hangingPunct="1">
                        <a:defRPr sz="1800" kern="1200">
                          <a:solidFill>
                            <a:schemeClr val="tx1"/>
                          </a:solidFill>
                          <a:latin typeface="Arial"/>
                          <a:ea typeface="맑은 고딕"/>
                        </a:defRPr>
                      </a:lvl1pPr>
                      <a:lvl2pPr marL="456886" algn="l" defTabSz="456886" rtl="0" eaLnBrk="1" latinLnBrk="1" hangingPunct="1">
                        <a:defRPr sz="1800" kern="1200">
                          <a:solidFill>
                            <a:schemeClr val="tx1"/>
                          </a:solidFill>
                          <a:latin typeface="Arial"/>
                          <a:ea typeface="맑은 고딕"/>
                        </a:defRPr>
                      </a:lvl2pPr>
                      <a:lvl3pPr marL="913773" algn="l" defTabSz="456886" rtl="0" eaLnBrk="1" latinLnBrk="1" hangingPunct="1">
                        <a:defRPr sz="1800" kern="1200">
                          <a:solidFill>
                            <a:schemeClr val="tx1"/>
                          </a:solidFill>
                          <a:latin typeface="Arial"/>
                          <a:ea typeface="맑은 고딕"/>
                        </a:defRPr>
                      </a:lvl3pPr>
                      <a:lvl4pPr marL="1370661" algn="l" defTabSz="456886" rtl="0" eaLnBrk="1" latinLnBrk="1" hangingPunct="1">
                        <a:defRPr sz="1800" kern="1200">
                          <a:solidFill>
                            <a:schemeClr val="tx1"/>
                          </a:solidFill>
                          <a:latin typeface="Arial"/>
                          <a:ea typeface="맑은 고딕"/>
                        </a:defRPr>
                      </a:lvl4pPr>
                      <a:lvl5pPr marL="1827547" algn="l" defTabSz="456886" rtl="0" eaLnBrk="1" latinLnBrk="1" hangingPunct="1">
                        <a:defRPr sz="1800" kern="1200">
                          <a:solidFill>
                            <a:schemeClr val="tx1"/>
                          </a:solidFill>
                          <a:latin typeface="Arial"/>
                          <a:ea typeface="맑은 고딕"/>
                        </a:defRPr>
                      </a:lvl5pPr>
                      <a:lvl6pPr marL="2284432" algn="l" defTabSz="456886" rtl="0" eaLnBrk="1" latinLnBrk="1" hangingPunct="1">
                        <a:defRPr sz="1800" kern="1200">
                          <a:solidFill>
                            <a:schemeClr val="tx1"/>
                          </a:solidFill>
                          <a:latin typeface="Arial"/>
                          <a:ea typeface="맑은 고딕"/>
                        </a:defRPr>
                      </a:lvl6pPr>
                      <a:lvl7pPr marL="2741318" algn="l" defTabSz="456886" rtl="0" eaLnBrk="1" latinLnBrk="1" hangingPunct="1">
                        <a:defRPr sz="1800" kern="1200">
                          <a:solidFill>
                            <a:schemeClr val="tx1"/>
                          </a:solidFill>
                          <a:latin typeface="Arial"/>
                          <a:ea typeface="맑은 고딕"/>
                        </a:defRPr>
                      </a:lvl7pPr>
                      <a:lvl8pPr marL="3198206" algn="l" defTabSz="456886" rtl="0" eaLnBrk="1" latinLnBrk="1" hangingPunct="1">
                        <a:defRPr sz="1800" kern="1200">
                          <a:solidFill>
                            <a:schemeClr val="tx1"/>
                          </a:solidFill>
                          <a:latin typeface="Arial"/>
                          <a:ea typeface="맑은 고딕"/>
                        </a:defRPr>
                      </a:lvl8pPr>
                      <a:lvl9pPr marL="3655093" algn="l" defTabSz="456886" rtl="0" eaLnBrk="1" latinLnBrk="1" hangingPunct="1">
                        <a:defRPr sz="1800" kern="1200">
                          <a:solidFill>
                            <a:schemeClr val="tx1"/>
                          </a:solidFill>
                          <a:latin typeface="Arial"/>
                          <a:ea typeface="맑은 고딕"/>
                        </a:defRPr>
                      </a:lvl9pPr>
                    </a:lstStyle>
                    <a:p>
                      <a:pPr latinLnBrk="1"/>
                      <a:r>
                        <a:rPr lang="en-US" altLang="ko-KR" sz="800" b="1" dirty="0">
                          <a:latin typeface="Calibri" panose="020F0502020204030204" pitchFamily="34" charset="0"/>
                        </a:rPr>
                        <a:t>1) System feature license</a:t>
                      </a:r>
                      <a:endParaRPr lang="ko-KR" altLang="en-US" sz="800" b="1" dirty="0">
                        <a:latin typeface="Calibri" panose="020F0502020204030204" pitchFamily="34" charset="0"/>
                      </a:endParaRPr>
                    </a:p>
                  </a:txBody>
                  <a:tcPr marL="27000" marR="27000" marT="27000" marB="27000">
                    <a:lnL w="12700" cmpd="sng">
                      <a:solidFill>
                        <a:srgbClr val="58585A"/>
                      </a:solidFill>
                    </a:lnL>
                    <a:lnR w="12700" cmpd="sng">
                      <a:solidFill>
                        <a:srgbClr val="58585A"/>
                      </a:solidFill>
                    </a:lnR>
                    <a:lnT w="12700" cmpd="sng">
                      <a:solidFill>
                        <a:srgbClr val="58585A"/>
                      </a:solidFill>
                    </a:lnT>
                    <a:lnB w="12700" cmpd="sng">
                      <a:solidFill>
                        <a:srgbClr val="58585A"/>
                      </a:solidFill>
                    </a:lnB>
                    <a:lnTlToBr w="12700" cmpd="sng">
                      <a:noFill/>
                      <a:prstDash val="solid"/>
                    </a:lnTlToBr>
                    <a:lnBlToTr w="12700" cmpd="sng">
                      <a:noFill/>
                      <a:prstDash val="solid"/>
                    </a:lnBlToTr>
                    <a:noFill/>
                  </a:tcPr>
                </a:tc>
                <a:tc>
                  <a:txBody>
                    <a:bodyPr/>
                    <a:lstStyle>
                      <a:lvl1pPr marL="0" algn="l" defTabSz="456886" rtl="0" eaLnBrk="1" latinLnBrk="1" hangingPunct="1">
                        <a:defRPr sz="1800" kern="1200">
                          <a:solidFill>
                            <a:schemeClr val="tx1"/>
                          </a:solidFill>
                          <a:latin typeface="Arial"/>
                          <a:ea typeface="맑은 고딕"/>
                        </a:defRPr>
                      </a:lvl1pPr>
                      <a:lvl2pPr marL="456886" algn="l" defTabSz="456886" rtl="0" eaLnBrk="1" latinLnBrk="1" hangingPunct="1">
                        <a:defRPr sz="1800" kern="1200">
                          <a:solidFill>
                            <a:schemeClr val="tx1"/>
                          </a:solidFill>
                          <a:latin typeface="Arial"/>
                          <a:ea typeface="맑은 고딕"/>
                        </a:defRPr>
                      </a:lvl2pPr>
                      <a:lvl3pPr marL="913773" algn="l" defTabSz="456886" rtl="0" eaLnBrk="1" latinLnBrk="1" hangingPunct="1">
                        <a:defRPr sz="1800" kern="1200">
                          <a:solidFill>
                            <a:schemeClr val="tx1"/>
                          </a:solidFill>
                          <a:latin typeface="Arial"/>
                          <a:ea typeface="맑은 고딕"/>
                        </a:defRPr>
                      </a:lvl3pPr>
                      <a:lvl4pPr marL="1370661" algn="l" defTabSz="456886" rtl="0" eaLnBrk="1" latinLnBrk="1" hangingPunct="1">
                        <a:defRPr sz="1800" kern="1200">
                          <a:solidFill>
                            <a:schemeClr val="tx1"/>
                          </a:solidFill>
                          <a:latin typeface="Arial"/>
                          <a:ea typeface="맑은 고딕"/>
                        </a:defRPr>
                      </a:lvl4pPr>
                      <a:lvl5pPr marL="1827547" algn="l" defTabSz="456886" rtl="0" eaLnBrk="1" latinLnBrk="1" hangingPunct="1">
                        <a:defRPr sz="1800" kern="1200">
                          <a:solidFill>
                            <a:schemeClr val="tx1"/>
                          </a:solidFill>
                          <a:latin typeface="Arial"/>
                          <a:ea typeface="맑은 고딕"/>
                        </a:defRPr>
                      </a:lvl5pPr>
                      <a:lvl6pPr marL="2284432" algn="l" defTabSz="456886" rtl="0" eaLnBrk="1" latinLnBrk="1" hangingPunct="1">
                        <a:defRPr sz="1800" kern="1200">
                          <a:solidFill>
                            <a:schemeClr val="tx1"/>
                          </a:solidFill>
                          <a:latin typeface="Arial"/>
                          <a:ea typeface="맑은 고딕"/>
                        </a:defRPr>
                      </a:lvl6pPr>
                      <a:lvl7pPr marL="2741318" algn="l" defTabSz="456886" rtl="0" eaLnBrk="1" latinLnBrk="1" hangingPunct="1">
                        <a:defRPr sz="1800" kern="1200">
                          <a:solidFill>
                            <a:schemeClr val="tx1"/>
                          </a:solidFill>
                          <a:latin typeface="Arial"/>
                          <a:ea typeface="맑은 고딕"/>
                        </a:defRPr>
                      </a:lvl7pPr>
                      <a:lvl8pPr marL="3198206" algn="l" defTabSz="456886" rtl="0" eaLnBrk="1" latinLnBrk="1" hangingPunct="1">
                        <a:defRPr sz="1800" kern="1200">
                          <a:solidFill>
                            <a:schemeClr val="tx1"/>
                          </a:solidFill>
                          <a:latin typeface="Arial"/>
                          <a:ea typeface="맑은 고딕"/>
                        </a:defRPr>
                      </a:lvl8pPr>
                      <a:lvl9pPr marL="3655093" algn="l" defTabSz="456886" rtl="0" eaLnBrk="1" latinLnBrk="1" hangingPunct="1">
                        <a:defRPr sz="1800" kern="1200">
                          <a:solidFill>
                            <a:schemeClr val="tx1"/>
                          </a:solidFill>
                          <a:latin typeface="Arial"/>
                          <a:ea typeface="맑은 고딕"/>
                        </a:defRPr>
                      </a:lvl9pPr>
                    </a:lstStyle>
                    <a:p>
                      <a:pPr latinLnBrk="1"/>
                      <a:r>
                        <a:rPr lang="en-US" altLang="ko-KR" sz="800" dirty="0">
                          <a:latin typeface="Calibri" panose="020F0502020204030204" pitchFamily="34" charset="0"/>
                        </a:rPr>
                        <a:t>Disable system</a:t>
                      </a:r>
                      <a:r>
                        <a:rPr lang="en-US" altLang="ko-KR" sz="800" baseline="0" dirty="0">
                          <a:latin typeface="Calibri" panose="020F0502020204030204" pitchFamily="34" charset="0"/>
                        </a:rPr>
                        <a:t> feature</a:t>
                      </a:r>
                      <a:endParaRPr lang="ko-KR" altLang="en-US" sz="800" dirty="0">
                        <a:latin typeface="Calibri" panose="020F0502020204030204" pitchFamily="34" charset="0"/>
                      </a:endParaRPr>
                    </a:p>
                  </a:txBody>
                  <a:tcPr marL="27000" marR="27000" marT="27000" marB="27000">
                    <a:lnL w="12700" cmpd="sng">
                      <a:solidFill>
                        <a:srgbClr val="58585A"/>
                      </a:solidFill>
                    </a:lnL>
                    <a:lnR w="12700" cmpd="sng">
                      <a:solidFill>
                        <a:srgbClr val="58585A"/>
                      </a:solidFill>
                    </a:lnR>
                    <a:lnT w="12700" cmpd="sng">
                      <a:solidFill>
                        <a:srgbClr val="58585A"/>
                      </a:solidFill>
                    </a:lnT>
                    <a:lnB w="12700" cmpd="sng">
                      <a:solidFill>
                        <a:srgbClr val="58585A"/>
                      </a:solidFill>
                    </a:lnB>
                    <a:lnTlToBr w="12700" cmpd="sng">
                      <a:noFill/>
                      <a:prstDash val="solid"/>
                    </a:lnTlToBr>
                    <a:lnBlToTr w="12700" cmpd="sng">
                      <a:noFill/>
                      <a:prstDash val="solid"/>
                    </a:lnBlToTr>
                    <a:noFill/>
                  </a:tcPr>
                </a:tc>
                <a:tc>
                  <a:txBody>
                    <a:bodyPr/>
                    <a:lstStyle>
                      <a:lvl1pPr marL="0" algn="l" defTabSz="456886" rtl="0" eaLnBrk="1" latinLnBrk="1" hangingPunct="1">
                        <a:defRPr sz="1800" kern="1200">
                          <a:solidFill>
                            <a:schemeClr val="tx1"/>
                          </a:solidFill>
                          <a:latin typeface="Arial"/>
                          <a:ea typeface="맑은 고딕"/>
                        </a:defRPr>
                      </a:lvl1pPr>
                      <a:lvl2pPr marL="456886" algn="l" defTabSz="456886" rtl="0" eaLnBrk="1" latinLnBrk="1" hangingPunct="1">
                        <a:defRPr sz="1800" kern="1200">
                          <a:solidFill>
                            <a:schemeClr val="tx1"/>
                          </a:solidFill>
                          <a:latin typeface="Arial"/>
                          <a:ea typeface="맑은 고딕"/>
                        </a:defRPr>
                      </a:lvl2pPr>
                      <a:lvl3pPr marL="913773" algn="l" defTabSz="456886" rtl="0" eaLnBrk="1" latinLnBrk="1" hangingPunct="1">
                        <a:defRPr sz="1800" kern="1200">
                          <a:solidFill>
                            <a:schemeClr val="tx1"/>
                          </a:solidFill>
                          <a:latin typeface="Arial"/>
                          <a:ea typeface="맑은 고딕"/>
                        </a:defRPr>
                      </a:lvl3pPr>
                      <a:lvl4pPr marL="1370661" algn="l" defTabSz="456886" rtl="0" eaLnBrk="1" latinLnBrk="1" hangingPunct="1">
                        <a:defRPr sz="1800" kern="1200">
                          <a:solidFill>
                            <a:schemeClr val="tx1"/>
                          </a:solidFill>
                          <a:latin typeface="Arial"/>
                          <a:ea typeface="맑은 고딕"/>
                        </a:defRPr>
                      </a:lvl4pPr>
                      <a:lvl5pPr marL="1827547" algn="l" defTabSz="456886" rtl="0" eaLnBrk="1" latinLnBrk="1" hangingPunct="1">
                        <a:defRPr sz="1800" kern="1200">
                          <a:solidFill>
                            <a:schemeClr val="tx1"/>
                          </a:solidFill>
                          <a:latin typeface="Arial"/>
                          <a:ea typeface="맑은 고딕"/>
                        </a:defRPr>
                      </a:lvl5pPr>
                      <a:lvl6pPr marL="2284432" algn="l" defTabSz="456886" rtl="0" eaLnBrk="1" latinLnBrk="1" hangingPunct="1">
                        <a:defRPr sz="1800" kern="1200">
                          <a:solidFill>
                            <a:schemeClr val="tx1"/>
                          </a:solidFill>
                          <a:latin typeface="Arial"/>
                          <a:ea typeface="맑은 고딕"/>
                        </a:defRPr>
                      </a:lvl6pPr>
                      <a:lvl7pPr marL="2741318" algn="l" defTabSz="456886" rtl="0" eaLnBrk="1" latinLnBrk="1" hangingPunct="1">
                        <a:defRPr sz="1800" kern="1200">
                          <a:solidFill>
                            <a:schemeClr val="tx1"/>
                          </a:solidFill>
                          <a:latin typeface="Arial"/>
                          <a:ea typeface="맑은 고딕"/>
                        </a:defRPr>
                      </a:lvl7pPr>
                      <a:lvl8pPr marL="3198206" algn="l" defTabSz="456886" rtl="0" eaLnBrk="1" latinLnBrk="1" hangingPunct="1">
                        <a:defRPr sz="1800" kern="1200">
                          <a:solidFill>
                            <a:schemeClr val="tx1"/>
                          </a:solidFill>
                          <a:latin typeface="Arial"/>
                          <a:ea typeface="맑은 고딕"/>
                        </a:defRPr>
                      </a:lvl8pPr>
                      <a:lvl9pPr marL="3655093" algn="l" defTabSz="456886" rtl="0" eaLnBrk="1" latinLnBrk="1" hangingPunct="1">
                        <a:defRPr sz="1800" kern="1200">
                          <a:solidFill>
                            <a:schemeClr val="tx1"/>
                          </a:solidFill>
                          <a:latin typeface="Arial"/>
                          <a:ea typeface="맑은 고딕"/>
                        </a:defRPr>
                      </a:lvl9pPr>
                    </a:lstStyle>
                    <a:p>
                      <a:pPr latinLnBrk="1"/>
                      <a:r>
                        <a:rPr lang="en-US" altLang="ko-KR" sz="800" dirty="0">
                          <a:latin typeface="Calibri" panose="020F0502020204030204" pitchFamily="34" charset="0"/>
                        </a:rPr>
                        <a:t>Disable system feature except TAPI, LNKGW, GR.</a:t>
                      </a:r>
                    </a:p>
                    <a:p>
                      <a:pPr latinLnBrk="1"/>
                      <a:r>
                        <a:rPr lang="en-US" altLang="ko-KR" sz="800" dirty="0">
                          <a:latin typeface="Calibri" panose="020F0502020204030204" pitchFamily="34" charset="0"/>
                        </a:rPr>
                        <a:t>*TAPI, LNKGW, GR </a:t>
                      </a:r>
                      <a:r>
                        <a:rPr lang="en-US" altLang="ko-KR" sz="800" dirty="0">
                          <a:latin typeface="Calibri" panose="020F0502020204030204" pitchFamily="34" charset="0"/>
                          <a:sym typeface="Wingdings" panose="05000000000000000000" pitchFamily="2" charset="2"/>
                        </a:rPr>
                        <a:t> Go to “Limited Service Mode”</a:t>
                      </a:r>
                      <a:endParaRPr lang="ko-KR" altLang="en-US" sz="800" dirty="0">
                        <a:latin typeface="Calibri" panose="020F0502020204030204" pitchFamily="34" charset="0"/>
                      </a:endParaRPr>
                    </a:p>
                  </a:txBody>
                  <a:tcPr marL="27000" marR="27000" marT="27000" marB="27000">
                    <a:lnL w="12700" cmpd="sng">
                      <a:solidFill>
                        <a:srgbClr val="58585A"/>
                      </a:solidFill>
                    </a:lnL>
                    <a:lnR w="12700" cmpd="sng">
                      <a:solidFill>
                        <a:srgbClr val="58585A"/>
                      </a:solidFill>
                    </a:lnR>
                    <a:lnT w="12700" cmpd="sng">
                      <a:solidFill>
                        <a:srgbClr val="58585A"/>
                      </a:solidFill>
                    </a:lnT>
                    <a:lnB w="12700" cmpd="sng">
                      <a:solidFill>
                        <a:srgbClr val="58585A"/>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2600">
                <a:tc>
                  <a:txBody>
                    <a:bodyPr/>
                    <a:lstStyle>
                      <a:lvl1pPr marL="0" algn="l" defTabSz="456886" rtl="0" eaLnBrk="1" latinLnBrk="1" hangingPunct="1">
                        <a:defRPr sz="1800" kern="1200">
                          <a:solidFill>
                            <a:schemeClr val="tx1"/>
                          </a:solidFill>
                          <a:latin typeface="Arial"/>
                          <a:ea typeface="맑은 고딕"/>
                        </a:defRPr>
                      </a:lvl1pPr>
                      <a:lvl2pPr marL="456886" algn="l" defTabSz="456886" rtl="0" eaLnBrk="1" latinLnBrk="1" hangingPunct="1">
                        <a:defRPr sz="1800" kern="1200">
                          <a:solidFill>
                            <a:schemeClr val="tx1"/>
                          </a:solidFill>
                          <a:latin typeface="Arial"/>
                          <a:ea typeface="맑은 고딕"/>
                        </a:defRPr>
                      </a:lvl2pPr>
                      <a:lvl3pPr marL="913773" algn="l" defTabSz="456886" rtl="0" eaLnBrk="1" latinLnBrk="1" hangingPunct="1">
                        <a:defRPr sz="1800" kern="1200">
                          <a:solidFill>
                            <a:schemeClr val="tx1"/>
                          </a:solidFill>
                          <a:latin typeface="Arial"/>
                          <a:ea typeface="맑은 고딕"/>
                        </a:defRPr>
                      </a:lvl3pPr>
                      <a:lvl4pPr marL="1370661" algn="l" defTabSz="456886" rtl="0" eaLnBrk="1" latinLnBrk="1" hangingPunct="1">
                        <a:defRPr sz="1800" kern="1200">
                          <a:solidFill>
                            <a:schemeClr val="tx1"/>
                          </a:solidFill>
                          <a:latin typeface="Arial"/>
                          <a:ea typeface="맑은 고딕"/>
                        </a:defRPr>
                      </a:lvl4pPr>
                      <a:lvl5pPr marL="1827547" algn="l" defTabSz="456886" rtl="0" eaLnBrk="1" latinLnBrk="1" hangingPunct="1">
                        <a:defRPr sz="1800" kern="1200">
                          <a:solidFill>
                            <a:schemeClr val="tx1"/>
                          </a:solidFill>
                          <a:latin typeface="Arial"/>
                          <a:ea typeface="맑은 고딕"/>
                        </a:defRPr>
                      </a:lvl5pPr>
                      <a:lvl6pPr marL="2284432" algn="l" defTabSz="456886" rtl="0" eaLnBrk="1" latinLnBrk="1" hangingPunct="1">
                        <a:defRPr sz="1800" kern="1200">
                          <a:solidFill>
                            <a:schemeClr val="tx1"/>
                          </a:solidFill>
                          <a:latin typeface="Arial"/>
                          <a:ea typeface="맑은 고딕"/>
                        </a:defRPr>
                      </a:lvl6pPr>
                      <a:lvl7pPr marL="2741318" algn="l" defTabSz="456886" rtl="0" eaLnBrk="1" latinLnBrk="1" hangingPunct="1">
                        <a:defRPr sz="1800" kern="1200">
                          <a:solidFill>
                            <a:schemeClr val="tx1"/>
                          </a:solidFill>
                          <a:latin typeface="Arial"/>
                          <a:ea typeface="맑은 고딕"/>
                        </a:defRPr>
                      </a:lvl7pPr>
                      <a:lvl8pPr marL="3198206" algn="l" defTabSz="456886" rtl="0" eaLnBrk="1" latinLnBrk="1" hangingPunct="1">
                        <a:defRPr sz="1800" kern="1200">
                          <a:solidFill>
                            <a:schemeClr val="tx1"/>
                          </a:solidFill>
                          <a:latin typeface="Arial"/>
                          <a:ea typeface="맑은 고딕"/>
                        </a:defRPr>
                      </a:lvl8pPr>
                      <a:lvl9pPr marL="3655093" algn="l" defTabSz="456886" rtl="0" eaLnBrk="1" latinLnBrk="1" hangingPunct="1">
                        <a:defRPr sz="1800" kern="1200">
                          <a:solidFill>
                            <a:schemeClr val="tx1"/>
                          </a:solidFill>
                          <a:latin typeface="Arial"/>
                          <a:ea typeface="맑은 고딕"/>
                        </a:defRPr>
                      </a:lvl9pPr>
                    </a:lstStyle>
                    <a:p>
                      <a:pPr latinLnBrk="1"/>
                      <a:r>
                        <a:rPr lang="en-US" altLang="ko-KR" sz="800" b="1" dirty="0">
                          <a:latin typeface="Calibri" panose="020F0502020204030204" pitchFamily="34" charset="0"/>
                        </a:rPr>
                        <a:t>2) Seat/Copy base license</a:t>
                      </a:r>
                      <a:endParaRPr lang="ko-KR" altLang="en-US" sz="800" b="1" dirty="0">
                        <a:latin typeface="Calibri" panose="020F0502020204030204" pitchFamily="34" charset="0"/>
                      </a:endParaRPr>
                    </a:p>
                  </a:txBody>
                  <a:tcPr marL="27000" marR="27000" marT="27000" marB="27000">
                    <a:lnL w="12700" cmpd="sng">
                      <a:solidFill>
                        <a:srgbClr val="58585A"/>
                      </a:solidFill>
                    </a:lnL>
                    <a:lnR w="12700" cmpd="sng">
                      <a:solidFill>
                        <a:srgbClr val="58585A"/>
                      </a:solidFill>
                    </a:lnR>
                    <a:lnT w="12700" cmpd="sng">
                      <a:solidFill>
                        <a:srgbClr val="58585A"/>
                      </a:solidFill>
                    </a:lnT>
                    <a:lnB w="12700" cmpd="sng">
                      <a:solidFill>
                        <a:srgbClr val="58585A"/>
                      </a:solidFill>
                    </a:lnB>
                    <a:lnTlToBr w="12700" cmpd="sng">
                      <a:noFill/>
                      <a:prstDash val="solid"/>
                    </a:lnTlToBr>
                    <a:lnBlToTr w="12700" cmpd="sng">
                      <a:noFill/>
                      <a:prstDash val="solid"/>
                    </a:lnBlToTr>
                    <a:noFill/>
                  </a:tcPr>
                </a:tc>
                <a:tc>
                  <a:txBody>
                    <a:bodyPr/>
                    <a:lstStyle>
                      <a:lvl1pPr marL="0" algn="l" defTabSz="456886" rtl="0" eaLnBrk="1" latinLnBrk="1" hangingPunct="1">
                        <a:defRPr sz="1800" kern="1200">
                          <a:solidFill>
                            <a:schemeClr val="tx1"/>
                          </a:solidFill>
                          <a:latin typeface="Arial"/>
                          <a:ea typeface="맑은 고딕"/>
                        </a:defRPr>
                      </a:lvl1pPr>
                      <a:lvl2pPr marL="456886" algn="l" defTabSz="456886" rtl="0" eaLnBrk="1" latinLnBrk="1" hangingPunct="1">
                        <a:defRPr sz="1800" kern="1200">
                          <a:solidFill>
                            <a:schemeClr val="tx1"/>
                          </a:solidFill>
                          <a:latin typeface="Arial"/>
                          <a:ea typeface="맑은 고딕"/>
                        </a:defRPr>
                      </a:lvl2pPr>
                      <a:lvl3pPr marL="913773" algn="l" defTabSz="456886" rtl="0" eaLnBrk="1" latinLnBrk="1" hangingPunct="1">
                        <a:defRPr sz="1800" kern="1200">
                          <a:solidFill>
                            <a:schemeClr val="tx1"/>
                          </a:solidFill>
                          <a:latin typeface="Arial"/>
                          <a:ea typeface="맑은 고딕"/>
                        </a:defRPr>
                      </a:lvl3pPr>
                      <a:lvl4pPr marL="1370661" algn="l" defTabSz="456886" rtl="0" eaLnBrk="1" latinLnBrk="1" hangingPunct="1">
                        <a:defRPr sz="1800" kern="1200">
                          <a:solidFill>
                            <a:schemeClr val="tx1"/>
                          </a:solidFill>
                          <a:latin typeface="Arial"/>
                          <a:ea typeface="맑은 고딕"/>
                        </a:defRPr>
                      </a:lvl4pPr>
                      <a:lvl5pPr marL="1827547" algn="l" defTabSz="456886" rtl="0" eaLnBrk="1" latinLnBrk="1" hangingPunct="1">
                        <a:defRPr sz="1800" kern="1200">
                          <a:solidFill>
                            <a:schemeClr val="tx1"/>
                          </a:solidFill>
                          <a:latin typeface="Arial"/>
                          <a:ea typeface="맑은 고딕"/>
                        </a:defRPr>
                      </a:lvl5pPr>
                      <a:lvl6pPr marL="2284432" algn="l" defTabSz="456886" rtl="0" eaLnBrk="1" latinLnBrk="1" hangingPunct="1">
                        <a:defRPr sz="1800" kern="1200">
                          <a:solidFill>
                            <a:schemeClr val="tx1"/>
                          </a:solidFill>
                          <a:latin typeface="Arial"/>
                          <a:ea typeface="맑은 고딕"/>
                        </a:defRPr>
                      </a:lvl6pPr>
                      <a:lvl7pPr marL="2741318" algn="l" defTabSz="456886" rtl="0" eaLnBrk="1" latinLnBrk="1" hangingPunct="1">
                        <a:defRPr sz="1800" kern="1200">
                          <a:solidFill>
                            <a:schemeClr val="tx1"/>
                          </a:solidFill>
                          <a:latin typeface="Arial"/>
                          <a:ea typeface="맑은 고딕"/>
                        </a:defRPr>
                      </a:lvl7pPr>
                      <a:lvl8pPr marL="3198206" algn="l" defTabSz="456886" rtl="0" eaLnBrk="1" latinLnBrk="1" hangingPunct="1">
                        <a:defRPr sz="1800" kern="1200">
                          <a:solidFill>
                            <a:schemeClr val="tx1"/>
                          </a:solidFill>
                          <a:latin typeface="Arial"/>
                          <a:ea typeface="맑은 고딕"/>
                        </a:defRPr>
                      </a:lvl8pPr>
                      <a:lvl9pPr marL="3655093" algn="l" defTabSz="456886" rtl="0" eaLnBrk="1" latinLnBrk="1" hangingPunct="1">
                        <a:defRPr sz="1800" kern="1200">
                          <a:solidFill>
                            <a:schemeClr val="tx1"/>
                          </a:solidFill>
                          <a:latin typeface="Arial"/>
                          <a:ea typeface="맑은 고딕"/>
                        </a:defRPr>
                      </a:lvl9pPr>
                    </a:lstStyle>
                    <a:p>
                      <a:pPr latinLnBrk="1"/>
                      <a:r>
                        <a:rPr lang="en-US" altLang="ko-KR" sz="800" dirty="0">
                          <a:latin typeface="Calibri" panose="020F0502020204030204" pitchFamily="34" charset="0"/>
                        </a:rPr>
                        <a:t>Disable the whole</a:t>
                      </a:r>
                      <a:r>
                        <a:rPr lang="en-US" altLang="ko-KR" sz="800" baseline="0" dirty="0">
                          <a:latin typeface="Calibri" panose="020F0502020204030204" pitchFamily="34" charset="0"/>
                        </a:rPr>
                        <a:t> application or feature with in-valid license</a:t>
                      </a:r>
                      <a:endParaRPr lang="ko-KR" altLang="en-US" sz="800" dirty="0">
                        <a:latin typeface="Calibri" panose="020F0502020204030204" pitchFamily="34" charset="0"/>
                      </a:endParaRPr>
                    </a:p>
                  </a:txBody>
                  <a:tcPr marL="27000" marR="27000" marT="27000" marB="27000">
                    <a:lnL w="12700" cmpd="sng">
                      <a:solidFill>
                        <a:srgbClr val="58585A"/>
                      </a:solidFill>
                    </a:lnL>
                    <a:lnR w="12700" cmpd="sng">
                      <a:solidFill>
                        <a:srgbClr val="58585A"/>
                      </a:solidFill>
                    </a:lnR>
                    <a:lnT w="12700" cmpd="sng">
                      <a:solidFill>
                        <a:srgbClr val="58585A"/>
                      </a:solidFill>
                    </a:lnT>
                    <a:lnB w="12700" cmpd="sng">
                      <a:solidFill>
                        <a:srgbClr val="58585A"/>
                      </a:solidFill>
                    </a:lnB>
                    <a:lnTlToBr w="12700" cmpd="sng">
                      <a:noFill/>
                      <a:prstDash val="solid"/>
                    </a:lnTlToBr>
                    <a:lnBlToTr w="12700" cmpd="sng">
                      <a:noFill/>
                      <a:prstDash val="solid"/>
                    </a:lnBlToTr>
                    <a:noFill/>
                  </a:tcPr>
                </a:tc>
                <a:tc>
                  <a:txBody>
                    <a:bodyPr/>
                    <a:lstStyle>
                      <a:lvl1pPr marL="0" algn="l" defTabSz="456886" rtl="0" eaLnBrk="1" latinLnBrk="1" hangingPunct="1">
                        <a:defRPr sz="1800" kern="1200">
                          <a:solidFill>
                            <a:schemeClr val="tx1"/>
                          </a:solidFill>
                          <a:latin typeface="Arial"/>
                          <a:ea typeface="맑은 고딕"/>
                        </a:defRPr>
                      </a:lvl1pPr>
                      <a:lvl2pPr marL="456886" algn="l" defTabSz="456886" rtl="0" eaLnBrk="1" latinLnBrk="1" hangingPunct="1">
                        <a:defRPr sz="1800" kern="1200">
                          <a:solidFill>
                            <a:schemeClr val="tx1"/>
                          </a:solidFill>
                          <a:latin typeface="Arial"/>
                          <a:ea typeface="맑은 고딕"/>
                        </a:defRPr>
                      </a:lvl2pPr>
                      <a:lvl3pPr marL="913773" algn="l" defTabSz="456886" rtl="0" eaLnBrk="1" latinLnBrk="1" hangingPunct="1">
                        <a:defRPr sz="1800" kern="1200">
                          <a:solidFill>
                            <a:schemeClr val="tx1"/>
                          </a:solidFill>
                          <a:latin typeface="Arial"/>
                          <a:ea typeface="맑은 고딕"/>
                        </a:defRPr>
                      </a:lvl3pPr>
                      <a:lvl4pPr marL="1370661" algn="l" defTabSz="456886" rtl="0" eaLnBrk="1" latinLnBrk="1" hangingPunct="1">
                        <a:defRPr sz="1800" kern="1200">
                          <a:solidFill>
                            <a:schemeClr val="tx1"/>
                          </a:solidFill>
                          <a:latin typeface="Arial"/>
                          <a:ea typeface="맑은 고딕"/>
                        </a:defRPr>
                      </a:lvl4pPr>
                      <a:lvl5pPr marL="1827547" algn="l" defTabSz="456886" rtl="0" eaLnBrk="1" latinLnBrk="1" hangingPunct="1">
                        <a:defRPr sz="1800" kern="1200">
                          <a:solidFill>
                            <a:schemeClr val="tx1"/>
                          </a:solidFill>
                          <a:latin typeface="Arial"/>
                          <a:ea typeface="맑은 고딕"/>
                        </a:defRPr>
                      </a:lvl5pPr>
                      <a:lvl6pPr marL="2284432" algn="l" defTabSz="456886" rtl="0" eaLnBrk="1" latinLnBrk="1" hangingPunct="1">
                        <a:defRPr sz="1800" kern="1200">
                          <a:solidFill>
                            <a:schemeClr val="tx1"/>
                          </a:solidFill>
                          <a:latin typeface="Arial"/>
                          <a:ea typeface="맑은 고딕"/>
                        </a:defRPr>
                      </a:lvl6pPr>
                      <a:lvl7pPr marL="2741318" algn="l" defTabSz="456886" rtl="0" eaLnBrk="1" latinLnBrk="1" hangingPunct="1">
                        <a:defRPr sz="1800" kern="1200">
                          <a:solidFill>
                            <a:schemeClr val="tx1"/>
                          </a:solidFill>
                          <a:latin typeface="Arial"/>
                          <a:ea typeface="맑은 고딕"/>
                        </a:defRPr>
                      </a:lvl7pPr>
                      <a:lvl8pPr marL="3198206" algn="l" defTabSz="456886" rtl="0" eaLnBrk="1" latinLnBrk="1" hangingPunct="1">
                        <a:defRPr sz="1800" kern="1200">
                          <a:solidFill>
                            <a:schemeClr val="tx1"/>
                          </a:solidFill>
                          <a:latin typeface="Arial"/>
                          <a:ea typeface="맑은 고딕"/>
                        </a:defRPr>
                      </a:lvl8pPr>
                      <a:lvl9pPr marL="3655093" algn="l" defTabSz="456886" rtl="0" eaLnBrk="1" latinLnBrk="1" hangingPunct="1">
                        <a:defRPr sz="1800" kern="1200">
                          <a:solidFill>
                            <a:schemeClr val="tx1"/>
                          </a:solidFill>
                          <a:latin typeface="Arial"/>
                          <a:ea typeface="맑은 고딕"/>
                        </a:defRPr>
                      </a:lvl9pPr>
                    </a:lstStyle>
                    <a:p>
                      <a:pPr latinLnBrk="1"/>
                      <a:r>
                        <a:rPr lang="en-US" altLang="ko-KR" sz="800" dirty="0">
                          <a:latin typeface="Calibri" panose="020F0502020204030204" pitchFamily="34" charset="0"/>
                        </a:rPr>
                        <a:t>Goes to “Limited Service</a:t>
                      </a:r>
                      <a:r>
                        <a:rPr lang="en-US" altLang="ko-KR" sz="800" baseline="0" dirty="0">
                          <a:latin typeface="Calibri" panose="020F0502020204030204" pitchFamily="34" charset="0"/>
                        </a:rPr>
                        <a:t> Mode”</a:t>
                      </a:r>
                      <a:endParaRPr lang="ko-KR" altLang="en-US" sz="800" dirty="0">
                        <a:latin typeface="Calibri" panose="020F0502020204030204" pitchFamily="34" charset="0"/>
                      </a:endParaRPr>
                    </a:p>
                  </a:txBody>
                  <a:tcPr marL="27000" marR="27000" marT="27000" marB="27000">
                    <a:lnL w="12700" cmpd="sng">
                      <a:solidFill>
                        <a:srgbClr val="58585A"/>
                      </a:solidFill>
                    </a:lnL>
                    <a:lnR w="12700" cmpd="sng">
                      <a:solidFill>
                        <a:srgbClr val="58585A"/>
                      </a:solidFill>
                    </a:lnR>
                    <a:lnT w="12700" cmpd="sng">
                      <a:solidFill>
                        <a:srgbClr val="58585A"/>
                      </a:solidFill>
                    </a:lnT>
                    <a:lnB w="12700" cmpd="sng">
                      <a:solidFill>
                        <a:srgbClr val="58585A"/>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68300">
                <a:tc>
                  <a:txBody>
                    <a:bodyPr/>
                    <a:lstStyle>
                      <a:lvl1pPr marL="0" algn="l" defTabSz="456886" rtl="0" eaLnBrk="1" latinLnBrk="1" hangingPunct="1">
                        <a:defRPr sz="1800" kern="1200">
                          <a:solidFill>
                            <a:schemeClr val="tx1"/>
                          </a:solidFill>
                          <a:latin typeface="Arial"/>
                          <a:ea typeface="맑은 고딕"/>
                        </a:defRPr>
                      </a:lvl1pPr>
                      <a:lvl2pPr marL="456886" algn="l" defTabSz="456886" rtl="0" eaLnBrk="1" latinLnBrk="1" hangingPunct="1">
                        <a:defRPr sz="1800" kern="1200">
                          <a:solidFill>
                            <a:schemeClr val="tx1"/>
                          </a:solidFill>
                          <a:latin typeface="Arial"/>
                          <a:ea typeface="맑은 고딕"/>
                        </a:defRPr>
                      </a:lvl2pPr>
                      <a:lvl3pPr marL="913773" algn="l" defTabSz="456886" rtl="0" eaLnBrk="1" latinLnBrk="1" hangingPunct="1">
                        <a:defRPr sz="1800" kern="1200">
                          <a:solidFill>
                            <a:schemeClr val="tx1"/>
                          </a:solidFill>
                          <a:latin typeface="Arial"/>
                          <a:ea typeface="맑은 고딕"/>
                        </a:defRPr>
                      </a:lvl3pPr>
                      <a:lvl4pPr marL="1370661" algn="l" defTabSz="456886" rtl="0" eaLnBrk="1" latinLnBrk="1" hangingPunct="1">
                        <a:defRPr sz="1800" kern="1200">
                          <a:solidFill>
                            <a:schemeClr val="tx1"/>
                          </a:solidFill>
                          <a:latin typeface="Arial"/>
                          <a:ea typeface="맑은 고딕"/>
                        </a:defRPr>
                      </a:lvl4pPr>
                      <a:lvl5pPr marL="1827547" algn="l" defTabSz="456886" rtl="0" eaLnBrk="1" latinLnBrk="1" hangingPunct="1">
                        <a:defRPr sz="1800" kern="1200">
                          <a:solidFill>
                            <a:schemeClr val="tx1"/>
                          </a:solidFill>
                          <a:latin typeface="Arial"/>
                          <a:ea typeface="맑은 고딕"/>
                        </a:defRPr>
                      </a:lvl5pPr>
                      <a:lvl6pPr marL="2284432" algn="l" defTabSz="456886" rtl="0" eaLnBrk="1" latinLnBrk="1" hangingPunct="1">
                        <a:defRPr sz="1800" kern="1200">
                          <a:solidFill>
                            <a:schemeClr val="tx1"/>
                          </a:solidFill>
                          <a:latin typeface="Arial"/>
                          <a:ea typeface="맑은 고딕"/>
                        </a:defRPr>
                      </a:lvl6pPr>
                      <a:lvl7pPr marL="2741318" algn="l" defTabSz="456886" rtl="0" eaLnBrk="1" latinLnBrk="1" hangingPunct="1">
                        <a:defRPr sz="1800" kern="1200">
                          <a:solidFill>
                            <a:schemeClr val="tx1"/>
                          </a:solidFill>
                          <a:latin typeface="Arial"/>
                          <a:ea typeface="맑은 고딕"/>
                        </a:defRPr>
                      </a:lvl7pPr>
                      <a:lvl8pPr marL="3198206" algn="l" defTabSz="456886" rtl="0" eaLnBrk="1" latinLnBrk="1" hangingPunct="1">
                        <a:defRPr sz="1800" kern="1200">
                          <a:solidFill>
                            <a:schemeClr val="tx1"/>
                          </a:solidFill>
                          <a:latin typeface="Arial"/>
                          <a:ea typeface="맑은 고딕"/>
                        </a:defRPr>
                      </a:lvl8pPr>
                      <a:lvl9pPr marL="3655093" algn="l" defTabSz="456886" rtl="0" eaLnBrk="1" latinLnBrk="1" hangingPunct="1">
                        <a:defRPr sz="1800" kern="1200">
                          <a:solidFill>
                            <a:schemeClr val="tx1"/>
                          </a:solidFill>
                          <a:latin typeface="Arial"/>
                          <a:ea typeface="맑은 고딕"/>
                        </a:defRPr>
                      </a:lvl9pPr>
                    </a:lstStyle>
                    <a:p>
                      <a:pPr latinLnBrk="1"/>
                      <a:r>
                        <a:rPr lang="en-US" altLang="ko-KR" sz="800" b="1" dirty="0">
                          <a:latin typeface="Calibri" panose="020F0502020204030204" pitchFamily="34" charset="0"/>
                        </a:rPr>
                        <a:t>3) SPL/IPEXT/3SIPEXT</a:t>
                      </a:r>
                      <a:endParaRPr lang="ko-KR" altLang="en-US" sz="800" b="1" dirty="0">
                        <a:latin typeface="Calibri" panose="020F0502020204030204" pitchFamily="34" charset="0"/>
                      </a:endParaRPr>
                    </a:p>
                  </a:txBody>
                  <a:tcPr marL="27000" marR="27000" marT="27000" marB="27000">
                    <a:lnL w="12700" cmpd="sng">
                      <a:solidFill>
                        <a:srgbClr val="58585A"/>
                      </a:solidFill>
                    </a:lnL>
                    <a:lnR w="12700" cmpd="sng">
                      <a:solidFill>
                        <a:srgbClr val="58585A"/>
                      </a:solidFill>
                    </a:lnR>
                    <a:lnT w="12700" cmpd="sng">
                      <a:solidFill>
                        <a:srgbClr val="58585A"/>
                      </a:solidFill>
                    </a:lnT>
                    <a:lnB w="12700" cmpd="sng">
                      <a:solidFill>
                        <a:srgbClr val="58585A"/>
                      </a:solidFill>
                    </a:lnB>
                    <a:lnTlToBr w="12700" cmpd="sng">
                      <a:noFill/>
                      <a:prstDash val="solid"/>
                    </a:lnTlToBr>
                    <a:lnBlToTr w="12700" cmpd="sng">
                      <a:noFill/>
                      <a:prstDash val="solid"/>
                    </a:lnBlToTr>
                    <a:noFill/>
                  </a:tcPr>
                </a:tc>
                <a:tc>
                  <a:txBody>
                    <a:bodyPr/>
                    <a:lstStyle>
                      <a:lvl1pPr marL="0" algn="l" defTabSz="456886" rtl="0" eaLnBrk="1" latinLnBrk="1" hangingPunct="1">
                        <a:defRPr sz="1800" kern="1200">
                          <a:solidFill>
                            <a:schemeClr val="tx1"/>
                          </a:solidFill>
                          <a:latin typeface="Arial"/>
                          <a:ea typeface="맑은 고딕"/>
                        </a:defRPr>
                      </a:lvl1pPr>
                      <a:lvl2pPr marL="456886" algn="l" defTabSz="456886" rtl="0" eaLnBrk="1" latinLnBrk="1" hangingPunct="1">
                        <a:defRPr sz="1800" kern="1200">
                          <a:solidFill>
                            <a:schemeClr val="tx1"/>
                          </a:solidFill>
                          <a:latin typeface="Arial"/>
                          <a:ea typeface="맑은 고딕"/>
                        </a:defRPr>
                      </a:lvl2pPr>
                      <a:lvl3pPr marL="913773" algn="l" defTabSz="456886" rtl="0" eaLnBrk="1" latinLnBrk="1" hangingPunct="1">
                        <a:defRPr sz="1800" kern="1200">
                          <a:solidFill>
                            <a:schemeClr val="tx1"/>
                          </a:solidFill>
                          <a:latin typeface="Arial"/>
                          <a:ea typeface="맑은 고딕"/>
                        </a:defRPr>
                      </a:lvl3pPr>
                      <a:lvl4pPr marL="1370661" algn="l" defTabSz="456886" rtl="0" eaLnBrk="1" latinLnBrk="1" hangingPunct="1">
                        <a:defRPr sz="1800" kern="1200">
                          <a:solidFill>
                            <a:schemeClr val="tx1"/>
                          </a:solidFill>
                          <a:latin typeface="Arial"/>
                          <a:ea typeface="맑은 고딕"/>
                        </a:defRPr>
                      </a:lvl4pPr>
                      <a:lvl5pPr marL="1827547" algn="l" defTabSz="456886" rtl="0" eaLnBrk="1" latinLnBrk="1" hangingPunct="1">
                        <a:defRPr sz="1800" kern="1200">
                          <a:solidFill>
                            <a:schemeClr val="tx1"/>
                          </a:solidFill>
                          <a:latin typeface="Arial"/>
                          <a:ea typeface="맑은 고딕"/>
                        </a:defRPr>
                      </a:lvl5pPr>
                      <a:lvl6pPr marL="2284432" algn="l" defTabSz="456886" rtl="0" eaLnBrk="1" latinLnBrk="1" hangingPunct="1">
                        <a:defRPr sz="1800" kern="1200">
                          <a:solidFill>
                            <a:schemeClr val="tx1"/>
                          </a:solidFill>
                          <a:latin typeface="Arial"/>
                          <a:ea typeface="맑은 고딕"/>
                        </a:defRPr>
                      </a:lvl6pPr>
                      <a:lvl7pPr marL="2741318" algn="l" defTabSz="456886" rtl="0" eaLnBrk="1" latinLnBrk="1" hangingPunct="1">
                        <a:defRPr sz="1800" kern="1200">
                          <a:solidFill>
                            <a:schemeClr val="tx1"/>
                          </a:solidFill>
                          <a:latin typeface="Arial"/>
                          <a:ea typeface="맑은 고딕"/>
                        </a:defRPr>
                      </a:lvl7pPr>
                      <a:lvl8pPr marL="3198206" algn="l" defTabSz="456886" rtl="0" eaLnBrk="1" latinLnBrk="1" hangingPunct="1">
                        <a:defRPr sz="1800" kern="1200">
                          <a:solidFill>
                            <a:schemeClr val="tx1"/>
                          </a:solidFill>
                          <a:latin typeface="Arial"/>
                          <a:ea typeface="맑은 고딕"/>
                        </a:defRPr>
                      </a:lvl8pPr>
                      <a:lvl9pPr marL="3655093" algn="l" defTabSz="456886" rtl="0" eaLnBrk="1" latinLnBrk="1" hangingPunct="1">
                        <a:defRPr sz="1800" kern="1200">
                          <a:solidFill>
                            <a:schemeClr val="tx1"/>
                          </a:solidFill>
                          <a:latin typeface="Arial"/>
                          <a:ea typeface="맑은 고딕"/>
                        </a:defRPr>
                      </a:lvl9pPr>
                    </a:lstStyle>
                    <a:p>
                      <a:pPr latinLnBrk="1"/>
                      <a:r>
                        <a:rPr lang="en-US" altLang="ko-KR" sz="800" dirty="0">
                          <a:latin typeface="Calibri" panose="020F0502020204030204" pitchFamily="34" charset="0"/>
                        </a:rPr>
                        <a:t>Goes to “Limited Service</a:t>
                      </a:r>
                      <a:r>
                        <a:rPr lang="en-US" altLang="ko-KR" sz="800" baseline="0" dirty="0">
                          <a:latin typeface="Calibri" panose="020F0502020204030204" pitchFamily="34" charset="0"/>
                        </a:rPr>
                        <a:t> Mode”</a:t>
                      </a:r>
                      <a:endParaRPr lang="ko-KR" altLang="en-US" sz="800" dirty="0">
                        <a:latin typeface="Calibri" panose="020F0502020204030204" pitchFamily="34" charset="0"/>
                      </a:endParaRPr>
                    </a:p>
                  </a:txBody>
                  <a:tcPr marL="27000" marR="27000" marT="27000" marB="27000">
                    <a:lnL w="12700" cmpd="sng">
                      <a:solidFill>
                        <a:srgbClr val="58585A"/>
                      </a:solidFill>
                    </a:lnL>
                    <a:lnR w="12700" cmpd="sng">
                      <a:solidFill>
                        <a:srgbClr val="58585A"/>
                      </a:solidFill>
                    </a:lnR>
                    <a:lnT w="12700" cmpd="sng">
                      <a:solidFill>
                        <a:srgbClr val="58585A"/>
                      </a:solidFill>
                    </a:lnT>
                    <a:lnB w="12700" cmpd="sng">
                      <a:solidFill>
                        <a:srgbClr val="58585A"/>
                      </a:solidFill>
                    </a:lnB>
                    <a:lnTlToBr w="12700" cmpd="sng">
                      <a:noFill/>
                      <a:prstDash val="solid"/>
                    </a:lnTlToBr>
                    <a:lnBlToTr w="12700" cmpd="sng">
                      <a:noFill/>
                      <a:prstDash val="solid"/>
                    </a:lnBlToTr>
                    <a:noFill/>
                  </a:tcPr>
                </a:tc>
                <a:tc>
                  <a:txBody>
                    <a:bodyPr/>
                    <a:lstStyle>
                      <a:lvl1pPr marL="0" algn="l" defTabSz="456886" rtl="0" eaLnBrk="1" latinLnBrk="1" hangingPunct="1">
                        <a:defRPr sz="1800" kern="1200">
                          <a:solidFill>
                            <a:schemeClr val="tx1"/>
                          </a:solidFill>
                          <a:latin typeface="Arial"/>
                          <a:ea typeface="맑은 고딕"/>
                        </a:defRPr>
                      </a:lvl1pPr>
                      <a:lvl2pPr marL="456886" algn="l" defTabSz="456886" rtl="0" eaLnBrk="1" latinLnBrk="1" hangingPunct="1">
                        <a:defRPr sz="1800" kern="1200">
                          <a:solidFill>
                            <a:schemeClr val="tx1"/>
                          </a:solidFill>
                          <a:latin typeface="Arial"/>
                          <a:ea typeface="맑은 고딕"/>
                        </a:defRPr>
                      </a:lvl2pPr>
                      <a:lvl3pPr marL="913773" algn="l" defTabSz="456886" rtl="0" eaLnBrk="1" latinLnBrk="1" hangingPunct="1">
                        <a:defRPr sz="1800" kern="1200">
                          <a:solidFill>
                            <a:schemeClr val="tx1"/>
                          </a:solidFill>
                          <a:latin typeface="Arial"/>
                          <a:ea typeface="맑은 고딕"/>
                        </a:defRPr>
                      </a:lvl3pPr>
                      <a:lvl4pPr marL="1370661" algn="l" defTabSz="456886" rtl="0" eaLnBrk="1" latinLnBrk="1" hangingPunct="1">
                        <a:defRPr sz="1800" kern="1200">
                          <a:solidFill>
                            <a:schemeClr val="tx1"/>
                          </a:solidFill>
                          <a:latin typeface="Arial"/>
                          <a:ea typeface="맑은 고딕"/>
                        </a:defRPr>
                      </a:lvl4pPr>
                      <a:lvl5pPr marL="1827547" algn="l" defTabSz="456886" rtl="0" eaLnBrk="1" latinLnBrk="1" hangingPunct="1">
                        <a:defRPr sz="1800" kern="1200">
                          <a:solidFill>
                            <a:schemeClr val="tx1"/>
                          </a:solidFill>
                          <a:latin typeface="Arial"/>
                          <a:ea typeface="맑은 고딕"/>
                        </a:defRPr>
                      </a:lvl5pPr>
                      <a:lvl6pPr marL="2284432" algn="l" defTabSz="456886" rtl="0" eaLnBrk="1" latinLnBrk="1" hangingPunct="1">
                        <a:defRPr sz="1800" kern="1200">
                          <a:solidFill>
                            <a:schemeClr val="tx1"/>
                          </a:solidFill>
                          <a:latin typeface="Arial"/>
                          <a:ea typeface="맑은 고딕"/>
                        </a:defRPr>
                      </a:lvl6pPr>
                      <a:lvl7pPr marL="2741318" algn="l" defTabSz="456886" rtl="0" eaLnBrk="1" latinLnBrk="1" hangingPunct="1">
                        <a:defRPr sz="1800" kern="1200">
                          <a:solidFill>
                            <a:schemeClr val="tx1"/>
                          </a:solidFill>
                          <a:latin typeface="Arial"/>
                          <a:ea typeface="맑은 고딕"/>
                        </a:defRPr>
                      </a:lvl7pPr>
                      <a:lvl8pPr marL="3198206" algn="l" defTabSz="456886" rtl="0" eaLnBrk="1" latinLnBrk="1" hangingPunct="1">
                        <a:defRPr sz="1800" kern="1200">
                          <a:solidFill>
                            <a:schemeClr val="tx1"/>
                          </a:solidFill>
                          <a:latin typeface="Arial"/>
                          <a:ea typeface="맑은 고딕"/>
                        </a:defRPr>
                      </a:lvl8pPr>
                      <a:lvl9pPr marL="3655093" algn="l" defTabSz="456886" rtl="0" eaLnBrk="1" latinLnBrk="1" hangingPunct="1">
                        <a:defRPr sz="1800" kern="1200">
                          <a:solidFill>
                            <a:schemeClr val="tx1"/>
                          </a:solidFill>
                          <a:latin typeface="Arial"/>
                          <a:ea typeface="맑은 고딕"/>
                        </a:defRPr>
                      </a:lvl9p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800" dirty="0">
                          <a:latin typeface="Calibri" panose="020F0502020204030204" pitchFamily="34" charset="0"/>
                        </a:rPr>
                        <a:t>Goes to “Limited Service</a:t>
                      </a:r>
                      <a:r>
                        <a:rPr lang="en-US" altLang="ko-KR" sz="800" baseline="0" dirty="0">
                          <a:latin typeface="Calibri" panose="020F0502020204030204" pitchFamily="34" charset="0"/>
                        </a:rPr>
                        <a:t> Mode”</a:t>
                      </a:r>
                      <a:endParaRPr lang="ko-KR" altLang="en-US" sz="800" dirty="0">
                        <a:latin typeface="Calibri" panose="020F0502020204030204" pitchFamily="34" charset="0"/>
                      </a:endParaRPr>
                    </a:p>
                  </a:txBody>
                  <a:tcPr marL="27000" marR="27000" marT="27000" marB="27000">
                    <a:lnL w="12700" cmpd="sng">
                      <a:solidFill>
                        <a:srgbClr val="58585A"/>
                      </a:solidFill>
                    </a:lnL>
                    <a:lnR w="12700" cmpd="sng">
                      <a:solidFill>
                        <a:srgbClr val="58585A"/>
                      </a:solidFill>
                    </a:lnR>
                    <a:lnT w="12700" cmpd="sng">
                      <a:solidFill>
                        <a:srgbClr val="58585A"/>
                      </a:solidFill>
                    </a:lnT>
                    <a:lnB w="12700" cmpd="sng">
                      <a:solidFill>
                        <a:srgbClr val="58585A"/>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45" name="TextBox 44"/>
          <p:cNvSpPr txBox="1"/>
          <p:nvPr/>
        </p:nvSpPr>
        <p:spPr>
          <a:xfrm>
            <a:off x="1533813" y="5447458"/>
            <a:ext cx="6232767" cy="450734"/>
          </a:xfrm>
          <a:prstGeom prst="rect">
            <a:avLst/>
          </a:prstGeom>
          <a:blipFill dpi="0" rotWithShape="1">
            <a:blip r:embed="rId2"/>
            <a:srcRect/>
            <a:stretch>
              <a:fillRect/>
            </a:stretch>
          </a:blipFill>
          <a:effectLst>
            <a:outerShdw blurRad="76200" dir="18900000" sy="23000" kx="-1200000" algn="bl" rotWithShape="0">
              <a:prstClr val="black">
                <a:alpha val="20000"/>
              </a:prstClr>
            </a:outerShdw>
          </a:effectLst>
        </p:spPr>
        <p:txBody>
          <a:bodyPr wrap="none" rtlCol="0" anchor="ctr">
            <a:noAutofit/>
          </a:bodyPr>
          <a:lstStyle/>
          <a:p>
            <a:pPr marL="133350" indent="-133350" defTabSz="782058" fontAlgn="base">
              <a:spcBef>
                <a:spcPct val="0"/>
              </a:spcBef>
              <a:spcAft>
                <a:spcPct val="0"/>
              </a:spcAft>
              <a:buFont typeface="Arial" panose="020B0604020202020204" pitchFamily="34" charset="0"/>
              <a:buChar char="•"/>
              <a:defRPr/>
            </a:pPr>
            <a:r>
              <a:rPr lang="en-US" sz="1200" kern="0" dirty="0">
                <a:solidFill>
                  <a:srgbClr val="FFFFFF"/>
                </a:solidFill>
                <a:latin typeface="Calibri" panose="020F0502020204030204" pitchFamily="34" charset="0"/>
                <a:ea typeface="굴림" pitchFamily="50" charset="-127"/>
                <a:cs typeface="Calibri" panose="020F0502020204030204" pitchFamily="34" charset="0"/>
              </a:rPr>
              <a:t>Support emergency installation as well as multiple application trials</a:t>
            </a:r>
          </a:p>
          <a:p>
            <a:pPr marL="133350" indent="-133350" defTabSz="782058" fontAlgn="base">
              <a:spcBef>
                <a:spcPct val="0"/>
              </a:spcBef>
              <a:spcAft>
                <a:spcPct val="0"/>
              </a:spcAft>
              <a:buFont typeface="Arial" panose="020B0604020202020204" pitchFamily="34" charset="0"/>
              <a:buChar char="•"/>
              <a:defRPr/>
            </a:pPr>
            <a:r>
              <a:rPr kumimoji="1" lang="en-US" sz="1200" kern="0" dirty="0">
                <a:solidFill>
                  <a:srgbClr val="FFFFFF"/>
                </a:solidFill>
                <a:latin typeface="Calibri" panose="020F0502020204030204" pitchFamily="34" charset="0"/>
                <a:ea typeface="굴림" pitchFamily="50" charset="-127"/>
                <a:cs typeface="Calibri" panose="020F0502020204030204" pitchFamily="34" charset="0"/>
              </a:rPr>
              <a:t>Simple and Quick to implement via Web-Admin</a:t>
            </a:r>
            <a:endParaRPr lang="en-US" sz="1200" kern="0" dirty="0">
              <a:solidFill>
                <a:srgbClr val="FFFFFF"/>
              </a:solidFill>
              <a:latin typeface="Calibri" panose="020F0502020204030204" pitchFamily="34" charset="0"/>
              <a:ea typeface="굴림" pitchFamily="50" charset="-127"/>
              <a:cs typeface="Calibri" panose="020F0502020204030204" pitchFamily="34" charset="0"/>
            </a:endParaRPr>
          </a:p>
        </p:txBody>
      </p:sp>
    </p:spTree>
    <p:extLst>
      <p:ext uri="{BB962C8B-B14F-4D97-AF65-F5344CB8AC3E}">
        <p14:creationId xmlns:p14="http://schemas.microsoft.com/office/powerpoint/2010/main" val="35580297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ko-KR" sz="2400" dirty="0"/>
              <a:t>Cases for going to “Limited Service Mode”</a:t>
            </a:r>
            <a:endParaRPr lang="ko-KR" altLang="en-US" sz="2400" dirty="0"/>
          </a:p>
        </p:txBody>
      </p:sp>
      <p:sp>
        <p:nvSpPr>
          <p:cNvPr id="27" name="Content Placeholder 2">
            <a:extLst>
              <a:ext uri="{FF2B5EF4-FFF2-40B4-BE49-F238E27FC236}">
                <a16:creationId xmlns:a16="http://schemas.microsoft.com/office/drawing/2014/main" id="{0C472A97-0695-4658-9216-5C7B64A034DB}"/>
              </a:ext>
            </a:extLst>
          </p:cNvPr>
          <p:cNvSpPr>
            <a:spLocks noGrp="1"/>
          </p:cNvSpPr>
          <p:nvPr>
            <p:ph idx="1"/>
          </p:nvPr>
        </p:nvSpPr>
        <p:spPr/>
        <p:txBody>
          <a:bodyPr>
            <a:normAutofit/>
          </a:bodyPr>
          <a:lstStyle/>
          <a:p>
            <a:r>
              <a:rPr lang="en-US" altLang="ko-KR" sz="2000" kern="0" dirty="0">
                <a:solidFill>
                  <a:srgbClr val="000000">
                    <a:lumMod val="50000"/>
                  </a:srgbClr>
                </a:solidFill>
                <a:latin typeface="Calibri" panose="020F0502020204030204" pitchFamily="34" charset="0"/>
                <a:cs typeface="Arial" panose="020B0604020202020204" pitchFamily="34" charset="0"/>
              </a:rPr>
              <a:t>Valid licenses should be uploaded before expiration for the following cases</a:t>
            </a:r>
          </a:p>
        </p:txBody>
      </p:sp>
      <p:grpSp>
        <p:nvGrpSpPr>
          <p:cNvPr id="28" name="Group 27">
            <a:extLst>
              <a:ext uri="{FF2B5EF4-FFF2-40B4-BE49-F238E27FC236}">
                <a16:creationId xmlns:a16="http://schemas.microsoft.com/office/drawing/2014/main" id="{9EDE3B7D-63FB-419C-9B59-F0F3DDE763B7}"/>
              </a:ext>
            </a:extLst>
          </p:cNvPr>
          <p:cNvGrpSpPr/>
          <p:nvPr/>
        </p:nvGrpSpPr>
        <p:grpSpPr>
          <a:xfrm>
            <a:off x="973153" y="2541792"/>
            <a:ext cx="7370840" cy="2835875"/>
            <a:chOff x="-106106" y="2061316"/>
            <a:chExt cx="8721542" cy="4304745"/>
          </a:xfrm>
        </p:grpSpPr>
        <p:sp>
          <p:nvSpPr>
            <p:cNvPr id="29" name="Rectangle 28">
              <a:extLst>
                <a:ext uri="{FF2B5EF4-FFF2-40B4-BE49-F238E27FC236}">
                  <a16:creationId xmlns:a16="http://schemas.microsoft.com/office/drawing/2014/main" id="{A880BB4A-CB54-4106-AEB6-F36CCEBDD4CA}"/>
                </a:ext>
              </a:extLst>
            </p:cNvPr>
            <p:cNvSpPr/>
            <p:nvPr/>
          </p:nvSpPr>
          <p:spPr bwMode="auto">
            <a:xfrm>
              <a:off x="-106106" y="2061316"/>
              <a:ext cx="4708044" cy="935580"/>
            </a:xfrm>
            <a:prstGeom prst="rect">
              <a:avLst/>
            </a:prstGeom>
            <a:solidFill>
              <a:srgbClr val="FFFFFF">
                <a:lumMod val="85000"/>
              </a:srgbClr>
            </a:solidFill>
            <a:ln w="12700" cap="flat" cmpd="sng" algn="ctr">
              <a:solidFill>
                <a:srgbClr val="58585A"/>
              </a:solidFill>
              <a:prstDash val="solid"/>
              <a:round/>
              <a:headEnd type="none" w="med" len="med"/>
              <a:tailEnd type="none" w="med" len="med"/>
            </a:ln>
            <a:effectLst/>
          </p:spPr>
          <p:txBody>
            <a:bodyPr vert="horz" wrap="square" lIns="54000" tIns="34290" rIns="54000" bIns="34290" numCol="1" rtlCol="0" anchor="ctr" anchorCtr="0" compatLnSpc="1">
              <a:prstTxWarp prst="textNoShape">
                <a:avLst/>
              </a:prstTxWarp>
            </a:bodyPr>
            <a:lstStyle/>
            <a:p>
              <a:pPr marL="171450" indent="-171450" defTabSz="782058">
                <a:buAutoNum type="arabicParenR"/>
                <a:defRPr/>
              </a:pPr>
              <a:r>
                <a:rPr lang="en-US" sz="900" kern="0" dirty="0">
                  <a:solidFill>
                    <a:srgbClr val="000000">
                      <a:lumMod val="50000"/>
                    </a:srgbClr>
                  </a:solidFill>
                  <a:latin typeface="Calibri" panose="020F0502020204030204" pitchFamily="34" charset="0"/>
                  <a:ea typeface="굴림" pitchFamily="50" charset="-127"/>
                  <a:cs typeface="Arial" panose="020B0604020202020204" pitchFamily="34" charset="0"/>
                </a:rPr>
                <a:t>Temporary license activation expiration for SME/LME products</a:t>
              </a:r>
            </a:p>
            <a:p>
              <a:pPr defTabSz="782058">
                <a:defRPr/>
              </a:pPr>
              <a:r>
                <a:rPr lang="en-US" altLang="ko-KR" sz="825" kern="0" dirty="0">
                  <a:solidFill>
                    <a:srgbClr val="000000">
                      <a:lumMod val="50000"/>
                    </a:srgbClr>
                  </a:solidFill>
                  <a:latin typeface="Calibri" panose="020F0502020204030204" pitchFamily="34" charset="0"/>
                  <a:ea typeface="굴림" pitchFamily="50" charset="-127"/>
                  <a:cs typeface="Arial" panose="020B0604020202020204" pitchFamily="34" charset="0"/>
                </a:rPr>
                <a:t>    </a:t>
              </a:r>
              <a:r>
                <a:rPr lang="en-US" altLang="ko-KR" sz="675" kern="0" dirty="0">
                  <a:solidFill>
                    <a:srgbClr val="000000">
                      <a:lumMod val="50000"/>
                    </a:srgbClr>
                  </a:solidFill>
                  <a:latin typeface="Calibri" panose="020F0502020204030204" pitchFamily="34" charset="0"/>
                  <a:ea typeface="굴림" pitchFamily="50" charset="-127"/>
                  <a:cs typeface="Arial" panose="020B0604020202020204" pitchFamily="34" charset="0"/>
                </a:rPr>
                <a:t>- For SME, if SPL/IPEXT/3SIPEXT are invalid, system goes to limited service mode. </a:t>
              </a:r>
            </a:p>
            <a:p>
              <a:pPr defTabSz="782058">
                <a:defRPr/>
              </a:pPr>
              <a:r>
                <a:rPr lang="en-US" altLang="ko-KR" sz="675" kern="0" dirty="0">
                  <a:solidFill>
                    <a:srgbClr val="000000">
                      <a:lumMod val="50000"/>
                    </a:srgbClr>
                  </a:solidFill>
                  <a:latin typeface="Calibri" panose="020F0502020204030204" pitchFamily="34" charset="0"/>
                  <a:ea typeface="굴림" pitchFamily="50" charset="-127"/>
                  <a:cs typeface="Arial" panose="020B0604020202020204" pitchFamily="34" charset="0"/>
                </a:rPr>
                <a:t>       When other application / feature licenses are invalid, just disable them.</a:t>
              </a:r>
            </a:p>
            <a:p>
              <a:pPr defTabSz="782058">
                <a:defRPr/>
              </a:pPr>
              <a:r>
                <a:rPr lang="en-US" altLang="ko-KR" sz="675" kern="0" dirty="0">
                  <a:solidFill>
                    <a:srgbClr val="000000">
                      <a:lumMod val="50000"/>
                    </a:srgbClr>
                  </a:solidFill>
                  <a:latin typeface="Calibri" panose="020F0502020204030204" pitchFamily="34" charset="0"/>
                  <a:ea typeface="굴림" pitchFamily="50" charset="-127"/>
                  <a:cs typeface="Arial" panose="020B0604020202020204" pitchFamily="34" charset="0"/>
                </a:rPr>
                <a:t>     - For LME, if IPEXT/3SIPEXT and seat base licenses are invalid, system goes to limited service mode. </a:t>
              </a:r>
            </a:p>
            <a:p>
              <a:pPr defTabSz="782058">
                <a:defRPr/>
              </a:pPr>
              <a:r>
                <a:rPr lang="en-US" altLang="ko-KR" sz="675" kern="0" dirty="0">
                  <a:solidFill>
                    <a:srgbClr val="000000">
                      <a:lumMod val="50000"/>
                    </a:srgbClr>
                  </a:solidFill>
                  <a:latin typeface="Calibri" panose="020F0502020204030204" pitchFamily="34" charset="0"/>
                  <a:ea typeface="굴림" pitchFamily="50" charset="-127"/>
                  <a:cs typeface="Arial" panose="020B0604020202020204" pitchFamily="34" charset="0"/>
                </a:rPr>
                <a:t>       When feature licenses are invalid, just disable them.</a:t>
              </a:r>
              <a:endParaRPr lang="en-US" sz="825" kern="0" dirty="0">
                <a:solidFill>
                  <a:srgbClr val="000000">
                    <a:lumMod val="50000"/>
                  </a:srgbClr>
                </a:solidFill>
                <a:latin typeface="Calibri" panose="020F0502020204030204" pitchFamily="34" charset="0"/>
                <a:ea typeface="굴림" pitchFamily="50" charset="-127"/>
                <a:cs typeface="Arial" panose="020B0604020202020204" pitchFamily="34" charset="0"/>
              </a:endParaRPr>
            </a:p>
          </p:txBody>
        </p:sp>
        <p:sp>
          <p:nvSpPr>
            <p:cNvPr id="30" name="Rectangle 29">
              <a:extLst>
                <a:ext uri="{FF2B5EF4-FFF2-40B4-BE49-F238E27FC236}">
                  <a16:creationId xmlns:a16="http://schemas.microsoft.com/office/drawing/2014/main" id="{8FC6BF48-4C1D-4B9E-B4FD-967EA1B23B3E}"/>
                </a:ext>
              </a:extLst>
            </p:cNvPr>
            <p:cNvSpPr/>
            <p:nvPr/>
          </p:nvSpPr>
          <p:spPr bwMode="auto">
            <a:xfrm>
              <a:off x="-106106" y="3116571"/>
              <a:ext cx="4708046" cy="762083"/>
            </a:xfrm>
            <a:prstGeom prst="rect">
              <a:avLst/>
            </a:prstGeom>
            <a:solidFill>
              <a:srgbClr val="FFFFFF">
                <a:lumMod val="85000"/>
              </a:srgbClr>
            </a:solidFill>
            <a:ln w="12700" cap="flat" cmpd="sng" algn="ctr">
              <a:solidFill>
                <a:srgbClr val="58585A"/>
              </a:solidFill>
              <a:prstDash val="solid"/>
              <a:round/>
              <a:headEnd type="none" w="med" len="med"/>
              <a:tailEnd type="none" w="med" len="med"/>
            </a:ln>
            <a:effectLst/>
          </p:spPr>
          <p:txBody>
            <a:bodyPr vert="horz" wrap="square" lIns="54000" tIns="34290" rIns="54000" bIns="34290" numCol="1" rtlCol="0" anchor="ctr" anchorCtr="0" compatLnSpc="1">
              <a:prstTxWarp prst="textNoShape">
                <a:avLst/>
              </a:prstTxWarp>
            </a:bodyPr>
            <a:lstStyle/>
            <a:p>
              <a:pPr marL="171450" indent="-171450" defTabSz="782058">
                <a:buFont typeface="+mj-lt"/>
                <a:buAutoNum type="arabicParenR" startAt="2"/>
                <a:defRPr/>
              </a:pPr>
              <a:r>
                <a:rPr lang="en-US" altLang="ko-KR" sz="900" kern="0" dirty="0">
                  <a:solidFill>
                    <a:srgbClr val="000000">
                      <a:lumMod val="50000"/>
                    </a:srgbClr>
                  </a:solidFill>
                  <a:latin typeface="Calibri" panose="020F0502020204030204" pitchFamily="34" charset="0"/>
                  <a:ea typeface="굴림" pitchFamily="50" charset="-127"/>
                  <a:cs typeface="Arial" panose="020B0604020202020204" pitchFamily="34" charset="0"/>
                </a:rPr>
                <a:t>Default maintenance license(MNTD) upload within 60days of initial installation </a:t>
              </a:r>
              <a:r>
                <a:rPr lang="en-US" sz="900" kern="0" dirty="0">
                  <a:solidFill>
                    <a:srgbClr val="000000">
                      <a:lumMod val="50000"/>
                    </a:srgbClr>
                  </a:solidFill>
                  <a:latin typeface="Calibri" panose="020F0502020204030204" pitchFamily="34" charset="0"/>
                  <a:ea typeface="굴림" pitchFamily="50" charset="-127"/>
                  <a:cs typeface="Arial" panose="020B0604020202020204" pitchFamily="34" charset="0"/>
                </a:rPr>
                <a:t>for LME products</a:t>
              </a:r>
            </a:p>
            <a:p>
              <a:pPr defTabSz="782058">
                <a:defRPr/>
              </a:pPr>
              <a:r>
                <a:rPr lang="en-US" sz="675" kern="0" dirty="0">
                  <a:solidFill>
                    <a:srgbClr val="000000">
                      <a:lumMod val="50000"/>
                    </a:srgbClr>
                  </a:solidFill>
                  <a:latin typeface="Calibri" panose="020F0502020204030204" pitchFamily="34" charset="0"/>
                  <a:ea typeface="굴림" pitchFamily="50" charset="-127"/>
                  <a:cs typeface="Arial" panose="020B0604020202020204" pitchFamily="34" charset="0"/>
                </a:rPr>
                <a:t>     - For SME, MNTD is not mandatory to install. It’s necessary to download MNTD when major software </a:t>
              </a:r>
            </a:p>
            <a:p>
              <a:pPr defTabSz="782058">
                <a:defRPr/>
              </a:pPr>
              <a:r>
                <a:rPr lang="en-US" sz="675" kern="0" dirty="0">
                  <a:solidFill>
                    <a:srgbClr val="000000">
                      <a:lumMod val="50000"/>
                    </a:srgbClr>
                  </a:solidFill>
                  <a:latin typeface="Calibri" panose="020F0502020204030204" pitchFamily="34" charset="0"/>
                  <a:ea typeface="굴림" pitchFamily="50" charset="-127"/>
                  <a:cs typeface="Arial" panose="020B0604020202020204" pitchFamily="34" charset="0"/>
                </a:rPr>
                <a:t>       upgrade is necessary during default maintenance period or download any other licenses for the first time.</a:t>
              </a:r>
            </a:p>
          </p:txBody>
        </p:sp>
        <p:sp>
          <p:nvSpPr>
            <p:cNvPr id="31" name="Rectangle 30">
              <a:extLst>
                <a:ext uri="{FF2B5EF4-FFF2-40B4-BE49-F238E27FC236}">
                  <a16:creationId xmlns:a16="http://schemas.microsoft.com/office/drawing/2014/main" id="{3978D745-C3EA-410B-85F3-DA4A104AB5CF}"/>
                </a:ext>
              </a:extLst>
            </p:cNvPr>
            <p:cNvSpPr/>
            <p:nvPr/>
          </p:nvSpPr>
          <p:spPr bwMode="auto">
            <a:xfrm>
              <a:off x="-106106" y="4007571"/>
              <a:ext cx="4708046" cy="651320"/>
            </a:xfrm>
            <a:prstGeom prst="rect">
              <a:avLst/>
            </a:prstGeom>
            <a:solidFill>
              <a:srgbClr val="FFFFFF">
                <a:lumMod val="85000"/>
              </a:srgbClr>
            </a:solidFill>
            <a:ln w="12700" cap="flat" cmpd="sng" algn="ctr">
              <a:solidFill>
                <a:srgbClr val="58585A"/>
              </a:solidFill>
              <a:prstDash val="solid"/>
              <a:round/>
              <a:headEnd type="none" w="med" len="med"/>
              <a:tailEnd type="none" w="med" len="med"/>
            </a:ln>
            <a:effectLst/>
          </p:spPr>
          <p:txBody>
            <a:bodyPr vert="horz" wrap="square" lIns="54000" tIns="34290" rIns="54000" bIns="34290" numCol="1" rtlCol="0" anchor="ctr" anchorCtr="0" compatLnSpc="1">
              <a:prstTxWarp prst="textNoShape">
                <a:avLst/>
              </a:prstTxWarp>
            </a:bodyPr>
            <a:lstStyle/>
            <a:p>
              <a:pPr marL="171450" indent="-171450" defTabSz="782058">
                <a:buFont typeface="+mj-lt"/>
                <a:buAutoNum type="arabicParenR" startAt="3"/>
                <a:defRPr/>
              </a:pPr>
              <a:r>
                <a:rPr lang="en-US" sz="900" kern="0" dirty="0">
                  <a:solidFill>
                    <a:srgbClr val="000000">
                      <a:lumMod val="50000"/>
                    </a:srgbClr>
                  </a:solidFill>
                  <a:latin typeface="Calibri" panose="020F0502020204030204" pitchFamily="34" charset="0"/>
                  <a:ea typeface="굴림" pitchFamily="50" charset="-127"/>
                  <a:cs typeface="Arial" panose="020B0604020202020204" pitchFamily="34" charset="0"/>
                </a:rPr>
                <a:t>LCM system running as a survivable mode for SME/LME</a:t>
              </a:r>
            </a:p>
            <a:p>
              <a:pPr defTabSz="782058">
                <a:defRPr/>
              </a:pPr>
              <a:r>
                <a:rPr lang="en-US" sz="750" kern="0" dirty="0">
                  <a:solidFill>
                    <a:srgbClr val="000000">
                      <a:lumMod val="50000"/>
                    </a:srgbClr>
                  </a:solidFill>
                  <a:latin typeface="Calibri" panose="020F0502020204030204" pitchFamily="34" charset="0"/>
                  <a:ea typeface="굴림" pitchFamily="50" charset="-127"/>
                  <a:cs typeface="Arial" panose="020B0604020202020204" pitchFamily="34" charset="0"/>
                </a:rPr>
                <a:t>     - For SME, needs reconnection to CCM system within 60days</a:t>
              </a:r>
            </a:p>
            <a:p>
              <a:pPr defTabSz="782058">
                <a:defRPr/>
              </a:pPr>
              <a:r>
                <a:rPr lang="en-US" sz="750" kern="0" dirty="0">
                  <a:solidFill>
                    <a:srgbClr val="000000">
                      <a:lumMod val="50000"/>
                    </a:srgbClr>
                  </a:solidFill>
                  <a:latin typeface="Calibri" panose="020F0502020204030204" pitchFamily="34" charset="0"/>
                  <a:ea typeface="굴림" pitchFamily="50" charset="-127"/>
                  <a:cs typeface="Arial" panose="020B0604020202020204" pitchFamily="34" charset="0"/>
                </a:rPr>
                <a:t>     - For LME, needs reconnection to CCM system within 30days</a:t>
              </a:r>
            </a:p>
          </p:txBody>
        </p:sp>
        <p:sp>
          <p:nvSpPr>
            <p:cNvPr id="32" name="Diamond 31">
              <a:extLst>
                <a:ext uri="{FF2B5EF4-FFF2-40B4-BE49-F238E27FC236}">
                  <a16:creationId xmlns:a16="http://schemas.microsoft.com/office/drawing/2014/main" id="{831A409A-47C3-48C4-ABD5-ADDDC177F1A8}"/>
                </a:ext>
              </a:extLst>
            </p:cNvPr>
            <p:cNvSpPr/>
            <p:nvPr/>
          </p:nvSpPr>
          <p:spPr bwMode="auto">
            <a:xfrm>
              <a:off x="4998989" y="2896824"/>
              <a:ext cx="1344504" cy="1145560"/>
            </a:xfrm>
            <a:prstGeom prst="diamond">
              <a:avLst/>
            </a:prstGeom>
            <a:solidFill>
              <a:srgbClr val="FFFFFF">
                <a:lumMod val="85000"/>
              </a:srgbClr>
            </a:solidFill>
            <a:ln w="12700" cap="flat" cmpd="sng" algn="ctr">
              <a:solidFill>
                <a:srgbClr val="58585A"/>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782058">
                <a:defRPr/>
              </a:pPr>
              <a:r>
                <a:rPr lang="en-US" sz="1050" kern="0" dirty="0">
                  <a:solidFill>
                    <a:srgbClr val="000000">
                      <a:lumMod val="50000"/>
                    </a:srgbClr>
                  </a:solidFill>
                  <a:latin typeface="Calibri" panose="020F0502020204030204" pitchFamily="34" charset="0"/>
                  <a:ea typeface="굴림" pitchFamily="50" charset="-127"/>
                  <a:cs typeface="Arial" panose="020B0604020202020204" pitchFamily="34" charset="0"/>
                </a:rPr>
                <a:t>Validity Check</a:t>
              </a:r>
            </a:p>
          </p:txBody>
        </p:sp>
        <p:cxnSp>
          <p:nvCxnSpPr>
            <p:cNvPr id="33" name="Straight Arrow Connector 32">
              <a:extLst>
                <a:ext uri="{FF2B5EF4-FFF2-40B4-BE49-F238E27FC236}">
                  <a16:creationId xmlns:a16="http://schemas.microsoft.com/office/drawing/2014/main" id="{ADA4BE63-86F4-4420-B5DD-7B6DFC71CCC2}"/>
                </a:ext>
              </a:extLst>
            </p:cNvPr>
            <p:cNvCxnSpPr>
              <a:stCxn id="32" idx="3"/>
            </p:cNvCxnSpPr>
            <p:nvPr/>
          </p:nvCxnSpPr>
          <p:spPr bwMode="auto">
            <a:xfrm>
              <a:off x="6343492" y="3469604"/>
              <a:ext cx="621102" cy="0"/>
            </a:xfrm>
            <a:prstGeom prst="straightConnector1">
              <a:avLst/>
            </a:prstGeom>
            <a:solidFill>
              <a:srgbClr val="89BA17"/>
            </a:solidFill>
            <a:ln w="12700" cap="flat" cmpd="sng" algn="ctr">
              <a:solidFill>
                <a:srgbClr val="58585A"/>
              </a:solidFill>
              <a:prstDash val="solid"/>
              <a:round/>
              <a:headEnd type="none" w="med" len="med"/>
              <a:tailEnd type="arrow"/>
            </a:ln>
            <a:effectLst/>
          </p:spPr>
        </p:cxnSp>
        <p:sp>
          <p:nvSpPr>
            <p:cNvPr id="34" name="Rectangle 33">
              <a:extLst>
                <a:ext uri="{FF2B5EF4-FFF2-40B4-BE49-F238E27FC236}">
                  <a16:creationId xmlns:a16="http://schemas.microsoft.com/office/drawing/2014/main" id="{B878B80F-B22E-4CB8-BE81-BAE2ADEBB806}"/>
                </a:ext>
              </a:extLst>
            </p:cNvPr>
            <p:cNvSpPr/>
            <p:nvPr/>
          </p:nvSpPr>
          <p:spPr bwMode="auto">
            <a:xfrm>
              <a:off x="7023050" y="2930516"/>
              <a:ext cx="1592386" cy="1078175"/>
            </a:xfrm>
            <a:prstGeom prst="rect">
              <a:avLst/>
            </a:prstGeom>
            <a:solidFill>
              <a:srgbClr val="89BA17"/>
            </a:solidFill>
            <a:ln w="12700" cap="flat" cmpd="sng" algn="ctr">
              <a:solidFill>
                <a:srgbClr val="58585A"/>
              </a:solidFill>
              <a:prstDash val="solid"/>
              <a:round/>
              <a:headEnd type="none" w="med" len="med"/>
              <a:tailEnd type="none" w="med" len="med"/>
            </a:ln>
            <a:effectLst/>
          </p:spPr>
          <p:txBody>
            <a:bodyPr vert="horz" wrap="square" lIns="54000" tIns="34290" rIns="54000" bIns="34290" numCol="1" rtlCol="0" anchor="ctr" anchorCtr="0" compatLnSpc="1">
              <a:prstTxWarp prst="textNoShape">
                <a:avLst/>
              </a:prstTxWarp>
            </a:bodyPr>
            <a:lstStyle/>
            <a:p>
              <a:pPr algn="ctr" defTabSz="782058">
                <a:defRPr/>
              </a:pPr>
              <a:r>
                <a:rPr lang="en-US" sz="1050" kern="0" dirty="0">
                  <a:solidFill>
                    <a:srgbClr val="000000">
                      <a:lumMod val="50000"/>
                    </a:srgbClr>
                  </a:solidFill>
                  <a:latin typeface="Calibri" panose="020F0502020204030204" pitchFamily="34" charset="0"/>
                  <a:ea typeface="굴림" pitchFamily="50" charset="-127"/>
                  <a:cs typeface="Arial" panose="020B0604020202020204" pitchFamily="34" charset="0"/>
                </a:rPr>
                <a:t>Normal Operation</a:t>
              </a:r>
            </a:p>
          </p:txBody>
        </p:sp>
        <p:cxnSp>
          <p:nvCxnSpPr>
            <p:cNvPr id="35" name="Straight Arrow Connector 34">
              <a:extLst>
                <a:ext uri="{FF2B5EF4-FFF2-40B4-BE49-F238E27FC236}">
                  <a16:creationId xmlns:a16="http://schemas.microsoft.com/office/drawing/2014/main" id="{2B9C4BE3-0115-4A32-88B1-4BDFF777BEBE}"/>
                </a:ext>
              </a:extLst>
            </p:cNvPr>
            <p:cNvCxnSpPr>
              <a:stCxn id="29" idx="3"/>
              <a:endCxn id="32" idx="1"/>
            </p:cNvCxnSpPr>
            <p:nvPr/>
          </p:nvCxnSpPr>
          <p:spPr bwMode="auto">
            <a:xfrm>
              <a:off x="4601938" y="2529106"/>
              <a:ext cx="397051" cy="940498"/>
            </a:xfrm>
            <a:prstGeom prst="straightConnector1">
              <a:avLst/>
            </a:prstGeom>
            <a:solidFill>
              <a:srgbClr val="89BA17"/>
            </a:solidFill>
            <a:ln w="12700" cap="flat" cmpd="sng" algn="ctr">
              <a:solidFill>
                <a:srgbClr val="58585A"/>
              </a:solidFill>
              <a:prstDash val="solid"/>
              <a:round/>
              <a:headEnd type="none" w="med" len="med"/>
              <a:tailEnd type="arrow"/>
            </a:ln>
            <a:effectLst/>
          </p:spPr>
        </p:cxnSp>
        <p:cxnSp>
          <p:nvCxnSpPr>
            <p:cNvPr id="36" name="Straight Arrow Connector 35">
              <a:extLst>
                <a:ext uri="{FF2B5EF4-FFF2-40B4-BE49-F238E27FC236}">
                  <a16:creationId xmlns:a16="http://schemas.microsoft.com/office/drawing/2014/main" id="{E6174261-22F5-4253-8C2F-8A8142EAF0BA}"/>
                </a:ext>
              </a:extLst>
            </p:cNvPr>
            <p:cNvCxnSpPr>
              <a:stCxn id="30" idx="3"/>
              <a:endCxn id="32" idx="1"/>
            </p:cNvCxnSpPr>
            <p:nvPr/>
          </p:nvCxnSpPr>
          <p:spPr bwMode="auto">
            <a:xfrm flipV="1">
              <a:off x="4601940" y="3469604"/>
              <a:ext cx="397049" cy="28007"/>
            </a:xfrm>
            <a:prstGeom prst="straightConnector1">
              <a:avLst/>
            </a:prstGeom>
            <a:solidFill>
              <a:srgbClr val="89BA17"/>
            </a:solidFill>
            <a:ln w="12700" cap="flat" cmpd="sng" algn="ctr">
              <a:solidFill>
                <a:srgbClr val="58585A"/>
              </a:solidFill>
              <a:prstDash val="solid"/>
              <a:round/>
              <a:headEnd type="none" w="med" len="med"/>
              <a:tailEnd type="arrow"/>
            </a:ln>
            <a:effectLst/>
          </p:spPr>
        </p:cxnSp>
        <p:cxnSp>
          <p:nvCxnSpPr>
            <p:cNvPr id="37" name="Straight Arrow Connector 36">
              <a:extLst>
                <a:ext uri="{FF2B5EF4-FFF2-40B4-BE49-F238E27FC236}">
                  <a16:creationId xmlns:a16="http://schemas.microsoft.com/office/drawing/2014/main" id="{445D2996-B508-4F7D-9B2F-AA9F5AB175BE}"/>
                </a:ext>
              </a:extLst>
            </p:cNvPr>
            <p:cNvCxnSpPr>
              <a:stCxn id="31" idx="3"/>
              <a:endCxn id="32" idx="1"/>
            </p:cNvCxnSpPr>
            <p:nvPr/>
          </p:nvCxnSpPr>
          <p:spPr bwMode="auto">
            <a:xfrm flipV="1">
              <a:off x="4601940" y="3469604"/>
              <a:ext cx="397049" cy="863627"/>
            </a:xfrm>
            <a:prstGeom prst="straightConnector1">
              <a:avLst/>
            </a:prstGeom>
            <a:solidFill>
              <a:srgbClr val="89BA17"/>
            </a:solidFill>
            <a:ln w="12700" cap="flat" cmpd="sng" algn="ctr">
              <a:solidFill>
                <a:srgbClr val="58585A"/>
              </a:solidFill>
              <a:prstDash val="solid"/>
              <a:round/>
              <a:headEnd type="none" w="med" len="med"/>
              <a:tailEnd type="arrow"/>
            </a:ln>
            <a:effectLst/>
          </p:spPr>
        </p:cxnSp>
        <p:sp>
          <p:nvSpPr>
            <p:cNvPr id="38" name="Rectangle 37">
              <a:extLst>
                <a:ext uri="{FF2B5EF4-FFF2-40B4-BE49-F238E27FC236}">
                  <a16:creationId xmlns:a16="http://schemas.microsoft.com/office/drawing/2014/main" id="{C1CE0578-3A15-4CD9-B4A3-77C52DE2D7C5}"/>
                </a:ext>
              </a:extLst>
            </p:cNvPr>
            <p:cNvSpPr/>
            <p:nvPr/>
          </p:nvSpPr>
          <p:spPr bwMode="auto">
            <a:xfrm>
              <a:off x="5031871" y="4658891"/>
              <a:ext cx="1278740" cy="1707170"/>
            </a:xfrm>
            <a:prstGeom prst="rect">
              <a:avLst/>
            </a:prstGeom>
            <a:solidFill>
              <a:srgbClr val="FF99CC"/>
            </a:solidFill>
            <a:ln w="12700" cap="flat" cmpd="sng" algn="ctr">
              <a:solidFill>
                <a:srgbClr val="58585A"/>
              </a:solidFill>
              <a:prstDash val="solid"/>
              <a:round/>
              <a:headEnd type="none" w="med" len="med"/>
              <a:tailEnd type="none" w="med" len="med"/>
            </a:ln>
            <a:effectLst/>
          </p:spPr>
          <p:txBody>
            <a:bodyPr vert="horz" wrap="square" lIns="54000" tIns="34290" rIns="54000" bIns="34290" numCol="1" rtlCol="0" anchor="ctr" anchorCtr="0" compatLnSpc="1">
              <a:prstTxWarp prst="textNoShape">
                <a:avLst/>
              </a:prstTxWarp>
            </a:bodyPr>
            <a:lstStyle/>
            <a:p>
              <a:pPr algn="ctr" defTabSz="782058">
                <a:defRPr/>
              </a:pPr>
              <a:r>
                <a:rPr lang="en-US" sz="1050" b="1" kern="0" dirty="0">
                  <a:solidFill>
                    <a:srgbClr val="000000">
                      <a:lumMod val="50000"/>
                    </a:srgbClr>
                  </a:solidFill>
                  <a:latin typeface="Calibri" panose="020F0502020204030204" pitchFamily="34" charset="0"/>
                  <a:ea typeface="굴림" pitchFamily="50" charset="-127"/>
                  <a:cs typeface="Arial" panose="020B0604020202020204" pitchFamily="34" charset="0"/>
                </a:rPr>
                <a:t>Limited Service Mode</a:t>
              </a:r>
            </a:p>
            <a:p>
              <a:pPr algn="ctr" defTabSz="782058">
                <a:defRPr/>
              </a:pPr>
              <a:r>
                <a:rPr lang="en-US" sz="900" b="1" kern="0" dirty="0">
                  <a:solidFill>
                    <a:srgbClr val="000000">
                      <a:lumMod val="50000"/>
                    </a:srgbClr>
                  </a:solidFill>
                  <a:latin typeface="Calibri" panose="020F0502020204030204" pitchFamily="34" charset="0"/>
                  <a:ea typeface="굴림" pitchFamily="50" charset="-127"/>
                  <a:cs typeface="Arial" panose="020B0604020202020204" pitchFamily="34" charset="0"/>
                </a:rPr>
                <a:t>(</a:t>
              </a:r>
              <a:r>
                <a:rPr lang="en-US" altLang="ko-KR" sz="900" kern="0" dirty="0">
                  <a:solidFill>
                    <a:srgbClr val="000000">
                      <a:lumMod val="50000"/>
                    </a:srgbClr>
                  </a:solidFill>
                  <a:latin typeface="Calibri" panose="020F0502020204030204" pitchFamily="34" charset="0"/>
                  <a:ea typeface="굴림" pitchFamily="50" charset="-127"/>
                  <a:cs typeface="Arial" panose="020B0604020202020204" pitchFamily="34" charset="0"/>
                </a:rPr>
                <a:t>Blocking only normal outgoing calls)</a:t>
              </a:r>
              <a:endParaRPr lang="en-US" sz="900" b="1" kern="0" dirty="0">
                <a:solidFill>
                  <a:srgbClr val="000000">
                    <a:lumMod val="50000"/>
                  </a:srgbClr>
                </a:solidFill>
                <a:latin typeface="Calibri" panose="020F0502020204030204" pitchFamily="34" charset="0"/>
                <a:ea typeface="굴림" pitchFamily="50" charset="-127"/>
                <a:cs typeface="Arial" panose="020B0604020202020204" pitchFamily="34" charset="0"/>
              </a:endParaRPr>
            </a:p>
          </p:txBody>
        </p:sp>
        <p:cxnSp>
          <p:nvCxnSpPr>
            <p:cNvPr id="39" name="Straight Arrow Connector 38">
              <a:extLst>
                <a:ext uri="{FF2B5EF4-FFF2-40B4-BE49-F238E27FC236}">
                  <a16:creationId xmlns:a16="http://schemas.microsoft.com/office/drawing/2014/main" id="{CDDB064B-9A1A-4668-92B9-4DFC64D3F495}"/>
                </a:ext>
              </a:extLst>
            </p:cNvPr>
            <p:cNvCxnSpPr>
              <a:stCxn id="32" idx="2"/>
              <a:endCxn id="38" idx="0"/>
            </p:cNvCxnSpPr>
            <p:nvPr/>
          </p:nvCxnSpPr>
          <p:spPr bwMode="auto">
            <a:xfrm>
              <a:off x="5671241" y="4042384"/>
              <a:ext cx="0" cy="616507"/>
            </a:xfrm>
            <a:prstGeom prst="straightConnector1">
              <a:avLst/>
            </a:prstGeom>
            <a:solidFill>
              <a:srgbClr val="89BA17"/>
            </a:solidFill>
            <a:ln w="12700" cap="flat" cmpd="sng" algn="ctr">
              <a:solidFill>
                <a:srgbClr val="58585A"/>
              </a:solidFill>
              <a:prstDash val="solid"/>
              <a:round/>
              <a:headEnd type="none" w="med" len="med"/>
              <a:tailEnd type="arrow"/>
            </a:ln>
            <a:effectLst/>
          </p:spPr>
        </p:cxnSp>
        <p:sp>
          <p:nvSpPr>
            <p:cNvPr id="40" name="TextBox 39">
              <a:extLst>
                <a:ext uri="{FF2B5EF4-FFF2-40B4-BE49-F238E27FC236}">
                  <a16:creationId xmlns:a16="http://schemas.microsoft.com/office/drawing/2014/main" id="{5F5CCF3D-DC15-4DD4-9885-C37AB77A936D}"/>
                </a:ext>
              </a:extLst>
            </p:cNvPr>
            <p:cNvSpPr txBox="1"/>
            <p:nvPr/>
          </p:nvSpPr>
          <p:spPr>
            <a:xfrm>
              <a:off x="5241752" y="4187589"/>
              <a:ext cx="459394" cy="455512"/>
            </a:xfrm>
            <a:prstGeom prst="rect">
              <a:avLst/>
            </a:prstGeom>
            <a:noFill/>
          </p:spPr>
          <p:txBody>
            <a:bodyPr wrap="none" rtlCol="0">
              <a:spAutoFit/>
            </a:bodyPr>
            <a:lstStyle/>
            <a:p>
              <a:pPr algn="ctr" defTabSz="782058">
                <a:defRPr/>
              </a:pPr>
              <a:r>
                <a:rPr lang="en-US" sz="1350" kern="0" dirty="0">
                  <a:solidFill>
                    <a:srgbClr val="000000">
                      <a:lumMod val="50000"/>
                    </a:srgbClr>
                  </a:solidFill>
                  <a:latin typeface="Calibri" panose="020F0502020204030204" pitchFamily="34" charset="0"/>
                  <a:ea typeface="굴림" pitchFamily="50" charset="-127"/>
                  <a:cs typeface="Arial" panose="020B0604020202020204" pitchFamily="34" charset="0"/>
                </a:rPr>
                <a:t>No</a:t>
              </a:r>
            </a:p>
          </p:txBody>
        </p:sp>
        <p:sp>
          <p:nvSpPr>
            <p:cNvPr id="41" name="TextBox 40">
              <a:extLst>
                <a:ext uri="{FF2B5EF4-FFF2-40B4-BE49-F238E27FC236}">
                  <a16:creationId xmlns:a16="http://schemas.microsoft.com/office/drawing/2014/main" id="{F2E0FD0F-E468-4B47-8C80-A3F78E738D14}"/>
                </a:ext>
              </a:extLst>
            </p:cNvPr>
            <p:cNvSpPr txBox="1"/>
            <p:nvPr/>
          </p:nvSpPr>
          <p:spPr>
            <a:xfrm>
              <a:off x="6326064" y="3114858"/>
              <a:ext cx="501123" cy="455512"/>
            </a:xfrm>
            <a:prstGeom prst="rect">
              <a:avLst/>
            </a:prstGeom>
            <a:noFill/>
          </p:spPr>
          <p:txBody>
            <a:bodyPr wrap="none" rtlCol="0">
              <a:spAutoFit/>
            </a:bodyPr>
            <a:lstStyle/>
            <a:p>
              <a:pPr algn="ctr" defTabSz="782058">
                <a:defRPr/>
              </a:pPr>
              <a:r>
                <a:rPr lang="en-US" sz="1350" kern="0" dirty="0">
                  <a:solidFill>
                    <a:srgbClr val="000000">
                      <a:lumMod val="50000"/>
                    </a:srgbClr>
                  </a:solidFill>
                  <a:latin typeface="Calibri" panose="020F0502020204030204" pitchFamily="34" charset="0"/>
                  <a:ea typeface="굴림" pitchFamily="50" charset="-127"/>
                  <a:cs typeface="Arial" panose="020B0604020202020204" pitchFamily="34" charset="0"/>
                </a:rPr>
                <a:t>Yes</a:t>
              </a:r>
            </a:p>
          </p:txBody>
        </p:sp>
        <p:sp>
          <p:nvSpPr>
            <p:cNvPr id="42" name="Rectangle 41">
              <a:extLst>
                <a:ext uri="{FF2B5EF4-FFF2-40B4-BE49-F238E27FC236}">
                  <a16:creationId xmlns:a16="http://schemas.microsoft.com/office/drawing/2014/main" id="{4EACA746-8BDE-4B2A-875A-7BB5AA5A5172}"/>
                </a:ext>
              </a:extLst>
            </p:cNvPr>
            <p:cNvSpPr/>
            <p:nvPr/>
          </p:nvSpPr>
          <p:spPr bwMode="auto">
            <a:xfrm>
              <a:off x="7023050" y="4658892"/>
              <a:ext cx="1592386" cy="1707169"/>
            </a:xfrm>
            <a:prstGeom prst="rect">
              <a:avLst/>
            </a:prstGeom>
            <a:solidFill>
              <a:srgbClr val="00285E">
                <a:lumMod val="25000"/>
                <a:lumOff val="75000"/>
              </a:srgbClr>
            </a:solidFill>
            <a:ln w="12700" cap="flat" cmpd="sng" algn="ctr">
              <a:solidFill>
                <a:srgbClr val="58585A"/>
              </a:solidFill>
              <a:prstDash val="solid"/>
              <a:round/>
              <a:headEnd type="none" w="med" len="med"/>
              <a:tailEnd type="none" w="med" len="med"/>
            </a:ln>
            <a:effectLst/>
          </p:spPr>
          <p:txBody>
            <a:bodyPr vert="horz" wrap="square" lIns="54000" tIns="34290" rIns="54000" bIns="34290" numCol="1" rtlCol="0" anchor="ctr" anchorCtr="0" compatLnSpc="1">
              <a:prstTxWarp prst="textNoShape">
                <a:avLst/>
              </a:prstTxWarp>
            </a:bodyPr>
            <a:lstStyle/>
            <a:p>
              <a:pPr marL="150710" indent="-150710" algn="ctr" defTabSz="782058">
                <a:buFontTx/>
                <a:buAutoNum type="arabicParenR"/>
                <a:defRPr/>
              </a:pPr>
              <a:r>
                <a:rPr lang="en-US" sz="900" b="1" kern="0" dirty="0">
                  <a:solidFill>
                    <a:srgbClr val="000000">
                      <a:lumMod val="50000"/>
                    </a:srgbClr>
                  </a:solidFill>
                  <a:latin typeface="Calibri" panose="020F0502020204030204" pitchFamily="34" charset="0"/>
                  <a:ea typeface="굴림" pitchFamily="50" charset="-127"/>
                  <a:cs typeface="Arial" panose="020B0604020202020204" pitchFamily="34" charset="0"/>
                </a:rPr>
                <a:t>Upload valid licenses</a:t>
              </a:r>
            </a:p>
            <a:p>
              <a:pPr algn="ctr" defTabSz="782058">
                <a:defRPr/>
              </a:pPr>
              <a:r>
                <a:rPr lang="en-US" sz="900" b="1" kern="0" dirty="0">
                  <a:solidFill>
                    <a:srgbClr val="000000">
                      <a:lumMod val="50000"/>
                    </a:srgbClr>
                  </a:solidFill>
                  <a:latin typeface="Calibri" panose="020F0502020204030204" pitchFamily="34" charset="0"/>
                  <a:ea typeface="굴림" pitchFamily="50" charset="-127"/>
                  <a:cs typeface="Arial" panose="020B0604020202020204" pitchFamily="34" charset="0"/>
                </a:rPr>
                <a:t>or</a:t>
              </a:r>
            </a:p>
            <a:p>
              <a:pPr marL="150710" indent="-150710" algn="ctr" defTabSz="782058">
                <a:defRPr/>
              </a:pPr>
              <a:r>
                <a:rPr lang="en-US" sz="900" b="1" kern="0" dirty="0">
                  <a:solidFill>
                    <a:srgbClr val="000000">
                      <a:lumMod val="50000"/>
                    </a:srgbClr>
                  </a:solidFill>
                  <a:latin typeface="Calibri" panose="020F0502020204030204" pitchFamily="34" charset="0"/>
                  <a:ea typeface="굴림" pitchFamily="50" charset="-127"/>
                  <a:cs typeface="Arial" panose="020B0604020202020204" pitchFamily="34" charset="0"/>
                </a:rPr>
                <a:t>2) Delete temp license from the DB</a:t>
              </a:r>
            </a:p>
            <a:p>
              <a:pPr marL="150710" indent="-150710" algn="ctr" defTabSz="782058">
                <a:defRPr/>
              </a:pPr>
              <a:endParaRPr lang="en-US" sz="900" b="1" kern="0" dirty="0">
                <a:solidFill>
                  <a:srgbClr val="000000">
                    <a:lumMod val="50000"/>
                  </a:srgbClr>
                </a:solidFill>
                <a:latin typeface="Calibri" panose="020F0502020204030204" pitchFamily="34" charset="0"/>
                <a:ea typeface="굴림" pitchFamily="50" charset="-127"/>
                <a:cs typeface="Arial" panose="020B0604020202020204" pitchFamily="34" charset="0"/>
              </a:endParaRPr>
            </a:p>
            <a:p>
              <a:pPr marL="150710" indent="-150710" algn="ctr" defTabSz="782058">
                <a:defRPr/>
              </a:pPr>
              <a:r>
                <a:rPr lang="en-US" sz="900" b="1" kern="0" dirty="0">
                  <a:solidFill>
                    <a:srgbClr val="000000">
                      <a:lumMod val="50000"/>
                    </a:srgbClr>
                  </a:solidFill>
                  <a:latin typeface="Calibri" panose="020F0502020204030204" pitchFamily="34" charset="0"/>
                  <a:ea typeface="굴림" pitchFamily="50" charset="-127"/>
                  <a:cs typeface="Arial" panose="020B0604020202020204" pitchFamily="34" charset="0"/>
                </a:rPr>
                <a:t>* LCM/Slave system – reconnection to CCM/Master system</a:t>
              </a:r>
            </a:p>
          </p:txBody>
        </p:sp>
        <p:cxnSp>
          <p:nvCxnSpPr>
            <p:cNvPr id="43" name="Straight Arrow Connector 42">
              <a:extLst>
                <a:ext uri="{FF2B5EF4-FFF2-40B4-BE49-F238E27FC236}">
                  <a16:creationId xmlns:a16="http://schemas.microsoft.com/office/drawing/2014/main" id="{ED75062D-73FA-4E07-BA78-5FD6D3644C6C}"/>
                </a:ext>
              </a:extLst>
            </p:cNvPr>
            <p:cNvCxnSpPr>
              <a:stCxn id="38" idx="3"/>
              <a:endCxn id="42" idx="1"/>
            </p:cNvCxnSpPr>
            <p:nvPr/>
          </p:nvCxnSpPr>
          <p:spPr bwMode="auto">
            <a:xfrm>
              <a:off x="6310611" y="5512476"/>
              <a:ext cx="712439" cy="1"/>
            </a:xfrm>
            <a:prstGeom prst="straightConnector1">
              <a:avLst/>
            </a:prstGeom>
            <a:solidFill>
              <a:srgbClr val="89BA17"/>
            </a:solidFill>
            <a:ln w="12700" cap="flat" cmpd="sng" algn="ctr">
              <a:solidFill>
                <a:srgbClr val="58585A"/>
              </a:solidFill>
              <a:prstDash val="solid"/>
              <a:round/>
              <a:headEnd type="none" w="med" len="med"/>
              <a:tailEnd type="arrow"/>
            </a:ln>
            <a:effectLst/>
          </p:spPr>
        </p:cxnSp>
        <p:cxnSp>
          <p:nvCxnSpPr>
            <p:cNvPr id="44" name="Straight Arrow Connector 43">
              <a:extLst>
                <a:ext uri="{FF2B5EF4-FFF2-40B4-BE49-F238E27FC236}">
                  <a16:creationId xmlns:a16="http://schemas.microsoft.com/office/drawing/2014/main" id="{9974DF2C-373C-4024-999E-693AAEA62305}"/>
                </a:ext>
              </a:extLst>
            </p:cNvPr>
            <p:cNvCxnSpPr>
              <a:stCxn id="42" idx="0"/>
              <a:endCxn id="34" idx="2"/>
            </p:cNvCxnSpPr>
            <p:nvPr/>
          </p:nvCxnSpPr>
          <p:spPr bwMode="auto">
            <a:xfrm flipV="1">
              <a:off x="7819243" y="4008692"/>
              <a:ext cx="0" cy="650201"/>
            </a:xfrm>
            <a:prstGeom prst="straightConnector1">
              <a:avLst/>
            </a:prstGeom>
            <a:solidFill>
              <a:srgbClr val="89BA17"/>
            </a:solidFill>
            <a:ln w="12700" cap="flat" cmpd="sng" algn="ctr">
              <a:solidFill>
                <a:srgbClr val="58585A"/>
              </a:solidFill>
              <a:prstDash val="solid"/>
              <a:round/>
              <a:headEnd type="none" w="med" len="med"/>
              <a:tailEnd type="arrow"/>
            </a:ln>
            <a:effectLst/>
          </p:spPr>
        </p:cxnSp>
        <p:sp>
          <p:nvSpPr>
            <p:cNvPr id="45" name="Rectangle 44">
              <a:extLst>
                <a:ext uri="{FF2B5EF4-FFF2-40B4-BE49-F238E27FC236}">
                  <a16:creationId xmlns:a16="http://schemas.microsoft.com/office/drawing/2014/main" id="{2C72EA8D-5686-4C36-B07D-F7C433F16748}"/>
                </a:ext>
              </a:extLst>
            </p:cNvPr>
            <p:cNvSpPr/>
            <p:nvPr/>
          </p:nvSpPr>
          <p:spPr bwMode="auto">
            <a:xfrm>
              <a:off x="-106106" y="4774232"/>
              <a:ext cx="4708046" cy="705208"/>
            </a:xfrm>
            <a:prstGeom prst="rect">
              <a:avLst/>
            </a:prstGeom>
            <a:solidFill>
              <a:srgbClr val="FFFFFF">
                <a:lumMod val="85000"/>
              </a:srgbClr>
            </a:solidFill>
            <a:ln w="12700" cap="flat" cmpd="sng" algn="ctr">
              <a:solidFill>
                <a:srgbClr val="58585A"/>
              </a:solidFill>
              <a:prstDash val="solid"/>
              <a:round/>
              <a:headEnd type="none" w="med" len="med"/>
              <a:tailEnd type="none" w="med" len="med"/>
            </a:ln>
            <a:effectLst/>
          </p:spPr>
          <p:txBody>
            <a:bodyPr vert="horz" wrap="square" lIns="54000" tIns="34290" rIns="54000" bIns="34290" numCol="1" rtlCol="0" anchor="ctr" anchorCtr="0" compatLnSpc="1">
              <a:prstTxWarp prst="textNoShape">
                <a:avLst/>
              </a:prstTxWarp>
            </a:bodyPr>
            <a:lstStyle/>
            <a:p>
              <a:pPr marL="171450" indent="-171450" defTabSz="782058">
                <a:buFont typeface="+mj-lt"/>
                <a:buAutoNum type="arabicParenR" startAt="4"/>
                <a:defRPr/>
              </a:pPr>
              <a:r>
                <a:rPr lang="en-US" sz="900" kern="0" dirty="0">
                  <a:solidFill>
                    <a:srgbClr val="000000">
                      <a:lumMod val="50000"/>
                    </a:srgbClr>
                  </a:solidFill>
                  <a:latin typeface="Calibri" panose="020F0502020204030204" pitchFamily="34" charset="0"/>
                  <a:ea typeface="굴림" pitchFamily="50" charset="-127"/>
                  <a:cs typeface="Arial" panose="020B0604020202020204" pitchFamily="34" charset="0"/>
                </a:rPr>
                <a:t>Stand-by system running as a redundancy mode for SME</a:t>
              </a:r>
            </a:p>
            <a:p>
              <a:pPr defTabSz="782058">
                <a:defRPr/>
              </a:pPr>
              <a:r>
                <a:rPr lang="en-US" sz="750" kern="0" dirty="0">
                  <a:solidFill>
                    <a:srgbClr val="000000">
                      <a:lumMod val="50000"/>
                    </a:srgbClr>
                  </a:solidFill>
                  <a:latin typeface="Calibri" panose="020F0502020204030204" pitchFamily="34" charset="0"/>
                  <a:ea typeface="굴림" pitchFamily="50" charset="-127"/>
                  <a:cs typeface="Arial" panose="020B0604020202020204" pitchFamily="34" charset="0"/>
                </a:rPr>
                <a:t>     - Needs reconnection to Master system within 60days</a:t>
              </a:r>
            </a:p>
          </p:txBody>
        </p:sp>
        <p:cxnSp>
          <p:nvCxnSpPr>
            <p:cNvPr id="46" name="Straight Arrow Connector 45">
              <a:extLst>
                <a:ext uri="{FF2B5EF4-FFF2-40B4-BE49-F238E27FC236}">
                  <a16:creationId xmlns:a16="http://schemas.microsoft.com/office/drawing/2014/main" id="{84D0D255-22A9-418E-9C91-93309DA233F8}"/>
                </a:ext>
              </a:extLst>
            </p:cNvPr>
            <p:cNvCxnSpPr>
              <a:stCxn id="45" idx="3"/>
              <a:endCxn id="32" idx="1"/>
            </p:cNvCxnSpPr>
            <p:nvPr/>
          </p:nvCxnSpPr>
          <p:spPr bwMode="auto">
            <a:xfrm flipV="1">
              <a:off x="4601940" y="3469604"/>
              <a:ext cx="397049" cy="1657232"/>
            </a:xfrm>
            <a:prstGeom prst="straightConnector1">
              <a:avLst/>
            </a:prstGeom>
            <a:solidFill>
              <a:srgbClr val="89BA17"/>
            </a:solidFill>
            <a:ln w="12700" cap="flat" cmpd="sng" algn="ctr">
              <a:solidFill>
                <a:srgbClr val="58585A"/>
              </a:solidFill>
              <a:prstDash val="solid"/>
              <a:round/>
              <a:headEnd type="none" w="med" len="med"/>
              <a:tailEnd type="arrow"/>
            </a:ln>
            <a:effectLst/>
          </p:spPr>
        </p:cxnSp>
        <p:sp>
          <p:nvSpPr>
            <p:cNvPr id="47" name="Rectangle 46">
              <a:extLst>
                <a:ext uri="{FF2B5EF4-FFF2-40B4-BE49-F238E27FC236}">
                  <a16:creationId xmlns:a16="http://schemas.microsoft.com/office/drawing/2014/main" id="{344CE9AB-9D38-458C-97F5-43E164885165}"/>
                </a:ext>
              </a:extLst>
            </p:cNvPr>
            <p:cNvSpPr/>
            <p:nvPr/>
          </p:nvSpPr>
          <p:spPr bwMode="auto">
            <a:xfrm>
              <a:off x="-106106" y="5608358"/>
              <a:ext cx="4708046" cy="757703"/>
            </a:xfrm>
            <a:prstGeom prst="rect">
              <a:avLst/>
            </a:prstGeom>
            <a:solidFill>
              <a:srgbClr val="FFFFFF">
                <a:lumMod val="85000"/>
              </a:srgbClr>
            </a:solidFill>
            <a:ln w="12700" cap="flat" cmpd="sng" algn="ctr">
              <a:solidFill>
                <a:srgbClr val="58585A"/>
              </a:solidFill>
              <a:prstDash val="solid"/>
              <a:round/>
              <a:headEnd type="none" w="med" len="med"/>
              <a:tailEnd type="none" w="med" len="med"/>
            </a:ln>
            <a:effectLst/>
          </p:spPr>
          <p:txBody>
            <a:bodyPr vert="horz" wrap="square" lIns="54000" tIns="34290" rIns="54000" bIns="34290" numCol="1" rtlCol="0" anchor="ctr" anchorCtr="0" compatLnSpc="1">
              <a:prstTxWarp prst="textNoShape">
                <a:avLst/>
              </a:prstTxWarp>
            </a:bodyPr>
            <a:lstStyle/>
            <a:p>
              <a:pPr marL="171450" indent="-171450" defTabSz="782058">
                <a:buFont typeface="+mj-lt"/>
                <a:buAutoNum type="arabicParenR" startAt="5"/>
                <a:defRPr/>
              </a:pPr>
              <a:r>
                <a:rPr lang="en-US" sz="900" kern="0" dirty="0">
                  <a:solidFill>
                    <a:srgbClr val="000000">
                      <a:lumMod val="50000"/>
                    </a:srgbClr>
                  </a:solidFill>
                  <a:latin typeface="Calibri" panose="020F0502020204030204" pitchFamily="34" charset="0"/>
                  <a:ea typeface="굴림" pitchFamily="50" charset="-127"/>
                  <a:cs typeface="Arial" panose="020B0604020202020204" pitchFamily="34" charset="0"/>
                </a:rPr>
                <a:t>Illegal (Intentionally changed) license file upload for SME/LME</a:t>
              </a:r>
            </a:p>
            <a:p>
              <a:pPr defTabSz="782058">
                <a:defRPr/>
              </a:pPr>
              <a:r>
                <a:rPr lang="en-US" sz="675" kern="0" dirty="0">
                  <a:solidFill>
                    <a:srgbClr val="000000">
                      <a:lumMod val="50000"/>
                    </a:srgbClr>
                  </a:solidFill>
                  <a:latin typeface="Calibri" panose="020F0502020204030204" pitchFamily="34" charset="0"/>
                  <a:ea typeface="굴림" pitchFamily="50" charset="-127"/>
                  <a:cs typeface="Arial" panose="020B0604020202020204" pitchFamily="34" charset="0"/>
                </a:rPr>
                <a:t>      * When uploading the license file, system date should not be earlier (past) than license issued date.</a:t>
              </a:r>
            </a:p>
            <a:p>
              <a:pPr defTabSz="782058">
                <a:defRPr/>
              </a:pPr>
              <a:r>
                <a:rPr lang="en-US" sz="675" kern="0" dirty="0">
                  <a:solidFill>
                    <a:srgbClr val="000000">
                      <a:lumMod val="50000"/>
                    </a:srgbClr>
                  </a:solidFill>
                  <a:latin typeface="Calibri" panose="020F0502020204030204" pitchFamily="34" charset="0"/>
                  <a:ea typeface="굴림" pitchFamily="50" charset="-127"/>
                  <a:cs typeface="Arial" panose="020B0604020202020204" pitchFamily="34" charset="0"/>
                </a:rPr>
                <a:t>         Ex) Uploading Jan/2018 issued license to system date Dec/2017 is illegal </a:t>
              </a:r>
            </a:p>
          </p:txBody>
        </p:sp>
        <p:cxnSp>
          <p:nvCxnSpPr>
            <p:cNvPr id="48" name="Straight Arrow Connector 47">
              <a:extLst>
                <a:ext uri="{FF2B5EF4-FFF2-40B4-BE49-F238E27FC236}">
                  <a16:creationId xmlns:a16="http://schemas.microsoft.com/office/drawing/2014/main" id="{8BA886AE-6914-441D-85CA-DBE1466698D2}"/>
                </a:ext>
              </a:extLst>
            </p:cNvPr>
            <p:cNvCxnSpPr>
              <a:stCxn id="47" idx="3"/>
              <a:endCxn id="32" idx="1"/>
            </p:cNvCxnSpPr>
            <p:nvPr/>
          </p:nvCxnSpPr>
          <p:spPr bwMode="auto">
            <a:xfrm flipV="1">
              <a:off x="4601940" y="3469604"/>
              <a:ext cx="397049" cy="2517606"/>
            </a:xfrm>
            <a:prstGeom prst="straightConnector1">
              <a:avLst/>
            </a:prstGeom>
            <a:solidFill>
              <a:srgbClr val="89BA17"/>
            </a:solidFill>
            <a:ln w="12700" cap="flat" cmpd="sng" algn="ctr">
              <a:solidFill>
                <a:srgbClr val="58585A"/>
              </a:solidFill>
              <a:prstDash val="solid"/>
              <a:round/>
              <a:headEnd type="none" w="med" len="med"/>
              <a:tailEnd type="arrow"/>
            </a:ln>
            <a:effectLst/>
          </p:spPr>
        </p:cxnSp>
      </p:grpSp>
    </p:spTree>
    <p:extLst>
      <p:ext uri="{BB962C8B-B14F-4D97-AF65-F5344CB8AC3E}">
        <p14:creationId xmlns:p14="http://schemas.microsoft.com/office/powerpoint/2010/main" val="10812274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ko-KR" sz="2800" dirty="0"/>
              <a:t>Limited Service Mode</a:t>
            </a:r>
            <a:endParaRPr lang="ko-KR" altLang="en-US" sz="2800" dirty="0"/>
          </a:p>
        </p:txBody>
      </p:sp>
      <p:sp>
        <p:nvSpPr>
          <p:cNvPr id="3" name="Content Placeholder 2">
            <a:extLst>
              <a:ext uri="{FF2B5EF4-FFF2-40B4-BE49-F238E27FC236}">
                <a16:creationId xmlns:a16="http://schemas.microsoft.com/office/drawing/2014/main" id="{B4F68202-7E0C-4BC0-94AC-AB1BB4B5B888}"/>
              </a:ext>
            </a:extLst>
          </p:cNvPr>
          <p:cNvSpPr>
            <a:spLocks noGrp="1"/>
          </p:cNvSpPr>
          <p:nvPr>
            <p:ph idx="1"/>
          </p:nvPr>
        </p:nvSpPr>
        <p:spPr/>
        <p:txBody>
          <a:bodyPr>
            <a:normAutofit/>
          </a:bodyPr>
          <a:lstStyle/>
          <a:p>
            <a:r>
              <a:rPr lang="en-US" altLang="ko-KR" sz="2000" dirty="0">
                <a:latin typeface="Calibri" panose="020F0502020204030204" pitchFamily="34" charset="0"/>
              </a:rPr>
              <a:t>System goes to the “Limited service mode” when it reaches license invalidation.</a:t>
            </a:r>
          </a:p>
          <a:p>
            <a:pPr lvl="1"/>
            <a:r>
              <a:rPr lang="en-US" altLang="ko-KR" sz="1400" dirty="0">
                <a:latin typeface="Calibri" panose="020F0502020204030204" pitchFamily="34" charset="0"/>
              </a:rPr>
              <a:t>Internal calls, Incoming calls and emergency outgoing calls are supported</a:t>
            </a:r>
          </a:p>
          <a:p>
            <a:pPr lvl="1"/>
            <a:r>
              <a:rPr lang="en-US" altLang="ko-KR" sz="1400" dirty="0">
                <a:latin typeface="Calibri" panose="020F0502020204030204" pitchFamily="34" charset="0"/>
              </a:rPr>
              <a:t>Outgoing calls are only allowed from the system attendant (to be supported from Unified v3.0)</a:t>
            </a:r>
          </a:p>
          <a:p>
            <a:pPr lvl="1"/>
            <a:r>
              <a:rPr lang="en-US" altLang="ko-KR" sz="1400" dirty="0">
                <a:latin typeface="Calibri" panose="020F0502020204030204" pitchFamily="34" charset="0"/>
              </a:rPr>
              <a:t>Remote PPP Connection is supported</a:t>
            </a:r>
          </a:p>
          <a:p>
            <a:endParaRPr lang="en-US" sz="2800" dirty="0"/>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64458" y="4165637"/>
            <a:ext cx="712365" cy="460648"/>
          </a:xfrm>
          <a:prstGeom prst="rect">
            <a:avLst/>
          </a:prstGeom>
        </p:spPr>
      </p:pic>
      <p:grpSp>
        <p:nvGrpSpPr>
          <p:cNvPr id="6" name="Group 14"/>
          <p:cNvGrpSpPr>
            <a:grpSpLocks/>
          </p:cNvGrpSpPr>
          <p:nvPr/>
        </p:nvGrpSpPr>
        <p:grpSpPr bwMode="auto">
          <a:xfrm>
            <a:off x="3856645" y="3921802"/>
            <a:ext cx="816227" cy="785679"/>
            <a:chOff x="5907088" y="2878138"/>
            <a:chExt cx="1670050" cy="1093787"/>
          </a:xfrm>
          <a:solidFill>
            <a:schemeClr val="bg1">
              <a:lumMod val="85000"/>
            </a:schemeClr>
          </a:solidFill>
        </p:grpSpPr>
        <p:sp>
          <p:nvSpPr>
            <p:cNvPr id="7" name="Freeform 7"/>
            <p:cNvSpPr>
              <a:spLocks noChangeAspect="1"/>
            </p:cNvSpPr>
            <p:nvPr/>
          </p:nvSpPr>
          <p:spPr bwMode="auto">
            <a:xfrm>
              <a:off x="5940425" y="2903538"/>
              <a:ext cx="1614488" cy="1049337"/>
            </a:xfrm>
            <a:custGeom>
              <a:avLst/>
              <a:gdLst>
                <a:gd name="T0" fmla="*/ 2147483647 w 3053"/>
                <a:gd name="T1" fmla="*/ 2147483647 h 1982"/>
                <a:gd name="T2" fmla="*/ 2147483647 w 3053"/>
                <a:gd name="T3" fmla="*/ 2147483647 h 1982"/>
                <a:gd name="T4" fmla="*/ 2147483647 w 3053"/>
                <a:gd name="T5" fmla="*/ 2147483647 h 1982"/>
                <a:gd name="T6" fmla="*/ 2147483647 w 3053"/>
                <a:gd name="T7" fmla="*/ 2147483647 h 1982"/>
                <a:gd name="T8" fmla="*/ 2147483647 w 3053"/>
                <a:gd name="T9" fmla="*/ 2147483647 h 1982"/>
                <a:gd name="T10" fmla="*/ 2147483647 w 3053"/>
                <a:gd name="T11" fmla="*/ 2147483647 h 1982"/>
                <a:gd name="T12" fmla="*/ 2147483647 w 3053"/>
                <a:gd name="T13" fmla="*/ 2147483647 h 1982"/>
                <a:gd name="T14" fmla="*/ 2147483647 w 3053"/>
                <a:gd name="T15" fmla="*/ 2147483647 h 1982"/>
                <a:gd name="T16" fmla="*/ 2147483647 w 3053"/>
                <a:gd name="T17" fmla="*/ 2147483647 h 1982"/>
                <a:gd name="T18" fmla="*/ 2147483647 w 3053"/>
                <a:gd name="T19" fmla="*/ 2147483647 h 1982"/>
                <a:gd name="T20" fmla="*/ 2147483647 w 3053"/>
                <a:gd name="T21" fmla="*/ 2147483647 h 1982"/>
                <a:gd name="T22" fmla="*/ 2147483647 w 3053"/>
                <a:gd name="T23" fmla="*/ 2147483647 h 1982"/>
                <a:gd name="T24" fmla="*/ 2147483647 w 3053"/>
                <a:gd name="T25" fmla="*/ 2147483647 h 1982"/>
                <a:gd name="T26" fmla="*/ 2147483647 w 3053"/>
                <a:gd name="T27" fmla="*/ 2147483647 h 1982"/>
                <a:gd name="T28" fmla="*/ 2147483647 w 3053"/>
                <a:gd name="T29" fmla="*/ 2147483647 h 1982"/>
                <a:gd name="T30" fmla="*/ 2147483647 w 3053"/>
                <a:gd name="T31" fmla="*/ 2147483647 h 1982"/>
                <a:gd name="T32" fmla="*/ 2147483647 w 3053"/>
                <a:gd name="T33" fmla="*/ 2147483647 h 1982"/>
                <a:gd name="T34" fmla="*/ 2147483647 w 3053"/>
                <a:gd name="T35" fmla="*/ 2147483647 h 1982"/>
                <a:gd name="T36" fmla="*/ 2147483647 w 3053"/>
                <a:gd name="T37" fmla="*/ 2147483647 h 1982"/>
                <a:gd name="T38" fmla="*/ 2147483647 w 3053"/>
                <a:gd name="T39" fmla="*/ 2147483647 h 1982"/>
                <a:gd name="T40" fmla="*/ 2147483647 w 3053"/>
                <a:gd name="T41" fmla="*/ 2147483647 h 1982"/>
                <a:gd name="T42" fmla="*/ 2147483647 w 3053"/>
                <a:gd name="T43" fmla="*/ 2147483647 h 1982"/>
                <a:gd name="T44" fmla="*/ 2147483647 w 3053"/>
                <a:gd name="T45" fmla="*/ 2147483647 h 1982"/>
                <a:gd name="T46" fmla="*/ 2147483647 w 3053"/>
                <a:gd name="T47" fmla="*/ 2147483647 h 1982"/>
                <a:gd name="T48" fmla="*/ 2147483647 w 3053"/>
                <a:gd name="T49" fmla="*/ 2147483647 h 1982"/>
                <a:gd name="T50" fmla="*/ 2147483647 w 3053"/>
                <a:gd name="T51" fmla="*/ 2147483647 h 1982"/>
                <a:gd name="T52" fmla="*/ 2147483647 w 3053"/>
                <a:gd name="T53" fmla="*/ 2147483647 h 1982"/>
                <a:gd name="T54" fmla="*/ 2147483647 w 3053"/>
                <a:gd name="T55" fmla="*/ 2147483647 h 1982"/>
                <a:gd name="T56" fmla="*/ 2147483647 w 3053"/>
                <a:gd name="T57" fmla="*/ 2147483647 h 1982"/>
                <a:gd name="T58" fmla="*/ 0 w 3053"/>
                <a:gd name="T59" fmla="*/ 2147483647 h 1982"/>
                <a:gd name="T60" fmla="*/ 2147483647 w 3053"/>
                <a:gd name="T61" fmla="*/ 2147483647 h 1982"/>
                <a:gd name="T62" fmla="*/ 2147483647 w 3053"/>
                <a:gd name="T63" fmla="*/ 2147483647 h 1982"/>
                <a:gd name="T64" fmla="*/ 2147483647 w 3053"/>
                <a:gd name="T65" fmla="*/ 2147483647 h 1982"/>
                <a:gd name="T66" fmla="*/ 2147483647 w 3053"/>
                <a:gd name="T67" fmla="*/ 2147483647 h 1982"/>
                <a:gd name="T68" fmla="*/ 2147483647 w 3053"/>
                <a:gd name="T69" fmla="*/ 2147483647 h 1982"/>
                <a:gd name="T70" fmla="*/ 2147483647 w 3053"/>
                <a:gd name="T71" fmla="*/ 2147483647 h 1982"/>
                <a:gd name="T72" fmla="*/ 2147483647 w 3053"/>
                <a:gd name="T73" fmla="*/ 2147483647 h 1982"/>
                <a:gd name="T74" fmla="*/ 2147483647 w 3053"/>
                <a:gd name="T75" fmla="*/ 2147483647 h 1982"/>
                <a:gd name="T76" fmla="*/ 2147483647 w 3053"/>
                <a:gd name="T77" fmla="*/ 2147483647 h 1982"/>
                <a:gd name="T78" fmla="*/ 2147483647 w 3053"/>
                <a:gd name="T79" fmla="*/ 2147483647 h 1982"/>
                <a:gd name="T80" fmla="*/ 2147483647 w 3053"/>
                <a:gd name="T81" fmla="*/ 2147483647 h 1982"/>
                <a:gd name="T82" fmla="*/ 2147483647 w 3053"/>
                <a:gd name="T83" fmla="*/ 2147483647 h 1982"/>
                <a:gd name="T84" fmla="*/ 2147483647 w 3053"/>
                <a:gd name="T85" fmla="*/ 2147483647 h 1982"/>
                <a:gd name="T86" fmla="*/ 2147483647 w 3053"/>
                <a:gd name="T87" fmla="*/ 2147483647 h 1982"/>
                <a:gd name="T88" fmla="*/ 2147483647 w 3053"/>
                <a:gd name="T89" fmla="*/ 2147483647 h 1982"/>
                <a:gd name="T90" fmla="*/ 2147483647 w 3053"/>
                <a:gd name="T91" fmla="*/ 2147483647 h 1982"/>
                <a:gd name="T92" fmla="*/ 2147483647 w 3053"/>
                <a:gd name="T93" fmla="*/ 2147483647 h 1982"/>
                <a:gd name="T94" fmla="*/ 2147483647 w 3053"/>
                <a:gd name="T95" fmla="*/ 2147483647 h 1982"/>
                <a:gd name="T96" fmla="*/ 2147483647 w 3053"/>
                <a:gd name="T97" fmla="*/ 0 h 19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053" h="1982">
                  <a:moveTo>
                    <a:pt x="1321" y="0"/>
                  </a:moveTo>
                  <a:lnTo>
                    <a:pt x="1388" y="5"/>
                  </a:lnTo>
                  <a:lnTo>
                    <a:pt x="1454" y="16"/>
                  </a:lnTo>
                  <a:lnTo>
                    <a:pt x="1518" y="32"/>
                  </a:lnTo>
                  <a:lnTo>
                    <a:pt x="1580" y="54"/>
                  </a:lnTo>
                  <a:lnTo>
                    <a:pt x="1640" y="80"/>
                  </a:lnTo>
                  <a:lnTo>
                    <a:pt x="1696" y="112"/>
                  </a:lnTo>
                  <a:lnTo>
                    <a:pt x="1749" y="148"/>
                  </a:lnTo>
                  <a:lnTo>
                    <a:pt x="1799" y="187"/>
                  </a:lnTo>
                  <a:lnTo>
                    <a:pt x="1844" y="230"/>
                  </a:lnTo>
                  <a:lnTo>
                    <a:pt x="1885" y="277"/>
                  </a:lnTo>
                  <a:lnTo>
                    <a:pt x="1921" y="327"/>
                  </a:lnTo>
                  <a:lnTo>
                    <a:pt x="1952" y="379"/>
                  </a:lnTo>
                  <a:lnTo>
                    <a:pt x="1954" y="378"/>
                  </a:lnTo>
                  <a:lnTo>
                    <a:pt x="1963" y="375"/>
                  </a:lnTo>
                  <a:lnTo>
                    <a:pt x="1977" y="370"/>
                  </a:lnTo>
                  <a:lnTo>
                    <a:pt x="1995" y="363"/>
                  </a:lnTo>
                  <a:lnTo>
                    <a:pt x="2018" y="357"/>
                  </a:lnTo>
                  <a:lnTo>
                    <a:pt x="2044" y="349"/>
                  </a:lnTo>
                  <a:lnTo>
                    <a:pt x="2074" y="343"/>
                  </a:lnTo>
                  <a:lnTo>
                    <a:pt x="2106" y="337"/>
                  </a:lnTo>
                  <a:lnTo>
                    <a:pt x="2141" y="332"/>
                  </a:lnTo>
                  <a:lnTo>
                    <a:pt x="2177" y="329"/>
                  </a:lnTo>
                  <a:lnTo>
                    <a:pt x="2214" y="328"/>
                  </a:lnTo>
                  <a:lnTo>
                    <a:pt x="2254" y="330"/>
                  </a:lnTo>
                  <a:lnTo>
                    <a:pt x="2293" y="337"/>
                  </a:lnTo>
                  <a:lnTo>
                    <a:pt x="2331" y="347"/>
                  </a:lnTo>
                  <a:lnTo>
                    <a:pt x="2370" y="360"/>
                  </a:lnTo>
                  <a:lnTo>
                    <a:pt x="2408" y="379"/>
                  </a:lnTo>
                  <a:lnTo>
                    <a:pt x="2444" y="403"/>
                  </a:lnTo>
                  <a:lnTo>
                    <a:pt x="2478" y="434"/>
                  </a:lnTo>
                  <a:lnTo>
                    <a:pt x="2509" y="470"/>
                  </a:lnTo>
                  <a:lnTo>
                    <a:pt x="2546" y="523"/>
                  </a:lnTo>
                  <a:lnTo>
                    <a:pt x="2576" y="574"/>
                  </a:lnTo>
                  <a:lnTo>
                    <a:pt x="2600" y="624"/>
                  </a:lnTo>
                  <a:lnTo>
                    <a:pt x="2617" y="671"/>
                  </a:lnTo>
                  <a:lnTo>
                    <a:pt x="2630" y="716"/>
                  </a:lnTo>
                  <a:lnTo>
                    <a:pt x="2637" y="757"/>
                  </a:lnTo>
                  <a:lnTo>
                    <a:pt x="2642" y="794"/>
                  </a:lnTo>
                  <a:lnTo>
                    <a:pt x="2643" y="829"/>
                  </a:lnTo>
                  <a:lnTo>
                    <a:pt x="2642" y="858"/>
                  </a:lnTo>
                  <a:lnTo>
                    <a:pt x="2640" y="884"/>
                  </a:lnTo>
                  <a:lnTo>
                    <a:pt x="2636" y="904"/>
                  </a:lnTo>
                  <a:lnTo>
                    <a:pt x="2633" y="919"/>
                  </a:lnTo>
                  <a:lnTo>
                    <a:pt x="2631" y="927"/>
                  </a:lnTo>
                  <a:lnTo>
                    <a:pt x="2630" y="931"/>
                  </a:lnTo>
                  <a:lnTo>
                    <a:pt x="2633" y="932"/>
                  </a:lnTo>
                  <a:lnTo>
                    <a:pt x="2642" y="935"/>
                  </a:lnTo>
                  <a:lnTo>
                    <a:pt x="2657" y="941"/>
                  </a:lnTo>
                  <a:lnTo>
                    <a:pt x="2677" y="948"/>
                  </a:lnTo>
                  <a:lnTo>
                    <a:pt x="2701" y="960"/>
                  </a:lnTo>
                  <a:lnTo>
                    <a:pt x="2728" y="972"/>
                  </a:lnTo>
                  <a:lnTo>
                    <a:pt x="2757" y="987"/>
                  </a:lnTo>
                  <a:lnTo>
                    <a:pt x="2789" y="1006"/>
                  </a:lnTo>
                  <a:lnTo>
                    <a:pt x="2821" y="1027"/>
                  </a:lnTo>
                  <a:lnTo>
                    <a:pt x="2854" y="1052"/>
                  </a:lnTo>
                  <a:lnTo>
                    <a:pt x="2886" y="1078"/>
                  </a:lnTo>
                  <a:lnTo>
                    <a:pt x="2918" y="1108"/>
                  </a:lnTo>
                  <a:lnTo>
                    <a:pt x="2947" y="1141"/>
                  </a:lnTo>
                  <a:lnTo>
                    <a:pt x="2974" y="1177"/>
                  </a:lnTo>
                  <a:lnTo>
                    <a:pt x="2998" y="1217"/>
                  </a:lnTo>
                  <a:lnTo>
                    <a:pt x="3019" y="1261"/>
                  </a:lnTo>
                  <a:lnTo>
                    <a:pt x="3034" y="1307"/>
                  </a:lnTo>
                  <a:lnTo>
                    <a:pt x="3044" y="1358"/>
                  </a:lnTo>
                  <a:lnTo>
                    <a:pt x="3050" y="1412"/>
                  </a:lnTo>
                  <a:lnTo>
                    <a:pt x="3053" y="1463"/>
                  </a:lnTo>
                  <a:lnTo>
                    <a:pt x="3053" y="1507"/>
                  </a:lnTo>
                  <a:lnTo>
                    <a:pt x="3051" y="1547"/>
                  </a:lnTo>
                  <a:lnTo>
                    <a:pt x="3046" y="1580"/>
                  </a:lnTo>
                  <a:lnTo>
                    <a:pt x="3041" y="1610"/>
                  </a:lnTo>
                  <a:lnTo>
                    <a:pt x="3034" y="1636"/>
                  </a:lnTo>
                  <a:lnTo>
                    <a:pt x="3026" y="1657"/>
                  </a:lnTo>
                  <a:lnTo>
                    <a:pt x="3018" y="1675"/>
                  </a:lnTo>
                  <a:lnTo>
                    <a:pt x="3009" y="1690"/>
                  </a:lnTo>
                  <a:lnTo>
                    <a:pt x="3002" y="1701"/>
                  </a:lnTo>
                  <a:lnTo>
                    <a:pt x="2994" y="1710"/>
                  </a:lnTo>
                  <a:lnTo>
                    <a:pt x="2988" y="1716"/>
                  </a:lnTo>
                  <a:lnTo>
                    <a:pt x="2982" y="1721"/>
                  </a:lnTo>
                  <a:lnTo>
                    <a:pt x="2979" y="1723"/>
                  </a:lnTo>
                  <a:lnTo>
                    <a:pt x="2978" y="1723"/>
                  </a:lnTo>
                  <a:lnTo>
                    <a:pt x="2620" y="1973"/>
                  </a:lnTo>
                  <a:lnTo>
                    <a:pt x="2222" y="1982"/>
                  </a:lnTo>
                  <a:lnTo>
                    <a:pt x="956" y="1970"/>
                  </a:lnTo>
                  <a:lnTo>
                    <a:pt x="452" y="1970"/>
                  </a:lnTo>
                  <a:lnTo>
                    <a:pt x="181" y="1819"/>
                  </a:lnTo>
                  <a:lnTo>
                    <a:pt x="2" y="1501"/>
                  </a:lnTo>
                  <a:lnTo>
                    <a:pt x="2" y="1497"/>
                  </a:lnTo>
                  <a:lnTo>
                    <a:pt x="0" y="1487"/>
                  </a:lnTo>
                  <a:lnTo>
                    <a:pt x="0" y="1470"/>
                  </a:lnTo>
                  <a:lnTo>
                    <a:pt x="0" y="1448"/>
                  </a:lnTo>
                  <a:lnTo>
                    <a:pt x="2" y="1422"/>
                  </a:lnTo>
                  <a:lnTo>
                    <a:pt x="3" y="1391"/>
                  </a:lnTo>
                  <a:lnTo>
                    <a:pt x="5" y="1358"/>
                  </a:lnTo>
                  <a:lnTo>
                    <a:pt x="10" y="1320"/>
                  </a:lnTo>
                  <a:lnTo>
                    <a:pt x="15" y="1282"/>
                  </a:lnTo>
                  <a:lnTo>
                    <a:pt x="24" y="1242"/>
                  </a:lnTo>
                  <a:lnTo>
                    <a:pt x="34" y="1201"/>
                  </a:lnTo>
                  <a:lnTo>
                    <a:pt x="46" y="1161"/>
                  </a:lnTo>
                  <a:lnTo>
                    <a:pt x="61" y="1120"/>
                  </a:lnTo>
                  <a:lnTo>
                    <a:pt x="79" y="1082"/>
                  </a:lnTo>
                  <a:lnTo>
                    <a:pt x="100" y="1045"/>
                  </a:lnTo>
                  <a:lnTo>
                    <a:pt x="125" y="1011"/>
                  </a:lnTo>
                  <a:lnTo>
                    <a:pt x="152" y="980"/>
                  </a:lnTo>
                  <a:lnTo>
                    <a:pt x="184" y="953"/>
                  </a:lnTo>
                  <a:lnTo>
                    <a:pt x="222" y="931"/>
                  </a:lnTo>
                  <a:lnTo>
                    <a:pt x="268" y="907"/>
                  </a:lnTo>
                  <a:lnTo>
                    <a:pt x="311" y="890"/>
                  </a:lnTo>
                  <a:lnTo>
                    <a:pt x="350" y="875"/>
                  </a:lnTo>
                  <a:lnTo>
                    <a:pt x="385" y="864"/>
                  </a:lnTo>
                  <a:lnTo>
                    <a:pt x="416" y="855"/>
                  </a:lnTo>
                  <a:lnTo>
                    <a:pt x="444" y="849"/>
                  </a:lnTo>
                  <a:lnTo>
                    <a:pt x="468" y="847"/>
                  </a:lnTo>
                  <a:lnTo>
                    <a:pt x="489" y="845"/>
                  </a:lnTo>
                  <a:lnTo>
                    <a:pt x="507" y="845"/>
                  </a:lnTo>
                  <a:lnTo>
                    <a:pt x="521" y="845"/>
                  </a:lnTo>
                  <a:lnTo>
                    <a:pt x="534" y="848"/>
                  </a:lnTo>
                  <a:lnTo>
                    <a:pt x="543" y="849"/>
                  </a:lnTo>
                  <a:lnTo>
                    <a:pt x="549" y="851"/>
                  </a:lnTo>
                  <a:lnTo>
                    <a:pt x="553" y="853"/>
                  </a:lnTo>
                  <a:lnTo>
                    <a:pt x="554" y="854"/>
                  </a:lnTo>
                  <a:lnTo>
                    <a:pt x="553" y="850"/>
                  </a:lnTo>
                  <a:lnTo>
                    <a:pt x="553" y="840"/>
                  </a:lnTo>
                  <a:lnTo>
                    <a:pt x="553" y="824"/>
                  </a:lnTo>
                  <a:lnTo>
                    <a:pt x="553" y="803"/>
                  </a:lnTo>
                  <a:lnTo>
                    <a:pt x="554" y="777"/>
                  </a:lnTo>
                  <a:lnTo>
                    <a:pt x="555" y="746"/>
                  </a:lnTo>
                  <a:lnTo>
                    <a:pt x="559" y="711"/>
                  </a:lnTo>
                  <a:lnTo>
                    <a:pt x="564" y="672"/>
                  </a:lnTo>
                  <a:lnTo>
                    <a:pt x="570" y="631"/>
                  </a:lnTo>
                  <a:lnTo>
                    <a:pt x="580" y="589"/>
                  </a:lnTo>
                  <a:lnTo>
                    <a:pt x="591" y="543"/>
                  </a:lnTo>
                  <a:lnTo>
                    <a:pt x="605" y="497"/>
                  </a:lnTo>
                  <a:lnTo>
                    <a:pt x="623" y="450"/>
                  </a:lnTo>
                  <a:lnTo>
                    <a:pt x="645" y="401"/>
                  </a:lnTo>
                  <a:lnTo>
                    <a:pt x="668" y="354"/>
                  </a:lnTo>
                  <a:lnTo>
                    <a:pt x="698" y="308"/>
                  </a:lnTo>
                  <a:lnTo>
                    <a:pt x="730" y="262"/>
                  </a:lnTo>
                  <a:lnTo>
                    <a:pt x="769" y="218"/>
                  </a:lnTo>
                  <a:lnTo>
                    <a:pt x="811" y="177"/>
                  </a:lnTo>
                  <a:lnTo>
                    <a:pt x="860" y="139"/>
                  </a:lnTo>
                  <a:lnTo>
                    <a:pt x="913" y="104"/>
                  </a:lnTo>
                  <a:lnTo>
                    <a:pt x="980" y="68"/>
                  </a:lnTo>
                  <a:lnTo>
                    <a:pt x="1048" y="41"/>
                  </a:lnTo>
                  <a:lnTo>
                    <a:pt x="1116" y="21"/>
                  </a:lnTo>
                  <a:lnTo>
                    <a:pt x="1184" y="7"/>
                  </a:lnTo>
                  <a:lnTo>
                    <a:pt x="1253" y="0"/>
                  </a:lnTo>
                  <a:lnTo>
                    <a:pt x="1321" y="0"/>
                  </a:lnTo>
                  <a:close/>
                </a:path>
              </a:pathLst>
            </a:custGeom>
            <a:grpFill/>
            <a:ln w="0">
              <a:noFill/>
              <a:prstDash val="solid"/>
              <a:round/>
              <a:headEnd/>
              <a:tailEnd/>
            </a:ln>
          </p:spPr>
          <p:txBody>
            <a:bodyPr/>
            <a:lstStyle/>
            <a:p>
              <a:pPr>
                <a:defRPr/>
              </a:pPr>
              <a:endParaRPr kumimoji="1" lang="en-US" sz="1000" kern="0">
                <a:latin typeface="Calibri" panose="020F0502020204030204" pitchFamily="34" charset="0"/>
                <a:cs typeface="Arial" panose="020B0604020202020204" pitchFamily="34" charset="0"/>
              </a:endParaRPr>
            </a:p>
          </p:txBody>
        </p:sp>
        <p:sp>
          <p:nvSpPr>
            <p:cNvPr id="8" name="Freeform 8"/>
            <p:cNvSpPr>
              <a:spLocks noChangeAspect="1" noEditPoints="1"/>
            </p:cNvSpPr>
            <p:nvPr/>
          </p:nvSpPr>
          <p:spPr bwMode="auto">
            <a:xfrm>
              <a:off x="5907088" y="2878138"/>
              <a:ext cx="1670050" cy="1093787"/>
            </a:xfrm>
            <a:custGeom>
              <a:avLst/>
              <a:gdLst>
                <a:gd name="T0" fmla="*/ 2147483647 w 3158"/>
                <a:gd name="T1" fmla="*/ 2147483647 h 2067"/>
                <a:gd name="T2" fmla="*/ 2147483647 w 3158"/>
                <a:gd name="T3" fmla="*/ 2147483647 h 2067"/>
                <a:gd name="T4" fmla="*/ 2147483647 w 3158"/>
                <a:gd name="T5" fmla="*/ 2147483647 h 2067"/>
                <a:gd name="T6" fmla="*/ 2147483647 w 3158"/>
                <a:gd name="T7" fmla="*/ 2147483647 h 2067"/>
                <a:gd name="T8" fmla="*/ 2147483647 w 3158"/>
                <a:gd name="T9" fmla="*/ 2147483647 h 2067"/>
                <a:gd name="T10" fmla="*/ 2147483647 w 3158"/>
                <a:gd name="T11" fmla="*/ 2147483647 h 2067"/>
                <a:gd name="T12" fmla="*/ 2147483647 w 3158"/>
                <a:gd name="T13" fmla="*/ 2147483647 h 2067"/>
                <a:gd name="T14" fmla="*/ 2147483647 w 3158"/>
                <a:gd name="T15" fmla="*/ 2147483647 h 2067"/>
                <a:gd name="T16" fmla="*/ 2147483647 w 3158"/>
                <a:gd name="T17" fmla="*/ 2147483647 h 2067"/>
                <a:gd name="T18" fmla="*/ 2147483647 w 3158"/>
                <a:gd name="T19" fmla="*/ 2147483647 h 2067"/>
                <a:gd name="T20" fmla="*/ 2147483647 w 3158"/>
                <a:gd name="T21" fmla="*/ 2147483647 h 2067"/>
                <a:gd name="T22" fmla="*/ 2147483647 w 3158"/>
                <a:gd name="T23" fmla="*/ 2147483647 h 2067"/>
                <a:gd name="T24" fmla="*/ 2147483647 w 3158"/>
                <a:gd name="T25" fmla="*/ 2147483647 h 2067"/>
                <a:gd name="T26" fmla="*/ 2147483647 w 3158"/>
                <a:gd name="T27" fmla="*/ 2147483647 h 2067"/>
                <a:gd name="T28" fmla="*/ 2147483647 w 3158"/>
                <a:gd name="T29" fmla="*/ 2147483647 h 2067"/>
                <a:gd name="T30" fmla="*/ 2147483647 w 3158"/>
                <a:gd name="T31" fmla="*/ 2147483647 h 2067"/>
                <a:gd name="T32" fmla="*/ 2147483647 w 3158"/>
                <a:gd name="T33" fmla="*/ 2147483647 h 2067"/>
                <a:gd name="T34" fmla="*/ 2147483647 w 3158"/>
                <a:gd name="T35" fmla="*/ 2147483647 h 2067"/>
                <a:gd name="T36" fmla="*/ 2147483647 w 3158"/>
                <a:gd name="T37" fmla="*/ 2147483647 h 2067"/>
                <a:gd name="T38" fmla="*/ 2147483647 w 3158"/>
                <a:gd name="T39" fmla="*/ 2147483647 h 2067"/>
                <a:gd name="T40" fmla="*/ 2147483647 w 3158"/>
                <a:gd name="T41" fmla="*/ 2147483647 h 2067"/>
                <a:gd name="T42" fmla="*/ 2147483647 w 3158"/>
                <a:gd name="T43" fmla="*/ 2147483647 h 2067"/>
                <a:gd name="T44" fmla="*/ 2147483647 w 3158"/>
                <a:gd name="T45" fmla="*/ 2147483647 h 2067"/>
                <a:gd name="T46" fmla="*/ 2147483647 w 3158"/>
                <a:gd name="T47" fmla="*/ 2147483647 h 2067"/>
                <a:gd name="T48" fmla="*/ 2147483647 w 3158"/>
                <a:gd name="T49" fmla="*/ 2147483647 h 2067"/>
                <a:gd name="T50" fmla="*/ 2147483647 w 3158"/>
                <a:gd name="T51" fmla="*/ 2147483647 h 2067"/>
                <a:gd name="T52" fmla="*/ 2147483647 w 3158"/>
                <a:gd name="T53" fmla="*/ 2147483647 h 2067"/>
                <a:gd name="T54" fmla="*/ 2147483647 w 3158"/>
                <a:gd name="T55" fmla="*/ 2147483647 h 2067"/>
                <a:gd name="T56" fmla="*/ 2147483647 w 3158"/>
                <a:gd name="T57" fmla="*/ 2147483647 h 2067"/>
                <a:gd name="T58" fmla="*/ 2147483647 w 3158"/>
                <a:gd name="T59" fmla="*/ 2147483647 h 2067"/>
                <a:gd name="T60" fmla="*/ 2147483647 w 3158"/>
                <a:gd name="T61" fmla="*/ 2147483647 h 2067"/>
                <a:gd name="T62" fmla="*/ 2147483647 w 3158"/>
                <a:gd name="T63" fmla="*/ 2147483647 h 2067"/>
                <a:gd name="T64" fmla="*/ 2147483647 w 3158"/>
                <a:gd name="T65" fmla="*/ 2147483647 h 2067"/>
                <a:gd name="T66" fmla="*/ 2147483647 w 3158"/>
                <a:gd name="T67" fmla="*/ 2147483647 h 2067"/>
                <a:gd name="T68" fmla="*/ 2147483647 w 3158"/>
                <a:gd name="T69" fmla="*/ 2147483647 h 2067"/>
                <a:gd name="T70" fmla="*/ 2147483647 w 3158"/>
                <a:gd name="T71" fmla="*/ 2147483647 h 2067"/>
                <a:gd name="T72" fmla="*/ 2147483647 w 3158"/>
                <a:gd name="T73" fmla="*/ 2147483647 h 2067"/>
                <a:gd name="T74" fmla="*/ 2147483647 w 3158"/>
                <a:gd name="T75" fmla="*/ 2147483647 h 2067"/>
                <a:gd name="T76" fmla="*/ 2147483647 w 3158"/>
                <a:gd name="T77" fmla="*/ 2147483647 h 2067"/>
                <a:gd name="T78" fmla="*/ 2147483647 w 3158"/>
                <a:gd name="T79" fmla="*/ 2147483647 h 2067"/>
                <a:gd name="T80" fmla="*/ 2147483647 w 3158"/>
                <a:gd name="T81" fmla="*/ 2147483647 h 2067"/>
                <a:gd name="T82" fmla="*/ 2147483647 w 3158"/>
                <a:gd name="T83" fmla="*/ 2147483647 h 2067"/>
                <a:gd name="T84" fmla="*/ 2147483647 w 3158"/>
                <a:gd name="T85" fmla="*/ 2147483647 h 2067"/>
                <a:gd name="T86" fmla="*/ 2147483647 w 3158"/>
                <a:gd name="T87" fmla="*/ 2147483647 h 2067"/>
                <a:gd name="T88" fmla="*/ 2147483647 w 3158"/>
                <a:gd name="T89" fmla="*/ 2147483647 h 2067"/>
                <a:gd name="T90" fmla="*/ 2147483647 w 3158"/>
                <a:gd name="T91" fmla="*/ 2147483647 h 2067"/>
                <a:gd name="T92" fmla="*/ 2147483647 w 3158"/>
                <a:gd name="T93" fmla="*/ 2147483647 h 2067"/>
                <a:gd name="T94" fmla="*/ 2147483647 w 3158"/>
                <a:gd name="T95" fmla="*/ 2147483647 h 2067"/>
                <a:gd name="T96" fmla="*/ 2147483647 w 3158"/>
                <a:gd name="T97" fmla="*/ 2147483647 h 2067"/>
                <a:gd name="T98" fmla="*/ 2147483647 w 3158"/>
                <a:gd name="T99" fmla="*/ 2147483647 h 2067"/>
                <a:gd name="T100" fmla="*/ 2147483647 w 3158"/>
                <a:gd name="T101" fmla="*/ 2147483647 h 2067"/>
                <a:gd name="T102" fmla="*/ 2147483647 w 3158"/>
                <a:gd name="T103" fmla="*/ 2147483647 h 2067"/>
                <a:gd name="T104" fmla="*/ 2147483647 w 3158"/>
                <a:gd name="T105" fmla="*/ 2147483647 h 2067"/>
                <a:gd name="T106" fmla="*/ 2147483647 w 3158"/>
                <a:gd name="T107" fmla="*/ 2147483647 h 2067"/>
                <a:gd name="T108" fmla="*/ 0 w 3158"/>
                <a:gd name="T109" fmla="*/ 2147483647 h 2067"/>
                <a:gd name="T110" fmla="*/ 2147483647 w 3158"/>
                <a:gd name="T111" fmla="*/ 2147483647 h 2067"/>
                <a:gd name="T112" fmla="*/ 2147483647 w 3158"/>
                <a:gd name="T113" fmla="*/ 2147483647 h 2067"/>
                <a:gd name="T114" fmla="*/ 2147483647 w 3158"/>
                <a:gd name="T115" fmla="*/ 2147483647 h 2067"/>
                <a:gd name="T116" fmla="*/ 2147483647 w 3158"/>
                <a:gd name="T117" fmla="*/ 2147483647 h 2067"/>
                <a:gd name="T118" fmla="*/ 2147483647 w 3158"/>
                <a:gd name="T119" fmla="*/ 2147483647 h 2067"/>
                <a:gd name="T120" fmla="*/ 2147483647 w 3158"/>
                <a:gd name="T121" fmla="*/ 2147483647 h 2067"/>
                <a:gd name="T122" fmla="*/ 2147483647 w 3158"/>
                <a:gd name="T123" fmla="*/ 2147483647 h 2067"/>
                <a:gd name="T124" fmla="*/ 2147483647 w 3158"/>
                <a:gd name="T125" fmla="*/ 2147483647 h 20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158" h="2067">
                  <a:moveTo>
                    <a:pt x="1368" y="97"/>
                  </a:moveTo>
                  <a:lnTo>
                    <a:pt x="1298" y="101"/>
                  </a:lnTo>
                  <a:lnTo>
                    <a:pt x="1230" y="111"/>
                  </a:lnTo>
                  <a:lnTo>
                    <a:pt x="1164" y="128"/>
                  </a:lnTo>
                  <a:lnTo>
                    <a:pt x="1101" y="151"/>
                  </a:lnTo>
                  <a:lnTo>
                    <a:pt x="1041" y="181"/>
                  </a:lnTo>
                  <a:lnTo>
                    <a:pt x="984" y="214"/>
                  </a:lnTo>
                  <a:lnTo>
                    <a:pt x="930" y="254"/>
                  </a:lnTo>
                  <a:lnTo>
                    <a:pt x="882" y="299"/>
                  </a:lnTo>
                  <a:lnTo>
                    <a:pt x="837" y="347"/>
                  </a:lnTo>
                  <a:lnTo>
                    <a:pt x="797" y="401"/>
                  </a:lnTo>
                  <a:lnTo>
                    <a:pt x="764" y="458"/>
                  </a:lnTo>
                  <a:lnTo>
                    <a:pt x="734" y="518"/>
                  </a:lnTo>
                  <a:lnTo>
                    <a:pt x="711" y="581"/>
                  </a:lnTo>
                  <a:lnTo>
                    <a:pt x="694" y="647"/>
                  </a:lnTo>
                  <a:lnTo>
                    <a:pt x="684" y="715"/>
                  </a:lnTo>
                  <a:lnTo>
                    <a:pt x="680" y="785"/>
                  </a:lnTo>
                  <a:lnTo>
                    <a:pt x="681" y="820"/>
                  </a:lnTo>
                  <a:lnTo>
                    <a:pt x="684" y="857"/>
                  </a:lnTo>
                  <a:lnTo>
                    <a:pt x="690" y="897"/>
                  </a:lnTo>
                  <a:lnTo>
                    <a:pt x="700" y="957"/>
                  </a:lnTo>
                  <a:lnTo>
                    <a:pt x="639" y="953"/>
                  </a:lnTo>
                  <a:lnTo>
                    <a:pt x="617" y="950"/>
                  </a:lnTo>
                  <a:lnTo>
                    <a:pt x="597" y="950"/>
                  </a:lnTo>
                  <a:lnTo>
                    <a:pt x="533" y="954"/>
                  </a:lnTo>
                  <a:lnTo>
                    <a:pt x="474" y="965"/>
                  </a:lnTo>
                  <a:lnTo>
                    <a:pt x="415" y="984"/>
                  </a:lnTo>
                  <a:lnTo>
                    <a:pt x="362" y="1009"/>
                  </a:lnTo>
                  <a:lnTo>
                    <a:pt x="311" y="1040"/>
                  </a:lnTo>
                  <a:lnTo>
                    <a:pt x="264" y="1077"/>
                  </a:lnTo>
                  <a:lnTo>
                    <a:pt x="223" y="1118"/>
                  </a:lnTo>
                  <a:lnTo>
                    <a:pt x="185" y="1166"/>
                  </a:lnTo>
                  <a:lnTo>
                    <a:pt x="154" y="1217"/>
                  </a:lnTo>
                  <a:lnTo>
                    <a:pt x="129" y="1270"/>
                  </a:lnTo>
                  <a:lnTo>
                    <a:pt x="111" y="1329"/>
                  </a:lnTo>
                  <a:lnTo>
                    <a:pt x="99" y="1388"/>
                  </a:lnTo>
                  <a:lnTo>
                    <a:pt x="96" y="1452"/>
                  </a:lnTo>
                  <a:lnTo>
                    <a:pt x="99" y="1510"/>
                  </a:lnTo>
                  <a:lnTo>
                    <a:pt x="109" y="1567"/>
                  </a:lnTo>
                  <a:lnTo>
                    <a:pt x="126" y="1622"/>
                  </a:lnTo>
                  <a:lnTo>
                    <a:pt x="148" y="1674"/>
                  </a:lnTo>
                  <a:lnTo>
                    <a:pt x="177" y="1724"/>
                  </a:lnTo>
                  <a:lnTo>
                    <a:pt x="210" y="1770"/>
                  </a:lnTo>
                  <a:lnTo>
                    <a:pt x="249" y="1811"/>
                  </a:lnTo>
                  <a:lnTo>
                    <a:pt x="292" y="1848"/>
                  </a:lnTo>
                  <a:lnTo>
                    <a:pt x="339" y="1882"/>
                  </a:lnTo>
                  <a:lnTo>
                    <a:pt x="392" y="1908"/>
                  </a:lnTo>
                  <a:lnTo>
                    <a:pt x="419" y="1922"/>
                  </a:lnTo>
                  <a:lnTo>
                    <a:pt x="439" y="1928"/>
                  </a:lnTo>
                  <a:lnTo>
                    <a:pt x="464" y="1937"/>
                  </a:lnTo>
                  <a:lnTo>
                    <a:pt x="495" y="1944"/>
                  </a:lnTo>
                  <a:lnTo>
                    <a:pt x="532" y="1953"/>
                  </a:lnTo>
                  <a:lnTo>
                    <a:pt x="575" y="1959"/>
                  </a:lnTo>
                  <a:lnTo>
                    <a:pt x="622" y="1965"/>
                  </a:lnTo>
                  <a:lnTo>
                    <a:pt x="674" y="1969"/>
                  </a:lnTo>
                  <a:lnTo>
                    <a:pt x="732" y="1970"/>
                  </a:lnTo>
                  <a:lnTo>
                    <a:pt x="2476" y="1970"/>
                  </a:lnTo>
                  <a:lnTo>
                    <a:pt x="2480" y="1970"/>
                  </a:lnTo>
                  <a:lnTo>
                    <a:pt x="2490" y="1970"/>
                  </a:lnTo>
                  <a:lnTo>
                    <a:pt x="2506" y="1970"/>
                  </a:lnTo>
                  <a:lnTo>
                    <a:pt x="2526" y="1969"/>
                  </a:lnTo>
                  <a:lnTo>
                    <a:pt x="2551" y="1968"/>
                  </a:lnTo>
                  <a:lnTo>
                    <a:pt x="2577" y="1967"/>
                  </a:lnTo>
                  <a:lnTo>
                    <a:pt x="2607" y="1964"/>
                  </a:lnTo>
                  <a:lnTo>
                    <a:pt x="2609" y="1964"/>
                  </a:lnTo>
                  <a:lnTo>
                    <a:pt x="2665" y="1959"/>
                  </a:lnTo>
                  <a:lnTo>
                    <a:pt x="2720" y="1948"/>
                  </a:lnTo>
                  <a:lnTo>
                    <a:pt x="2747" y="1940"/>
                  </a:lnTo>
                  <a:lnTo>
                    <a:pt x="2767" y="1934"/>
                  </a:lnTo>
                  <a:lnTo>
                    <a:pt x="2781" y="1928"/>
                  </a:lnTo>
                  <a:lnTo>
                    <a:pt x="2790" y="1923"/>
                  </a:lnTo>
                  <a:lnTo>
                    <a:pt x="2796" y="1919"/>
                  </a:lnTo>
                  <a:lnTo>
                    <a:pt x="2842" y="1893"/>
                  </a:lnTo>
                  <a:lnTo>
                    <a:pt x="2885" y="1863"/>
                  </a:lnTo>
                  <a:lnTo>
                    <a:pt x="2924" y="1828"/>
                  </a:lnTo>
                  <a:lnTo>
                    <a:pt x="2959" y="1789"/>
                  </a:lnTo>
                  <a:lnTo>
                    <a:pt x="2990" y="1746"/>
                  </a:lnTo>
                  <a:lnTo>
                    <a:pt x="3015" y="1702"/>
                  </a:lnTo>
                  <a:lnTo>
                    <a:pt x="3035" y="1653"/>
                  </a:lnTo>
                  <a:lnTo>
                    <a:pt x="3050" y="1603"/>
                  </a:lnTo>
                  <a:lnTo>
                    <a:pt x="3060" y="1551"/>
                  </a:lnTo>
                  <a:lnTo>
                    <a:pt x="3062" y="1499"/>
                  </a:lnTo>
                  <a:lnTo>
                    <a:pt x="3058" y="1440"/>
                  </a:lnTo>
                  <a:lnTo>
                    <a:pt x="3048" y="1384"/>
                  </a:lnTo>
                  <a:lnTo>
                    <a:pt x="3031" y="1331"/>
                  </a:lnTo>
                  <a:lnTo>
                    <a:pt x="3009" y="1281"/>
                  </a:lnTo>
                  <a:lnTo>
                    <a:pt x="2979" y="1234"/>
                  </a:lnTo>
                  <a:lnTo>
                    <a:pt x="2945" y="1190"/>
                  </a:lnTo>
                  <a:lnTo>
                    <a:pt x="2907" y="1151"/>
                  </a:lnTo>
                  <a:lnTo>
                    <a:pt x="2863" y="1117"/>
                  </a:lnTo>
                  <a:lnTo>
                    <a:pt x="2816" y="1087"/>
                  </a:lnTo>
                  <a:lnTo>
                    <a:pt x="2765" y="1065"/>
                  </a:lnTo>
                  <a:lnTo>
                    <a:pt x="2711" y="1047"/>
                  </a:lnTo>
                  <a:lnTo>
                    <a:pt x="2654" y="1036"/>
                  </a:lnTo>
                  <a:lnTo>
                    <a:pt x="2594" y="1029"/>
                  </a:lnTo>
                  <a:lnTo>
                    <a:pt x="2616" y="972"/>
                  </a:lnTo>
                  <a:lnTo>
                    <a:pt x="2629" y="926"/>
                  </a:lnTo>
                  <a:lnTo>
                    <a:pt x="2638" y="880"/>
                  </a:lnTo>
                  <a:lnTo>
                    <a:pt x="2642" y="832"/>
                  </a:lnTo>
                  <a:lnTo>
                    <a:pt x="2638" y="779"/>
                  </a:lnTo>
                  <a:lnTo>
                    <a:pt x="2627" y="727"/>
                  </a:lnTo>
                  <a:lnTo>
                    <a:pt x="2611" y="678"/>
                  </a:lnTo>
                  <a:lnTo>
                    <a:pt x="2587" y="632"/>
                  </a:lnTo>
                  <a:lnTo>
                    <a:pt x="2558" y="590"/>
                  </a:lnTo>
                  <a:lnTo>
                    <a:pt x="2525" y="553"/>
                  </a:lnTo>
                  <a:lnTo>
                    <a:pt x="2487" y="519"/>
                  </a:lnTo>
                  <a:lnTo>
                    <a:pt x="2445" y="490"/>
                  </a:lnTo>
                  <a:lnTo>
                    <a:pt x="2399" y="467"/>
                  </a:lnTo>
                  <a:lnTo>
                    <a:pt x="2351" y="451"/>
                  </a:lnTo>
                  <a:lnTo>
                    <a:pt x="2298" y="439"/>
                  </a:lnTo>
                  <a:lnTo>
                    <a:pt x="2245" y="436"/>
                  </a:lnTo>
                  <a:lnTo>
                    <a:pt x="2194" y="439"/>
                  </a:lnTo>
                  <a:lnTo>
                    <a:pt x="2143" y="449"/>
                  </a:lnTo>
                  <a:lnTo>
                    <a:pt x="2093" y="467"/>
                  </a:lnTo>
                  <a:lnTo>
                    <a:pt x="2047" y="489"/>
                  </a:lnTo>
                  <a:lnTo>
                    <a:pt x="2004" y="515"/>
                  </a:lnTo>
                  <a:lnTo>
                    <a:pt x="1980" y="470"/>
                  </a:lnTo>
                  <a:lnTo>
                    <a:pt x="1948" y="414"/>
                  </a:lnTo>
                  <a:lnTo>
                    <a:pt x="1912" y="362"/>
                  </a:lnTo>
                  <a:lnTo>
                    <a:pt x="1871" y="315"/>
                  </a:lnTo>
                  <a:lnTo>
                    <a:pt x="1826" y="271"/>
                  </a:lnTo>
                  <a:lnTo>
                    <a:pt x="1777" y="232"/>
                  </a:lnTo>
                  <a:lnTo>
                    <a:pt x="1726" y="197"/>
                  </a:lnTo>
                  <a:lnTo>
                    <a:pt x="1672" y="167"/>
                  </a:lnTo>
                  <a:lnTo>
                    <a:pt x="1616" y="142"/>
                  </a:lnTo>
                  <a:lnTo>
                    <a:pt x="1556" y="123"/>
                  </a:lnTo>
                  <a:lnTo>
                    <a:pt x="1495" y="109"/>
                  </a:lnTo>
                  <a:lnTo>
                    <a:pt x="1433" y="100"/>
                  </a:lnTo>
                  <a:lnTo>
                    <a:pt x="1368" y="97"/>
                  </a:lnTo>
                  <a:close/>
                  <a:moveTo>
                    <a:pt x="1368" y="0"/>
                  </a:moveTo>
                  <a:lnTo>
                    <a:pt x="1438" y="4"/>
                  </a:lnTo>
                  <a:lnTo>
                    <a:pt x="1505" y="13"/>
                  </a:lnTo>
                  <a:lnTo>
                    <a:pt x="1571" y="28"/>
                  </a:lnTo>
                  <a:lnTo>
                    <a:pt x="1635" y="48"/>
                  </a:lnTo>
                  <a:lnTo>
                    <a:pt x="1698" y="72"/>
                  </a:lnTo>
                  <a:lnTo>
                    <a:pt x="1756" y="104"/>
                  </a:lnTo>
                  <a:lnTo>
                    <a:pt x="1813" y="138"/>
                  </a:lnTo>
                  <a:lnTo>
                    <a:pt x="1867" y="179"/>
                  </a:lnTo>
                  <a:lnTo>
                    <a:pt x="1917" y="224"/>
                  </a:lnTo>
                  <a:lnTo>
                    <a:pt x="1963" y="273"/>
                  </a:lnTo>
                  <a:lnTo>
                    <a:pt x="2005" y="326"/>
                  </a:lnTo>
                  <a:lnTo>
                    <a:pt x="2042" y="385"/>
                  </a:lnTo>
                  <a:lnTo>
                    <a:pt x="2091" y="365"/>
                  </a:lnTo>
                  <a:lnTo>
                    <a:pt x="2142" y="351"/>
                  </a:lnTo>
                  <a:lnTo>
                    <a:pt x="2193" y="342"/>
                  </a:lnTo>
                  <a:lnTo>
                    <a:pt x="2245" y="340"/>
                  </a:lnTo>
                  <a:lnTo>
                    <a:pt x="2307" y="344"/>
                  </a:lnTo>
                  <a:lnTo>
                    <a:pt x="2366" y="355"/>
                  </a:lnTo>
                  <a:lnTo>
                    <a:pt x="2423" y="373"/>
                  </a:lnTo>
                  <a:lnTo>
                    <a:pt x="2476" y="398"/>
                  </a:lnTo>
                  <a:lnTo>
                    <a:pt x="2526" y="428"/>
                  </a:lnTo>
                  <a:lnTo>
                    <a:pt x="2572" y="464"/>
                  </a:lnTo>
                  <a:lnTo>
                    <a:pt x="2613" y="505"/>
                  </a:lnTo>
                  <a:lnTo>
                    <a:pt x="2649" y="551"/>
                  </a:lnTo>
                  <a:lnTo>
                    <a:pt x="2679" y="601"/>
                  </a:lnTo>
                  <a:lnTo>
                    <a:pt x="2704" y="654"/>
                  </a:lnTo>
                  <a:lnTo>
                    <a:pt x="2723" y="710"/>
                  </a:lnTo>
                  <a:lnTo>
                    <a:pt x="2734" y="770"/>
                  </a:lnTo>
                  <a:lnTo>
                    <a:pt x="2737" y="832"/>
                  </a:lnTo>
                  <a:lnTo>
                    <a:pt x="2734" y="892"/>
                  </a:lnTo>
                  <a:lnTo>
                    <a:pt x="2723" y="950"/>
                  </a:lnTo>
                  <a:lnTo>
                    <a:pt x="2784" y="969"/>
                  </a:lnTo>
                  <a:lnTo>
                    <a:pt x="2842" y="993"/>
                  </a:lnTo>
                  <a:lnTo>
                    <a:pt x="2897" y="1024"/>
                  </a:lnTo>
                  <a:lnTo>
                    <a:pt x="2948" y="1060"/>
                  </a:lnTo>
                  <a:lnTo>
                    <a:pt x="2994" y="1101"/>
                  </a:lnTo>
                  <a:lnTo>
                    <a:pt x="3035" y="1148"/>
                  </a:lnTo>
                  <a:lnTo>
                    <a:pt x="3071" y="1198"/>
                  </a:lnTo>
                  <a:lnTo>
                    <a:pt x="3101" y="1253"/>
                  </a:lnTo>
                  <a:lnTo>
                    <a:pt x="3126" y="1310"/>
                  </a:lnTo>
                  <a:lnTo>
                    <a:pt x="3143" y="1371"/>
                  </a:lnTo>
                  <a:lnTo>
                    <a:pt x="3154" y="1433"/>
                  </a:lnTo>
                  <a:lnTo>
                    <a:pt x="3158" y="1499"/>
                  </a:lnTo>
                  <a:lnTo>
                    <a:pt x="3155" y="1556"/>
                  </a:lnTo>
                  <a:lnTo>
                    <a:pt x="3147" y="1613"/>
                  </a:lnTo>
                  <a:lnTo>
                    <a:pt x="3132" y="1668"/>
                  </a:lnTo>
                  <a:lnTo>
                    <a:pt x="3112" y="1722"/>
                  </a:lnTo>
                  <a:lnTo>
                    <a:pt x="3086" y="1773"/>
                  </a:lnTo>
                  <a:lnTo>
                    <a:pt x="3056" y="1821"/>
                  </a:lnTo>
                  <a:lnTo>
                    <a:pt x="3021" y="1866"/>
                  </a:lnTo>
                  <a:lnTo>
                    <a:pt x="2981" y="1907"/>
                  </a:lnTo>
                  <a:lnTo>
                    <a:pt x="2938" y="1944"/>
                  </a:lnTo>
                  <a:lnTo>
                    <a:pt x="2890" y="1976"/>
                  </a:lnTo>
                  <a:lnTo>
                    <a:pt x="2839" y="2005"/>
                  </a:lnTo>
                  <a:lnTo>
                    <a:pt x="2813" y="2019"/>
                  </a:lnTo>
                  <a:lnTo>
                    <a:pt x="2782" y="2030"/>
                  </a:lnTo>
                  <a:lnTo>
                    <a:pt x="2744" y="2040"/>
                  </a:lnTo>
                  <a:lnTo>
                    <a:pt x="2701" y="2050"/>
                  </a:lnTo>
                  <a:lnTo>
                    <a:pt x="2659" y="2056"/>
                  </a:lnTo>
                  <a:lnTo>
                    <a:pt x="2614" y="2060"/>
                  </a:lnTo>
                  <a:lnTo>
                    <a:pt x="2578" y="2062"/>
                  </a:lnTo>
                  <a:lnTo>
                    <a:pt x="2546" y="2065"/>
                  </a:lnTo>
                  <a:lnTo>
                    <a:pt x="2519" y="2066"/>
                  </a:lnTo>
                  <a:lnTo>
                    <a:pt x="2496" y="2066"/>
                  </a:lnTo>
                  <a:lnTo>
                    <a:pt x="2483" y="2066"/>
                  </a:lnTo>
                  <a:lnTo>
                    <a:pt x="2476" y="2067"/>
                  </a:lnTo>
                  <a:lnTo>
                    <a:pt x="732" y="2067"/>
                  </a:lnTo>
                  <a:lnTo>
                    <a:pt x="668" y="2065"/>
                  </a:lnTo>
                  <a:lnTo>
                    <a:pt x="609" y="2061"/>
                  </a:lnTo>
                  <a:lnTo>
                    <a:pt x="556" y="2054"/>
                  </a:lnTo>
                  <a:lnTo>
                    <a:pt x="509" y="2046"/>
                  </a:lnTo>
                  <a:lnTo>
                    <a:pt x="468" y="2036"/>
                  </a:lnTo>
                  <a:lnTo>
                    <a:pt x="433" y="2027"/>
                  </a:lnTo>
                  <a:lnTo>
                    <a:pt x="404" y="2018"/>
                  </a:lnTo>
                  <a:lnTo>
                    <a:pt x="380" y="2009"/>
                  </a:lnTo>
                  <a:lnTo>
                    <a:pt x="364" y="2003"/>
                  </a:lnTo>
                  <a:lnTo>
                    <a:pt x="353" y="1998"/>
                  </a:lnTo>
                  <a:lnTo>
                    <a:pt x="349" y="1995"/>
                  </a:lnTo>
                  <a:lnTo>
                    <a:pt x="346" y="1994"/>
                  </a:lnTo>
                  <a:lnTo>
                    <a:pt x="291" y="1964"/>
                  </a:lnTo>
                  <a:lnTo>
                    <a:pt x="239" y="1929"/>
                  </a:lnTo>
                  <a:lnTo>
                    <a:pt x="191" y="1889"/>
                  </a:lnTo>
                  <a:lnTo>
                    <a:pt x="149" y="1846"/>
                  </a:lnTo>
                  <a:lnTo>
                    <a:pt x="111" y="1799"/>
                  </a:lnTo>
                  <a:lnTo>
                    <a:pt x="78" y="1746"/>
                  </a:lnTo>
                  <a:lnTo>
                    <a:pt x="51" y="1693"/>
                  </a:lnTo>
                  <a:lnTo>
                    <a:pt x="28" y="1636"/>
                  </a:lnTo>
                  <a:lnTo>
                    <a:pt x="12" y="1576"/>
                  </a:lnTo>
                  <a:lnTo>
                    <a:pt x="2" y="1514"/>
                  </a:lnTo>
                  <a:lnTo>
                    <a:pt x="0" y="1452"/>
                  </a:lnTo>
                  <a:lnTo>
                    <a:pt x="4" y="1383"/>
                  </a:lnTo>
                  <a:lnTo>
                    <a:pt x="15" y="1316"/>
                  </a:lnTo>
                  <a:lnTo>
                    <a:pt x="33" y="1253"/>
                  </a:lnTo>
                  <a:lnTo>
                    <a:pt x="60" y="1192"/>
                  </a:lnTo>
                  <a:lnTo>
                    <a:pt x="91" y="1135"/>
                  </a:lnTo>
                  <a:lnTo>
                    <a:pt x="128" y="1081"/>
                  </a:lnTo>
                  <a:lnTo>
                    <a:pt x="172" y="1033"/>
                  </a:lnTo>
                  <a:lnTo>
                    <a:pt x="220" y="989"/>
                  </a:lnTo>
                  <a:lnTo>
                    <a:pt x="272" y="950"/>
                  </a:lnTo>
                  <a:lnTo>
                    <a:pt x="328" y="918"/>
                  </a:lnTo>
                  <a:lnTo>
                    <a:pt x="389" y="892"/>
                  </a:lnTo>
                  <a:lnTo>
                    <a:pt x="453" y="872"/>
                  </a:lnTo>
                  <a:lnTo>
                    <a:pt x="519" y="860"/>
                  </a:lnTo>
                  <a:lnTo>
                    <a:pt x="587" y="855"/>
                  </a:lnTo>
                  <a:lnTo>
                    <a:pt x="584" y="819"/>
                  </a:lnTo>
                  <a:lnTo>
                    <a:pt x="584" y="785"/>
                  </a:lnTo>
                  <a:lnTo>
                    <a:pt x="587" y="710"/>
                  </a:lnTo>
                  <a:lnTo>
                    <a:pt x="598" y="636"/>
                  </a:lnTo>
                  <a:lnTo>
                    <a:pt x="616" y="565"/>
                  </a:lnTo>
                  <a:lnTo>
                    <a:pt x="639" y="497"/>
                  </a:lnTo>
                  <a:lnTo>
                    <a:pt x="668" y="432"/>
                  </a:lnTo>
                  <a:lnTo>
                    <a:pt x="704" y="370"/>
                  </a:lnTo>
                  <a:lnTo>
                    <a:pt x="744" y="311"/>
                  </a:lnTo>
                  <a:lnTo>
                    <a:pt x="790" y="257"/>
                  </a:lnTo>
                  <a:lnTo>
                    <a:pt x="839" y="207"/>
                  </a:lnTo>
                  <a:lnTo>
                    <a:pt x="894" y="161"/>
                  </a:lnTo>
                  <a:lnTo>
                    <a:pt x="953" y="121"/>
                  </a:lnTo>
                  <a:lnTo>
                    <a:pt x="1015" y="85"/>
                  </a:lnTo>
                  <a:lnTo>
                    <a:pt x="1080" y="56"/>
                  </a:lnTo>
                  <a:lnTo>
                    <a:pt x="1148" y="33"/>
                  </a:lnTo>
                  <a:lnTo>
                    <a:pt x="1220" y="15"/>
                  </a:lnTo>
                  <a:lnTo>
                    <a:pt x="1293" y="4"/>
                  </a:lnTo>
                  <a:lnTo>
                    <a:pt x="1368" y="0"/>
                  </a:lnTo>
                  <a:close/>
                </a:path>
              </a:pathLst>
            </a:custGeom>
            <a:grpFill/>
            <a:ln w="0">
              <a:noFill/>
              <a:prstDash val="solid"/>
              <a:round/>
              <a:headEnd/>
              <a:tailEnd/>
            </a:ln>
          </p:spPr>
          <p:txBody>
            <a:bodyPr/>
            <a:lstStyle/>
            <a:p>
              <a:pPr>
                <a:defRPr/>
              </a:pPr>
              <a:endParaRPr kumimoji="1" lang="ko-KR" altLang="en-US" sz="1000" kern="0">
                <a:latin typeface="Calibri" panose="020F0502020204030204" pitchFamily="34" charset="0"/>
                <a:cs typeface="Arial" panose="020B0604020202020204" pitchFamily="34" charset="0"/>
              </a:endParaRPr>
            </a:p>
          </p:txBody>
        </p:sp>
      </p:grpSp>
      <p:grpSp>
        <p:nvGrpSpPr>
          <p:cNvPr id="9" name="그룹 65"/>
          <p:cNvGrpSpPr>
            <a:grpSpLocks noChangeAspect="1"/>
          </p:cNvGrpSpPr>
          <p:nvPr/>
        </p:nvGrpSpPr>
        <p:grpSpPr bwMode="auto">
          <a:xfrm>
            <a:off x="2418666" y="3639107"/>
            <a:ext cx="175308" cy="167674"/>
            <a:chOff x="1550988" y="2484438"/>
            <a:chExt cx="1792288" cy="2035175"/>
          </a:xfrm>
          <a:solidFill>
            <a:srgbClr val="FFFFFF">
              <a:lumMod val="50000"/>
            </a:srgbClr>
          </a:solidFill>
        </p:grpSpPr>
        <p:sp>
          <p:nvSpPr>
            <p:cNvPr id="10" name="Freeform 8"/>
            <p:cNvSpPr>
              <a:spLocks/>
            </p:cNvSpPr>
            <p:nvPr/>
          </p:nvSpPr>
          <p:spPr bwMode="auto">
            <a:xfrm>
              <a:off x="2879726" y="3414713"/>
              <a:ext cx="280988" cy="60325"/>
            </a:xfrm>
            <a:custGeom>
              <a:avLst/>
              <a:gdLst>
                <a:gd name="T0" fmla="*/ 0 w 532"/>
                <a:gd name="T1" fmla="*/ 0 h 115"/>
                <a:gd name="T2" fmla="*/ 2147483647 w 532"/>
                <a:gd name="T3" fmla="*/ 0 h 115"/>
                <a:gd name="T4" fmla="*/ 2147483647 w 532"/>
                <a:gd name="T5" fmla="*/ 2147483647 h 115"/>
                <a:gd name="T6" fmla="*/ 2147483647 w 532"/>
                <a:gd name="T7" fmla="*/ 2147483647 h 115"/>
                <a:gd name="T8" fmla="*/ 2147483647 w 532"/>
                <a:gd name="T9" fmla="*/ 2147483647 h 115"/>
                <a:gd name="T10" fmla="*/ 2147483647 w 532"/>
                <a:gd name="T11" fmla="*/ 2147483647 h 115"/>
                <a:gd name="T12" fmla="*/ 2147483647 w 532"/>
                <a:gd name="T13" fmla="*/ 2147483647 h 115"/>
                <a:gd name="T14" fmla="*/ 2147483647 w 532"/>
                <a:gd name="T15" fmla="*/ 2147483647 h 115"/>
                <a:gd name="T16" fmla="*/ 2147483647 w 532"/>
                <a:gd name="T17" fmla="*/ 2147483647 h 115"/>
                <a:gd name="T18" fmla="*/ 2147483647 w 532"/>
                <a:gd name="T19" fmla="*/ 2147483647 h 115"/>
                <a:gd name="T20" fmla="*/ 0 w 532"/>
                <a:gd name="T21" fmla="*/ 2147483647 h 115"/>
                <a:gd name="T22" fmla="*/ 0 w 532"/>
                <a:gd name="T23" fmla="*/ 0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2" h="115">
                  <a:moveTo>
                    <a:pt x="0" y="0"/>
                  </a:moveTo>
                  <a:lnTo>
                    <a:pt x="532" y="0"/>
                  </a:lnTo>
                  <a:lnTo>
                    <a:pt x="532" y="20"/>
                  </a:lnTo>
                  <a:lnTo>
                    <a:pt x="529" y="45"/>
                  </a:lnTo>
                  <a:lnTo>
                    <a:pt x="523" y="65"/>
                  </a:lnTo>
                  <a:lnTo>
                    <a:pt x="513" y="84"/>
                  </a:lnTo>
                  <a:lnTo>
                    <a:pt x="499" y="97"/>
                  </a:lnTo>
                  <a:lnTo>
                    <a:pt x="481" y="107"/>
                  </a:lnTo>
                  <a:lnTo>
                    <a:pt x="459" y="114"/>
                  </a:lnTo>
                  <a:lnTo>
                    <a:pt x="436" y="115"/>
                  </a:lnTo>
                  <a:lnTo>
                    <a:pt x="0" y="115"/>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1" name="Freeform 9"/>
            <p:cNvSpPr>
              <a:spLocks/>
            </p:cNvSpPr>
            <p:nvPr/>
          </p:nvSpPr>
          <p:spPr bwMode="auto">
            <a:xfrm>
              <a:off x="2879726" y="3505200"/>
              <a:ext cx="280988" cy="60325"/>
            </a:xfrm>
            <a:custGeom>
              <a:avLst/>
              <a:gdLst>
                <a:gd name="T0" fmla="*/ 0 w 532"/>
                <a:gd name="T1" fmla="*/ 0 h 114"/>
                <a:gd name="T2" fmla="*/ 2147483647 w 532"/>
                <a:gd name="T3" fmla="*/ 0 h 114"/>
                <a:gd name="T4" fmla="*/ 2147483647 w 532"/>
                <a:gd name="T5" fmla="*/ 2147483647 h 114"/>
                <a:gd name="T6" fmla="*/ 2147483647 w 532"/>
                <a:gd name="T7" fmla="*/ 2147483647 h 114"/>
                <a:gd name="T8" fmla="*/ 2147483647 w 532"/>
                <a:gd name="T9" fmla="*/ 2147483647 h 114"/>
                <a:gd name="T10" fmla="*/ 2147483647 w 532"/>
                <a:gd name="T11" fmla="*/ 2147483647 h 114"/>
                <a:gd name="T12" fmla="*/ 2147483647 w 532"/>
                <a:gd name="T13" fmla="*/ 2147483647 h 114"/>
                <a:gd name="T14" fmla="*/ 2147483647 w 532"/>
                <a:gd name="T15" fmla="*/ 2147483647 h 114"/>
                <a:gd name="T16" fmla="*/ 2147483647 w 532"/>
                <a:gd name="T17" fmla="*/ 2147483647 h 114"/>
                <a:gd name="T18" fmla="*/ 2147483647 w 532"/>
                <a:gd name="T19" fmla="*/ 2147483647 h 114"/>
                <a:gd name="T20" fmla="*/ 0 w 532"/>
                <a:gd name="T21" fmla="*/ 2147483647 h 114"/>
                <a:gd name="T22" fmla="*/ 0 w 532"/>
                <a:gd name="T23" fmla="*/ 0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2" h="114">
                  <a:moveTo>
                    <a:pt x="0" y="0"/>
                  </a:moveTo>
                  <a:lnTo>
                    <a:pt x="532" y="0"/>
                  </a:lnTo>
                  <a:lnTo>
                    <a:pt x="532" y="18"/>
                  </a:lnTo>
                  <a:lnTo>
                    <a:pt x="529" y="43"/>
                  </a:lnTo>
                  <a:lnTo>
                    <a:pt x="523" y="64"/>
                  </a:lnTo>
                  <a:lnTo>
                    <a:pt x="513" y="82"/>
                  </a:lnTo>
                  <a:lnTo>
                    <a:pt x="499" y="96"/>
                  </a:lnTo>
                  <a:lnTo>
                    <a:pt x="481" y="105"/>
                  </a:lnTo>
                  <a:lnTo>
                    <a:pt x="459" y="112"/>
                  </a:lnTo>
                  <a:lnTo>
                    <a:pt x="436" y="114"/>
                  </a:lnTo>
                  <a:lnTo>
                    <a:pt x="0" y="114"/>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2" name="Freeform 10"/>
            <p:cNvSpPr>
              <a:spLocks/>
            </p:cNvSpPr>
            <p:nvPr/>
          </p:nvSpPr>
          <p:spPr bwMode="auto">
            <a:xfrm>
              <a:off x="2879726" y="3324225"/>
              <a:ext cx="280988" cy="61913"/>
            </a:xfrm>
            <a:custGeom>
              <a:avLst/>
              <a:gdLst>
                <a:gd name="T0" fmla="*/ 0 w 532"/>
                <a:gd name="T1" fmla="*/ 0 h 115"/>
                <a:gd name="T2" fmla="*/ 2147483647 w 532"/>
                <a:gd name="T3" fmla="*/ 0 h 115"/>
                <a:gd name="T4" fmla="*/ 2147483647 w 532"/>
                <a:gd name="T5" fmla="*/ 2147483647 h 115"/>
                <a:gd name="T6" fmla="*/ 2147483647 w 532"/>
                <a:gd name="T7" fmla="*/ 2147483647 h 115"/>
                <a:gd name="T8" fmla="*/ 2147483647 w 532"/>
                <a:gd name="T9" fmla="*/ 2147483647 h 115"/>
                <a:gd name="T10" fmla="*/ 2147483647 w 532"/>
                <a:gd name="T11" fmla="*/ 2147483647 h 115"/>
                <a:gd name="T12" fmla="*/ 2147483647 w 532"/>
                <a:gd name="T13" fmla="*/ 2147483647 h 115"/>
                <a:gd name="T14" fmla="*/ 2147483647 w 532"/>
                <a:gd name="T15" fmla="*/ 2147483647 h 115"/>
                <a:gd name="T16" fmla="*/ 2147483647 w 532"/>
                <a:gd name="T17" fmla="*/ 2147483647 h 115"/>
                <a:gd name="T18" fmla="*/ 2147483647 w 532"/>
                <a:gd name="T19" fmla="*/ 2147483647 h 115"/>
                <a:gd name="T20" fmla="*/ 0 w 532"/>
                <a:gd name="T21" fmla="*/ 2147483647 h 115"/>
                <a:gd name="T22" fmla="*/ 0 w 532"/>
                <a:gd name="T23" fmla="*/ 0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2" h="115">
                  <a:moveTo>
                    <a:pt x="0" y="0"/>
                  </a:moveTo>
                  <a:lnTo>
                    <a:pt x="532" y="0"/>
                  </a:lnTo>
                  <a:lnTo>
                    <a:pt x="532" y="20"/>
                  </a:lnTo>
                  <a:lnTo>
                    <a:pt x="529" y="44"/>
                  </a:lnTo>
                  <a:lnTo>
                    <a:pt x="523" y="65"/>
                  </a:lnTo>
                  <a:lnTo>
                    <a:pt x="513" y="82"/>
                  </a:lnTo>
                  <a:lnTo>
                    <a:pt x="499" y="96"/>
                  </a:lnTo>
                  <a:lnTo>
                    <a:pt x="481" y="106"/>
                  </a:lnTo>
                  <a:lnTo>
                    <a:pt x="459" y="112"/>
                  </a:lnTo>
                  <a:lnTo>
                    <a:pt x="436" y="115"/>
                  </a:lnTo>
                  <a:lnTo>
                    <a:pt x="0" y="115"/>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3" name="Freeform 11"/>
            <p:cNvSpPr>
              <a:spLocks noEditPoints="1"/>
            </p:cNvSpPr>
            <p:nvPr/>
          </p:nvSpPr>
          <p:spPr bwMode="auto">
            <a:xfrm>
              <a:off x="2881313" y="3616325"/>
              <a:ext cx="263525" cy="195263"/>
            </a:xfrm>
            <a:custGeom>
              <a:avLst/>
              <a:gdLst>
                <a:gd name="T0" fmla="*/ 2147483647 w 499"/>
                <a:gd name="T1" fmla="*/ 2147483647 h 368"/>
                <a:gd name="T2" fmla="*/ 2147483647 w 499"/>
                <a:gd name="T3" fmla="*/ 2147483647 h 368"/>
                <a:gd name="T4" fmla="*/ 2147483647 w 499"/>
                <a:gd name="T5" fmla="*/ 2147483647 h 368"/>
                <a:gd name="T6" fmla="*/ 2147483647 w 499"/>
                <a:gd name="T7" fmla="*/ 2147483647 h 368"/>
                <a:gd name="T8" fmla="*/ 2147483647 w 499"/>
                <a:gd name="T9" fmla="*/ 2147483647 h 368"/>
                <a:gd name="T10" fmla="*/ 2147483647 w 499"/>
                <a:gd name="T11" fmla="*/ 2147483647 h 368"/>
                <a:gd name="T12" fmla="*/ 2147483647 w 499"/>
                <a:gd name="T13" fmla="*/ 2147483647 h 368"/>
                <a:gd name="T14" fmla="*/ 2147483647 w 499"/>
                <a:gd name="T15" fmla="*/ 2147483647 h 368"/>
                <a:gd name="T16" fmla="*/ 2147483647 w 499"/>
                <a:gd name="T17" fmla="*/ 2147483647 h 368"/>
                <a:gd name="T18" fmla="*/ 2147483647 w 499"/>
                <a:gd name="T19" fmla="*/ 2147483647 h 368"/>
                <a:gd name="T20" fmla="*/ 2147483647 w 499"/>
                <a:gd name="T21" fmla="*/ 2147483647 h 368"/>
                <a:gd name="T22" fmla="*/ 2147483647 w 499"/>
                <a:gd name="T23" fmla="*/ 2147483647 h 368"/>
                <a:gd name="T24" fmla="*/ 2147483647 w 499"/>
                <a:gd name="T25" fmla="*/ 2147483647 h 368"/>
                <a:gd name="T26" fmla="*/ 2147483647 w 499"/>
                <a:gd name="T27" fmla="*/ 2147483647 h 368"/>
                <a:gd name="T28" fmla="*/ 2147483647 w 499"/>
                <a:gd name="T29" fmla="*/ 2147483647 h 368"/>
                <a:gd name="T30" fmla="*/ 0 w 499"/>
                <a:gd name="T31" fmla="*/ 0 h 368"/>
                <a:gd name="T32" fmla="*/ 2147483647 w 499"/>
                <a:gd name="T33" fmla="*/ 0 h 368"/>
                <a:gd name="T34" fmla="*/ 2147483647 w 499"/>
                <a:gd name="T35" fmla="*/ 2147483647 h 368"/>
                <a:gd name="T36" fmla="*/ 2147483647 w 499"/>
                <a:gd name="T37" fmla="*/ 2147483647 h 368"/>
                <a:gd name="T38" fmla="*/ 2147483647 w 499"/>
                <a:gd name="T39" fmla="*/ 2147483647 h 368"/>
                <a:gd name="T40" fmla="*/ 2147483647 w 499"/>
                <a:gd name="T41" fmla="*/ 2147483647 h 368"/>
                <a:gd name="T42" fmla="*/ 2147483647 w 499"/>
                <a:gd name="T43" fmla="*/ 2147483647 h 368"/>
                <a:gd name="T44" fmla="*/ 2147483647 w 499"/>
                <a:gd name="T45" fmla="*/ 2147483647 h 368"/>
                <a:gd name="T46" fmla="*/ 2147483647 w 499"/>
                <a:gd name="T47" fmla="*/ 2147483647 h 368"/>
                <a:gd name="T48" fmla="*/ 2147483647 w 499"/>
                <a:gd name="T49" fmla="*/ 2147483647 h 368"/>
                <a:gd name="T50" fmla="*/ 2147483647 w 499"/>
                <a:gd name="T51" fmla="*/ 2147483647 h 368"/>
                <a:gd name="T52" fmla="*/ 2147483647 w 499"/>
                <a:gd name="T53" fmla="*/ 2147483647 h 368"/>
                <a:gd name="T54" fmla="*/ 2147483647 w 499"/>
                <a:gd name="T55" fmla="*/ 2147483647 h 368"/>
                <a:gd name="T56" fmla="*/ 2147483647 w 499"/>
                <a:gd name="T57" fmla="*/ 2147483647 h 368"/>
                <a:gd name="T58" fmla="*/ 2147483647 w 499"/>
                <a:gd name="T59" fmla="*/ 2147483647 h 368"/>
                <a:gd name="T60" fmla="*/ 2147483647 w 499"/>
                <a:gd name="T61" fmla="*/ 2147483647 h 368"/>
                <a:gd name="T62" fmla="*/ 0 w 499"/>
                <a:gd name="T63" fmla="*/ 2147483647 h 368"/>
                <a:gd name="T64" fmla="*/ 0 w 499"/>
                <a:gd name="T65" fmla="*/ 0 h 3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9" h="368">
                  <a:moveTo>
                    <a:pt x="121" y="120"/>
                  </a:moveTo>
                  <a:lnTo>
                    <a:pt x="121" y="249"/>
                  </a:lnTo>
                  <a:lnTo>
                    <a:pt x="287" y="249"/>
                  </a:lnTo>
                  <a:lnTo>
                    <a:pt x="311" y="248"/>
                  </a:lnTo>
                  <a:lnTo>
                    <a:pt x="331" y="243"/>
                  </a:lnTo>
                  <a:lnTo>
                    <a:pt x="347" y="238"/>
                  </a:lnTo>
                  <a:lnTo>
                    <a:pt x="358" y="230"/>
                  </a:lnTo>
                  <a:lnTo>
                    <a:pt x="367" y="222"/>
                  </a:lnTo>
                  <a:lnTo>
                    <a:pt x="373" y="214"/>
                  </a:lnTo>
                  <a:lnTo>
                    <a:pt x="376" y="207"/>
                  </a:lnTo>
                  <a:lnTo>
                    <a:pt x="378" y="199"/>
                  </a:lnTo>
                  <a:lnTo>
                    <a:pt x="379" y="194"/>
                  </a:lnTo>
                  <a:lnTo>
                    <a:pt x="379" y="192"/>
                  </a:lnTo>
                  <a:lnTo>
                    <a:pt x="379" y="120"/>
                  </a:lnTo>
                  <a:lnTo>
                    <a:pt x="121" y="120"/>
                  </a:lnTo>
                  <a:close/>
                  <a:moveTo>
                    <a:pt x="0" y="0"/>
                  </a:moveTo>
                  <a:lnTo>
                    <a:pt x="499" y="0"/>
                  </a:lnTo>
                  <a:lnTo>
                    <a:pt x="499" y="192"/>
                  </a:lnTo>
                  <a:lnTo>
                    <a:pt x="499" y="204"/>
                  </a:lnTo>
                  <a:lnTo>
                    <a:pt x="496" y="219"/>
                  </a:lnTo>
                  <a:lnTo>
                    <a:pt x="491" y="235"/>
                  </a:lnTo>
                  <a:lnTo>
                    <a:pt x="485" y="253"/>
                  </a:lnTo>
                  <a:lnTo>
                    <a:pt x="476" y="271"/>
                  </a:lnTo>
                  <a:lnTo>
                    <a:pt x="465" y="290"/>
                  </a:lnTo>
                  <a:lnTo>
                    <a:pt x="450" y="307"/>
                  </a:lnTo>
                  <a:lnTo>
                    <a:pt x="433" y="324"/>
                  </a:lnTo>
                  <a:lnTo>
                    <a:pt x="412" y="338"/>
                  </a:lnTo>
                  <a:lnTo>
                    <a:pt x="387" y="351"/>
                  </a:lnTo>
                  <a:lnTo>
                    <a:pt x="358" y="361"/>
                  </a:lnTo>
                  <a:lnTo>
                    <a:pt x="325" y="367"/>
                  </a:lnTo>
                  <a:lnTo>
                    <a:pt x="287" y="368"/>
                  </a:lnTo>
                  <a:lnTo>
                    <a:pt x="0" y="368"/>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4" name="Freeform 12"/>
            <p:cNvSpPr>
              <a:spLocks noEditPoints="1"/>
            </p:cNvSpPr>
            <p:nvPr/>
          </p:nvSpPr>
          <p:spPr bwMode="auto">
            <a:xfrm>
              <a:off x="1550988" y="2484438"/>
              <a:ext cx="1792288" cy="2035175"/>
            </a:xfrm>
            <a:custGeom>
              <a:avLst/>
              <a:gdLst>
                <a:gd name="T0" fmla="*/ 2147483647 w 3387"/>
                <a:gd name="T1" fmla="*/ 2147483647 h 3846"/>
                <a:gd name="T2" fmla="*/ 2147483647 w 3387"/>
                <a:gd name="T3" fmla="*/ 2147483647 h 3846"/>
                <a:gd name="T4" fmla="*/ 2147483647 w 3387"/>
                <a:gd name="T5" fmla="*/ 2147483647 h 3846"/>
                <a:gd name="T6" fmla="*/ 2147483647 w 3387"/>
                <a:gd name="T7" fmla="*/ 2147483647 h 3846"/>
                <a:gd name="T8" fmla="*/ 2147483647 w 3387"/>
                <a:gd name="T9" fmla="*/ 2147483647 h 3846"/>
                <a:gd name="T10" fmla="*/ 2147483647 w 3387"/>
                <a:gd name="T11" fmla="*/ 2147483647 h 3846"/>
                <a:gd name="T12" fmla="*/ 2147483647 w 3387"/>
                <a:gd name="T13" fmla="*/ 2147483647 h 3846"/>
                <a:gd name="T14" fmla="*/ 2147483647 w 3387"/>
                <a:gd name="T15" fmla="*/ 2147483647 h 3846"/>
                <a:gd name="T16" fmla="*/ 2147483647 w 3387"/>
                <a:gd name="T17" fmla="*/ 2147483647 h 3846"/>
                <a:gd name="T18" fmla="*/ 2147483647 w 3387"/>
                <a:gd name="T19" fmla="*/ 2147483647 h 3846"/>
                <a:gd name="T20" fmla="*/ 2147483647 w 3387"/>
                <a:gd name="T21" fmla="*/ 2147483647 h 3846"/>
                <a:gd name="T22" fmla="*/ 2147483647 w 3387"/>
                <a:gd name="T23" fmla="*/ 2147483647 h 3846"/>
                <a:gd name="T24" fmla="*/ 2147483647 w 3387"/>
                <a:gd name="T25" fmla="*/ 2147483647 h 3846"/>
                <a:gd name="T26" fmla="*/ 2147483647 w 3387"/>
                <a:gd name="T27" fmla="*/ 2147483647 h 3846"/>
                <a:gd name="T28" fmla="*/ 2147483647 w 3387"/>
                <a:gd name="T29" fmla="*/ 2147483647 h 3846"/>
                <a:gd name="T30" fmla="*/ 2147483647 w 3387"/>
                <a:gd name="T31" fmla="*/ 2147483647 h 3846"/>
                <a:gd name="T32" fmla="*/ 2147483647 w 3387"/>
                <a:gd name="T33" fmla="*/ 2147483647 h 3846"/>
                <a:gd name="T34" fmla="*/ 2147483647 w 3387"/>
                <a:gd name="T35" fmla="*/ 2147483647 h 3846"/>
                <a:gd name="T36" fmla="*/ 2147483647 w 3387"/>
                <a:gd name="T37" fmla="*/ 2147483647 h 3846"/>
                <a:gd name="T38" fmla="*/ 2147483647 w 3387"/>
                <a:gd name="T39" fmla="*/ 2147483647 h 3846"/>
                <a:gd name="T40" fmla="*/ 2147483647 w 3387"/>
                <a:gd name="T41" fmla="*/ 2147483647 h 3846"/>
                <a:gd name="T42" fmla="*/ 2147483647 w 3387"/>
                <a:gd name="T43" fmla="*/ 2147483647 h 3846"/>
                <a:gd name="T44" fmla="*/ 2147483647 w 3387"/>
                <a:gd name="T45" fmla="*/ 2147483647 h 3846"/>
                <a:gd name="T46" fmla="*/ 2147483647 w 3387"/>
                <a:gd name="T47" fmla="*/ 2147483647 h 3846"/>
                <a:gd name="T48" fmla="*/ 2147483647 w 3387"/>
                <a:gd name="T49" fmla="*/ 2147483647 h 3846"/>
                <a:gd name="T50" fmla="*/ 2147483647 w 3387"/>
                <a:gd name="T51" fmla="*/ 2147483647 h 3846"/>
                <a:gd name="T52" fmla="*/ 2147483647 w 3387"/>
                <a:gd name="T53" fmla="*/ 2147483647 h 3846"/>
                <a:gd name="T54" fmla="*/ 2147483647 w 3387"/>
                <a:gd name="T55" fmla="*/ 2147483647 h 3846"/>
                <a:gd name="T56" fmla="*/ 2147483647 w 3387"/>
                <a:gd name="T57" fmla="*/ 2147483647 h 3846"/>
                <a:gd name="T58" fmla="*/ 2147483647 w 3387"/>
                <a:gd name="T59" fmla="*/ 2147483647 h 3846"/>
                <a:gd name="T60" fmla="*/ 2147483647 w 3387"/>
                <a:gd name="T61" fmla="*/ 2147483647 h 3846"/>
                <a:gd name="T62" fmla="*/ 2147483647 w 3387"/>
                <a:gd name="T63" fmla="*/ 2147483647 h 3846"/>
                <a:gd name="T64" fmla="*/ 2147483647 w 3387"/>
                <a:gd name="T65" fmla="*/ 2147483647 h 3846"/>
                <a:gd name="T66" fmla="*/ 2147483647 w 3387"/>
                <a:gd name="T67" fmla="*/ 2147483647 h 3846"/>
                <a:gd name="T68" fmla="*/ 2147483647 w 3387"/>
                <a:gd name="T69" fmla="*/ 2147483647 h 3846"/>
                <a:gd name="T70" fmla="*/ 0 w 3387"/>
                <a:gd name="T71" fmla="*/ 0 h 3846"/>
                <a:gd name="T72" fmla="*/ 2147483647 w 3387"/>
                <a:gd name="T73" fmla="*/ 2147483647 h 3846"/>
                <a:gd name="T74" fmla="*/ 2147483647 w 3387"/>
                <a:gd name="T75" fmla="*/ 2147483647 h 3846"/>
                <a:gd name="T76" fmla="*/ 2147483647 w 3387"/>
                <a:gd name="T77" fmla="*/ 2147483647 h 3846"/>
                <a:gd name="T78" fmla="*/ 2147483647 w 3387"/>
                <a:gd name="T79" fmla="*/ 2147483647 h 3846"/>
                <a:gd name="T80" fmla="*/ 2147483647 w 3387"/>
                <a:gd name="T81" fmla="*/ 2147483647 h 3846"/>
                <a:gd name="T82" fmla="*/ 2147483647 w 3387"/>
                <a:gd name="T83" fmla="*/ 2147483647 h 3846"/>
                <a:gd name="T84" fmla="*/ 2147483647 w 3387"/>
                <a:gd name="T85" fmla="*/ 2147483647 h 3846"/>
                <a:gd name="T86" fmla="*/ 2147483647 w 3387"/>
                <a:gd name="T87" fmla="*/ 2147483647 h 3846"/>
                <a:gd name="T88" fmla="*/ 2147483647 w 3387"/>
                <a:gd name="T89" fmla="*/ 2147483647 h 3846"/>
                <a:gd name="T90" fmla="*/ 2147483647 w 3387"/>
                <a:gd name="T91" fmla="*/ 2147483647 h 3846"/>
                <a:gd name="T92" fmla="*/ 2147483647 w 3387"/>
                <a:gd name="T93" fmla="*/ 2147483647 h 3846"/>
                <a:gd name="T94" fmla="*/ 2147483647 w 3387"/>
                <a:gd name="T95" fmla="*/ 2147483647 h 3846"/>
                <a:gd name="T96" fmla="*/ 2147483647 w 3387"/>
                <a:gd name="T97" fmla="*/ 2147483647 h 3846"/>
                <a:gd name="T98" fmla="*/ 2147483647 w 3387"/>
                <a:gd name="T99" fmla="*/ 2147483647 h 3846"/>
                <a:gd name="T100" fmla="*/ 2147483647 w 3387"/>
                <a:gd name="T101" fmla="*/ 2147483647 h 3846"/>
                <a:gd name="T102" fmla="*/ 2147483647 w 3387"/>
                <a:gd name="T103" fmla="*/ 2147483647 h 3846"/>
                <a:gd name="T104" fmla="*/ 2147483647 w 3387"/>
                <a:gd name="T105" fmla="*/ 2147483647 h 3846"/>
                <a:gd name="T106" fmla="*/ 2147483647 w 3387"/>
                <a:gd name="T107" fmla="*/ 2147483647 h 3846"/>
                <a:gd name="T108" fmla="*/ 2147483647 w 3387"/>
                <a:gd name="T109" fmla="*/ 2147483647 h 3846"/>
                <a:gd name="T110" fmla="*/ 2147483647 w 3387"/>
                <a:gd name="T111" fmla="*/ 2147483647 h 3846"/>
                <a:gd name="T112" fmla="*/ 2147483647 w 3387"/>
                <a:gd name="T113" fmla="*/ 2147483647 h 3846"/>
                <a:gd name="T114" fmla="*/ 2147483647 w 3387"/>
                <a:gd name="T115" fmla="*/ 2147483647 h 3846"/>
                <a:gd name="T116" fmla="*/ 2147483647 w 3387"/>
                <a:gd name="T117" fmla="*/ 2147483647 h 3846"/>
                <a:gd name="T118" fmla="*/ 0 w 3387"/>
                <a:gd name="T119" fmla="*/ 0 h 38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87" h="3846">
                  <a:moveTo>
                    <a:pt x="335" y="3200"/>
                  </a:moveTo>
                  <a:lnTo>
                    <a:pt x="335" y="3206"/>
                  </a:lnTo>
                  <a:lnTo>
                    <a:pt x="334" y="3221"/>
                  </a:lnTo>
                  <a:lnTo>
                    <a:pt x="329" y="3236"/>
                  </a:lnTo>
                  <a:lnTo>
                    <a:pt x="334" y="3250"/>
                  </a:lnTo>
                  <a:lnTo>
                    <a:pt x="335" y="3266"/>
                  </a:lnTo>
                  <a:lnTo>
                    <a:pt x="334" y="3281"/>
                  </a:lnTo>
                  <a:lnTo>
                    <a:pt x="329" y="3296"/>
                  </a:lnTo>
                  <a:lnTo>
                    <a:pt x="334" y="3311"/>
                  </a:lnTo>
                  <a:lnTo>
                    <a:pt x="335" y="3326"/>
                  </a:lnTo>
                  <a:lnTo>
                    <a:pt x="334" y="3341"/>
                  </a:lnTo>
                  <a:lnTo>
                    <a:pt x="329" y="3356"/>
                  </a:lnTo>
                  <a:lnTo>
                    <a:pt x="332" y="3367"/>
                  </a:lnTo>
                  <a:lnTo>
                    <a:pt x="335" y="3378"/>
                  </a:lnTo>
                  <a:lnTo>
                    <a:pt x="335" y="3381"/>
                  </a:lnTo>
                  <a:lnTo>
                    <a:pt x="335" y="3382"/>
                  </a:lnTo>
                  <a:lnTo>
                    <a:pt x="335" y="3384"/>
                  </a:lnTo>
                  <a:lnTo>
                    <a:pt x="335" y="3386"/>
                  </a:lnTo>
                  <a:lnTo>
                    <a:pt x="334" y="3402"/>
                  </a:lnTo>
                  <a:lnTo>
                    <a:pt x="329" y="3415"/>
                  </a:lnTo>
                  <a:lnTo>
                    <a:pt x="334" y="3430"/>
                  </a:lnTo>
                  <a:lnTo>
                    <a:pt x="335" y="3447"/>
                  </a:lnTo>
                  <a:lnTo>
                    <a:pt x="334" y="3461"/>
                  </a:lnTo>
                  <a:lnTo>
                    <a:pt x="329" y="3476"/>
                  </a:lnTo>
                  <a:lnTo>
                    <a:pt x="334" y="3490"/>
                  </a:lnTo>
                  <a:lnTo>
                    <a:pt x="335" y="3506"/>
                  </a:lnTo>
                  <a:lnTo>
                    <a:pt x="334" y="3521"/>
                  </a:lnTo>
                  <a:lnTo>
                    <a:pt x="329" y="3536"/>
                  </a:lnTo>
                  <a:lnTo>
                    <a:pt x="334" y="3550"/>
                  </a:lnTo>
                  <a:lnTo>
                    <a:pt x="335" y="3565"/>
                  </a:lnTo>
                  <a:lnTo>
                    <a:pt x="332" y="3585"/>
                  </a:lnTo>
                  <a:lnTo>
                    <a:pt x="337" y="3593"/>
                  </a:lnTo>
                  <a:lnTo>
                    <a:pt x="341" y="3603"/>
                  </a:lnTo>
                  <a:lnTo>
                    <a:pt x="345" y="3624"/>
                  </a:lnTo>
                  <a:lnTo>
                    <a:pt x="352" y="3631"/>
                  </a:lnTo>
                  <a:lnTo>
                    <a:pt x="358" y="3639"/>
                  </a:lnTo>
                  <a:lnTo>
                    <a:pt x="363" y="3648"/>
                  </a:lnTo>
                  <a:lnTo>
                    <a:pt x="367" y="3658"/>
                  </a:lnTo>
                  <a:lnTo>
                    <a:pt x="377" y="3663"/>
                  </a:lnTo>
                  <a:lnTo>
                    <a:pt x="385" y="3669"/>
                  </a:lnTo>
                  <a:lnTo>
                    <a:pt x="392" y="3677"/>
                  </a:lnTo>
                  <a:lnTo>
                    <a:pt x="398" y="3685"/>
                  </a:lnTo>
                  <a:lnTo>
                    <a:pt x="408" y="3687"/>
                  </a:lnTo>
                  <a:lnTo>
                    <a:pt x="418" y="3690"/>
                  </a:lnTo>
                  <a:lnTo>
                    <a:pt x="427" y="3695"/>
                  </a:lnTo>
                  <a:lnTo>
                    <a:pt x="436" y="3701"/>
                  </a:lnTo>
                  <a:lnTo>
                    <a:pt x="445" y="3701"/>
                  </a:lnTo>
                  <a:lnTo>
                    <a:pt x="457" y="3701"/>
                  </a:lnTo>
                  <a:lnTo>
                    <a:pt x="467" y="3704"/>
                  </a:lnTo>
                  <a:lnTo>
                    <a:pt x="477" y="3708"/>
                  </a:lnTo>
                  <a:lnTo>
                    <a:pt x="496" y="3703"/>
                  </a:lnTo>
                  <a:lnTo>
                    <a:pt x="516" y="3703"/>
                  </a:lnTo>
                  <a:lnTo>
                    <a:pt x="525" y="3696"/>
                  </a:lnTo>
                  <a:lnTo>
                    <a:pt x="534" y="3691"/>
                  </a:lnTo>
                  <a:lnTo>
                    <a:pt x="554" y="3687"/>
                  </a:lnTo>
                  <a:lnTo>
                    <a:pt x="560" y="3678"/>
                  </a:lnTo>
                  <a:lnTo>
                    <a:pt x="569" y="3670"/>
                  </a:lnTo>
                  <a:lnTo>
                    <a:pt x="576" y="3664"/>
                  </a:lnTo>
                  <a:lnTo>
                    <a:pt x="586" y="3660"/>
                  </a:lnTo>
                  <a:lnTo>
                    <a:pt x="590" y="3650"/>
                  </a:lnTo>
                  <a:lnTo>
                    <a:pt x="595" y="3642"/>
                  </a:lnTo>
                  <a:lnTo>
                    <a:pt x="601" y="3633"/>
                  </a:lnTo>
                  <a:lnTo>
                    <a:pt x="610" y="3626"/>
                  </a:lnTo>
                  <a:lnTo>
                    <a:pt x="612" y="3606"/>
                  </a:lnTo>
                  <a:lnTo>
                    <a:pt x="617" y="3596"/>
                  </a:lnTo>
                  <a:lnTo>
                    <a:pt x="622" y="3587"/>
                  </a:lnTo>
                  <a:lnTo>
                    <a:pt x="620" y="3567"/>
                  </a:lnTo>
                  <a:lnTo>
                    <a:pt x="622" y="3552"/>
                  </a:lnTo>
                  <a:lnTo>
                    <a:pt x="626" y="3540"/>
                  </a:lnTo>
                  <a:lnTo>
                    <a:pt x="622" y="3525"/>
                  </a:lnTo>
                  <a:lnTo>
                    <a:pt x="620" y="3510"/>
                  </a:lnTo>
                  <a:lnTo>
                    <a:pt x="622" y="3494"/>
                  </a:lnTo>
                  <a:lnTo>
                    <a:pt x="626" y="3480"/>
                  </a:lnTo>
                  <a:lnTo>
                    <a:pt x="622" y="3465"/>
                  </a:lnTo>
                  <a:lnTo>
                    <a:pt x="620" y="3450"/>
                  </a:lnTo>
                  <a:lnTo>
                    <a:pt x="622" y="3434"/>
                  </a:lnTo>
                  <a:lnTo>
                    <a:pt x="626" y="3419"/>
                  </a:lnTo>
                  <a:lnTo>
                    <a:pt x="622" y="3405"/>
                  </a:lnTo>
                  <a:lnTo>
                    <a:pt x="620" y="3389"/>
                  </a:lnTo>
                  <a:lnTo>
                    <a:pt x="621" y="3386"/>
                  </a:lnTo>
                  <a:lnTo>
                    <a:pt x="621" y="3382"/>
                  </a:lnTo>
                  <a:lnTo>
                    <a:pt x="621" y="3378"/>
                  </a:lnTo>
                  <a:lnTo>
                    <a:pt x="623" y="3368"/>
                  </a:lnTo>
                  <a:lnTo>
                    <a:pt x="627" y="3359"/>
                  </a:lnTo>
                  <a:lnTo>
                    <a:pt x="622" y="3346"/>
                  </a:lnTo>
                  <a:lnTo>
                    <a:pt x="620" y="3330"/>
                  </a:lnTo>
                  <a:lnTo>
                    <a:pt x="622" y="3315"/>
                  </a:lnTo>
                  <a:lnTo>
                    <a:pt x="626" y="3300"/>
                  </a:lnTo>
                  <a:lnTo>
                    <a:pt x="622" y="3285"/>
                  </a:lnTo>
                  <a:lnTo>
                    <a:pt x="620" y="3270"/>
                  </a:lnTo>
                  <a:lnTo>
                    <a:pt x="622" y="3254"/>
                  </a:lnTo>
                  <a:lnTo>
                    <a:pt x="626" y="3240"/>
                  </a:lnTo>
                  <a:lnTo>
                    <a:pt x="622" y="3225"/>
                  </a:lnTo>
                  <a:lnTo>
                    <a:pt x="620" y="3210"/>
                  </a:lnTo>
                  <a:lnTo>
                    <a:pt x="621" y="3200"/>
                  </a:lnTo>
                  <a:lnTo>
                    <a:pt x="335" y="3200"/>
                  </a:lnTo>
                  <a:close/>
                  <a:moveTo>
                    <a:pt x="678" y="365"/>
                  </a:moveTo>
                  <a:lnTo>
                    <a:pt x="366" y="678"/>
                  </a:lnTo>
                  <a:lnTo>
                    <a:pt x="366" y="2831"/>
                  </a:lnTo>
                  <a:lnTo>
                    <a:pt x="724" y="2831"/>
                  </a:lnTo>
                  <a:lnTo>
                    <a:pt x="771" y="2828"/>
                  </a:lnTo>
                  <a:lnTo>
                    <a:pt x="816" y="2820"/>
                  </a:lnTo>
                  <a:lnTo>
                    <a:pt x="855" y="2806"/>
                  </a:lnTo>
                  <a:lnTo>
                    <a:pt x="891" y="2786"/>
                  </a:lnTo>
                  <a:lnTo>
                    <a:pt x="921" y="2761"/>
                  </a:lnTo>
                  <a:lnTo>
                    <a:pt x="948" y="2730"/>
                  </a:lnTo>
                  <a:lnTo>
                    <a:pt x="969" y="2694"/>
                  </a:lnTo>
                  <a:lnTo>
                    <a:pt x="983" y="2663"/>
                  </a:lnTo>
                  <a:lnTo>
                    <a:pt x="993" y="2633"/>
                  </a:lnTo>
                  <a:lnTo>
                    <a:pt x="1000" y="2606"/>
                  </a:lnTo>
                  <a:lnTo>
                    <a:pt x="1004" y="2581"/>
                  </a:lnTo>
                  <a:lnTo>
                    <a:pt x="1006" y="2562"/>
                  </a:lnTo>
                  <a:lnTo>
                    <a:pt x="1008" y="2550"/>
                  </a:lnTo>
                  <a:lnTo>
                    <a:pt x="1008" y="2545"/>
                  </a:lnTo>
                  <a:lnTo>
                    <a:pt x="1008" y="365"/>
                  </a:lnTo>
                  <a:lnTo>
                    <a:pt x="678" y="365"/>
                  </a:lnTo>
                  <a:close/>
                  <a:moveTo>
                    <a:pt x="121" y="120"/>
                  </a:moveTo>
                  <a:lnTo>
                    <a:pt x="121" y="3080"/>
                  </a:lnTo>
                  <a:lnTo>
                    <a:pt x="621" y="3080"/>
                  </a:lnTo>
                  <a:lnTo>
                    <a:pt x="626" y="3060"/>
                  </a:lnTo>
                  <a:lnTo>
                    <a:pt x="622" y="3045"/>
                  </a:lnTo>
                  <a:lnTo>
                    <a:pt x="620" y="3030"/>
                  </a:lnTo>
                  <a:lnTo>
                    <a:pt x="622" y="3014"/>
                  </a:lnTo>
                  <a:lnTo>
                    <a:pt x="626" y="3000"/>
                  </a:lnTo>
                  <a:lnTo>
                    <a:pt x="622" y="2985"/>
                  </a:lnTo>
                  <a:lnTo>
                    <a:pt x="620" y="2969"/>
                  </a:lnTo>
                  <a:lnTo>
                    <a:pt x="621" y="2960"/>
                  </a:lnTo>
                  <a:lnTo>
                    <a:pt x="622" y="2950"/>
                  </a:lnTo>
                  <a:lnTo>
                    <a:pt x="245" y="2950"/>
                  </a:lnTo>
                  <a:lnTo>
                    <a:pt x="245" y="628"/>
                  </a:lnTo>
                  <a:lnTo>
                    <a:pt x="628" y="244"/>
                  </a:lnTo>
                  <a:lnTo>
                    <a:pt x="1127" y="244"/>
                  </a:lnTo>
                  <a:lnTo>
                    <a:pt x="1127" y="2546"/>
                  </a:lnTo>
                  <a:lnTo>
                    <a:pt x="1127" y="2570"/>
                  </a:lnTo>
                  <a:lnTo>
                    <a:pt x="1125" y="2597"/>
                  </a:lnTo>
                  <a:lnTo>
                    <a:pt x="1120" y="2624"/>
                  </a:lnTo>
                  <a:lnTo>
                    <a:pt x="1113" y="2654"/>
                  </a:lnTo>
                  <a:lnTo>
                    <a:pt x="1103" y="2684"/>
                  </a:lnTo>
                  <a:lnTo>
                    <a:pt x="1092" y="2715"/>
                  </a:lnTo>
                  <a:lnTo>
                    <a:pt x="1079" y="2745"/>
                  </a:lnTo>
                  <a:lnTo>
                    <a:pt x="1062" y="2775"/>
                  </a:lnTo>
                  <a:lnTo>
                    <a:pt x="1043" y="2804"/>
                  </a:lnTo>
                  <a:lnTo>
                    <a:pt x="1020" y="2831"/>
                  </a:lnTo>
                  <a:lnTo>
                    <a:pt x="994" y="2857"/>
                  </a:lnTo>
                  <a:lnTo>
                    <a:pt x="964" y="2881"/>
                  </a:lnTo>
                  <a:lnTo>
                    <a:pt x="932" y="2902"/>
                  </a:lnTo>
                  <a:lnTo>
                    <a:pt x="895" y="2919"/>
                  </a:lnTo>
                  <a:lnTo>
                    <a:pt x="855" y="2933"/>
                  </a:lnTo>
                  <a:lnTo>
                    <a:pt x="810" y="2944"/>
                  </a:lnTo>
                  <a:lnTo>
                    <a:pt x="761" y="2949"/>
                  </a:lnTo>
                  <a:lnTo>
                    <a:pt x="764" y="2969"/>
                  </a:lnTo>
                  <a:lnTo>
                    <a:pt x="763" y="2985"/>
                  </a:lnTo>
                  <a:lnTo>
                    <a:pt x="758" y="3000"/>
                  </a:lnTo>
                  <a:lnTo>
                    <a:pt x="763" y="3015"/>
                  </a:lnTo>
                  <a:lnTo>
                    <a:pt x="764" y="3030"/>
                  </a:lnTo>
                  <a:lnTo>
                    <a:pt x="763" y="3045"/>
                  </a:lnTo>
                  <a:lnTo>
                    <a:pt x="758" y="3060"/>
                  </a:lnTo>
                  <a:lnTo>
                    <a:pt x="763" y="3080"/>
                  </a:lnTo>
                  <a:lnTo>
                    <a:pt x="2837" y="3080"/>
                  </a:lnTo>
                  <a:lnTo>
                    <a:pt x="2896" y="3077"/>
                  </a:lnTo>
                  <a:lnTo>
                    <a:pt x="2949" y="3068"/>
                  </a:lnTo>
                  <a:lnTo>
                    <a:pt x="2999" y="3056"/>
                  </a:lnTo>
                  <a:lnTo>
                    <a:pt x="3045" y="3037"/>
                  </a:lnTo>
                  <a:lnTo>
                    <a:pt x="3087" y="3014"/>
                  </a:lnTo>
                  <a:lnTo>
                    <a:pt x="3125" y="2985"/>
                  </a:lnTo>
                  <a:lnTo>
                    <a:pt x="3158" y="2950"/>
                  </a:lnTo>
                  <a:lnTo>
                    <a:pt x="3188" y="2910"/>
                  </a:lnTo>
                  <a:lnTo>
                    <a:pt x="3214" y="2867"/>
                  </a:lnTo>
                  <a:lnTo>
                    <a:pt x="3230" y="2831"/>
                  </a:lnTo>
                  <a:lnTo>
                    <a:pt x="3243" y="2795"/>
                  </a:lnTo>
                  <a:lnTo>
                    <a:pt x="3252" y="2761"/>
                  </a:lnTo>
                  <a:lnTo>
                    <a:pt x="3259" y="2730"/>
                  </a:lnTo>
                  <a:lnTo>
                    <a:pt x="3264" y="2703"/>
                  </a:lnTo>
                  <a:lnTo>
                    <a:pt x="3266" y="2680"/>
                  </a:lnTo>
                  <a:lnTo>
                    <a:pt x="3268" y="2662"/>
                  </a:lnTo>
                  <a:lnTo>
                    <a:pt x="3269" y="2651"/>
                  </a:lnTo>
                  <a:lnTo>
                    <a:pt x="3269" y="2647"/>
                  </a:lnTo>
                  <a:lnTo>
                    <a:pt x="3269" y="120"/>
                  </a:lnTo>
                  <a:lnTo>
                    <a:pt x="121" y="120"/>
                  </a:lnTo>
                  <a:close/>
                  <a:moveTo>
                    <a:pt x="0" y="0"/>
                  </a:moveTo>
                  <a:lnTo>
                    <a:pt x="3387" y="0"/>
                  </a:lnTo>
                  <a:lnTo>
                    <a:pt x="3387" y="3139"/>
                  </a:lnTo>
                  <a:lnTo>
                    <a:pt x="3383" y="3158"/>
                  </a:lnTo>
                  <a:lnTo>
                    <a:pt x="3375" y="3175"/>
                  </a:lnTo>
                  <a:lnTo>
                    <a:pt x="3362" y="3188"/>
                  </a:lnTo>
                  <a:lnTo>
                    <a:pt x="3346" y="3197"/>
                  </a:lnTo>
                  <a:lnTo>
                    <a:pt x="3326" y="3200"/>
                  </a:lnTo>
                  <a:lnTo>
                    <a:pt x="2557" y="3200"/>
                  </a:lnTo>
                  <a:lnTo>
                    <a:pt x="2534" y="3200"/>
                  </a:lnTo>
                  <a:lnTo>
                    <a:pt x="2515" y="3200"/>
                  </a:lnTo>
                  <a:lnTo>
                    <a:pt x="2501" y="3200"/>
                  </a:lnTo>
                  <a:lnTo>
                    <a:pt x="2493" y="3200"/>
                  </a:lnTo>
                  <a:lnTo>
                    <a:pt x="2489" y="3200"/>
                  </a:lnTo>
                  <a:lnTo>
                    <a:pt x="2488" y="3200"/>
                  </a:lnTo>
                  <a:lnTo>
                    <a:pt x="763" y="3200"/>
                  </a:lnTo>
                  <a:lnTo>
                    <a:pt x="764" y="3210"/>
                  </a:lnTo>
                  <a:lnTo>
                    <a:pt x="763" y="3225"/>
                  </a:lnTo>
                  <a:lnTo>
                    <a:pt x="758" y="3240"/>
                  </a:lnTo>
                  <a:lnTo>
                    <a:pt x="763" y="3255"/>
                  </a:lnTo>
                  <a:lnTo>
                    <a:pt x="764" y="3270"/>
                  </a:lnTo>
                  <a:lnTo>
                    <a:pt x="763" y="3285"/>
                  </a:lnTo>
                  <a:lnTo>
                    <a:pt x="758" y="3300"/>
                  </a:lnTo>
                  <a:lnTo>
                    <a:pt x="763" y="3315"/>
                  </a:lnTo>
                  <a:lnTo>
                    <a:pt x="764" y="3330"/>
                  </a:lnTo>
                  <a:lnTo>
                    <a:pt x="763" y="3345"/>
                  </a:lnTo>
                  <a:lnTo>
                    <a:pt x="758" y="3359"/>
                  </a:lnTo>
                  <a:lnTo>
                    <a:pt x="760" y="3368"/>
                  </a:lnTo>
                  <a:lnTo>
                    <a:pt x="763" y="3378"/>
                  </a:lnTo>
                  <a:lnTo>
                    <a:pt x="763" y="3382"/>
                  </a:lnTo>
                  <a:lnTo>
                    <a:pt x="764" y="3386"/>
                  </a:lnTo>
                  <a:lnTo>
                    <a:pt x="764" y="3389"/>
                  </a:lnTo>
                  <a:lnTo>
                    <a:pt x="763" y="3405"/>
                  </a:lnTo>
                  <a:lnTo>
                    <a:pt x="758" y="3419"/>
                  </a:lnTo>
                  <a:lnTo>
                    <a:pt x="763" y="3434"/>
                  </a:lnTo>
                  <a:lnTo>
                    <a:pt x="764" y="3450"/>
                  </a:lnTo>
                  <a:lnTo>
                    <a:pt x="763" y="3465"/>
                  </a:lnTo>
                  <a:lnTo>
                    <a:pt x="758" y="3480"/>
                  </a:lnTo>
                  <a:lnTo>
                    <a:pt x="763" y="3494"/>
                  </a:lnTo>
                  <a:lnTo>
                    <a:pt x="764" y="3510"/>
                  </a:lnTo>
                  <a:lnTo>
                    <a:pt x="763" y="3525"/>
                  </a:lnTo>
                  <a:lnTo>
                    <a:pt x="758" y="3540"/>
                  </a:lnTo>
                  <a:lnTo>
                    <a:pt x="763" y="3556"/>
                  </a:lnTo>
                  <a:lnTo>
                    <a:pt x="764" y="3572"/>
                  </a:lnTo>
                  <a:lnTo>
                    <a:pt x="764" y="3573"/>
                  </a:lnTo>
                  <a:lnTo>
                    <a:pt x="764" y="3575"/>
                  </a:lnTo>
                  <a:lnTo>
                    <a:pt x="759" y="3594"/>
                  </a:lnTo>
                  <a:lnTo>
                    <a:pt x="751" y="3611"/>
                  </a:lnTo>
                  <a:lnTo>
                    <a:pt x="753" y="3631"/>
                  </a:lnTo>
                  <a:lnTo>
                    <a:pt x="749" y="3650"/>
                  </a:lnTo>
                  <a:lnTo>
                    <a:pt x="740" y="3669"/>
                  </a:lnTo>
                  <a:lnTo>
                    <a:pt x="727" y="3684"/>
                  </a:lnTo>
                  <a:lnTo>
                    <a:pt x="723" y="3704"/>
                  </a:lnTo>
                  <a:lnTo>
                    <a:pt x="714" y="3723"/>
                  </a:lnTo>
                  <a:lnTo>
                    <a:pt x="700" y="3738"/>
                  </a:lnTo>
                  <a:lnTo>
                    <a:pt x="683" y="3749"/>
                  </a:lnTo>
                  <a:lnTo>
                    <a:pt x="673" y="3766"/>
                  </a:lnTo>
                  <a:lnTo>
                    <a:pt x="661" y="3781"/>
                  </a:lnTo>
                  <a:lnTo>
                    <a:pt x="642" y="3792"/>
                  </a:lnTo>
                  <a:lnTo>
                    <a:pt x="623" y="3797"/>
                  </a:lnTo>
                  <a:lnTo>
                    <a:pt x="610" y="3812"/>
                  </a:lnTo>
                  <a:lnTo>
                    <a:pt x="592" y="3823"/>
                  </a:lnTo>
                  <a:lnTo>
                    <a:pt x="572" y="3830"/>
                  </a:lnTo>
                  <a:lnTo>
                    <a:pt x="551" y="3828"/>
                  </a:lnTo>
                  <a:lnTo>
                    <a:pt x="535" y="3839"/>
                  </a:lnTo>
                  <a:lnTo>
                    <a:pt x="515" y="3844"/>
                  </a:lnTo>
                  <a:lnTo>
                    <a:pt x="510" y="3846"/>
                  </a:lnTo>
                  <a:lnTo>
                    <a:pt x="505" y="3846"/>
                  </a:lnTo>
                  <a:lnTo>
                    <a:pt x="490" y="3843"/>
                  </a:lnTo>
                  <a:lnTo>
                    <a:pt x="475" y="3838"/>
                  </a:lnTo>
                  <a:lnTo>
                    <a:pt x="455" y="3844"/>
                  </a:lnTo>
                  <a:lnTo>
                    <a:pt x="436" y="3844"/>
                  </a:lnTo>
                  <a:lnTo>
                    <a:pt x="416" y="3838"/>
                  </a:lnTo>
                  <a:lnTo>
                    <a:pt x="398" y="3827"/>
                  </a:lnTo>
                  <a:lnTo>
                    <a:pt x="378" y="3827"/>
                  </a:lnTo>
                  <a:lnTo>
                    <a:pt x="358" y="3821"/>
                  </a:lnTo>
                  <a:lnTo>
                    <a:pt x="341" y="3811"/>
                  </a:lnTo>
                  <a:lnTo>
                    <a:pt x="329" y="3795"/>
                  </a:lnTo>
                  <a:lnTo>
                    <a:pt x="309" y="3790"/>
                  </a:lnTo>
                  <a:lnTo>
                    <a:pt x="291" y="3779"/>
                  </a:lnTo>
                  <a:lnTo>
                    <a:pt x="278" y="3764"/>
                  </a:lnTo>
                  <a:lnTo>
                    <a:pt x="269" y="3745"/>
                  </a:lnTo>
                  <a:lnTo>
                    <a:pt x="251" y="3734"/>
                  </a:lnTo>
                  <a:lnTo>
                    <a:pt x="239" y="3719"/>
                  </a:lnTo>
                  <a:lnTo>
                    <a:pt x="232" y="3705"/>
                  </a:lnTo>
                  <a:lnTo>
                    <a:pt x="228" y="3691"/>
                  </a:lnTo>
                  <a:lnTo>
                    <a:pt x="228" y="3724"/>
                  </a:lnTo>
                  <a:lnTo>
                    <a:pt x="204" y="3647"/>
                  </a:lnTo>
                  <a:lnTo>
                    <a:pt x="200" y="3626"/>
                  </a:lnTo>
                  <a:lnTo>
                    <a:pt x="203" y="3606"/>
                  </a:lnTo>
                  <a:lnTo>
                    <a:pt x="194" y="3588"/>
                  </a:lnTo>
                  <a:lnTo>
                    <a:pt x="192" y="3567"/>
                  </a:lnTo>
                  <a:lnTo>
                    <a:pt x="193" y="3552"/>
                  </a:lnTo>
                  <a:lnTo>
                    <a:pt x="198" y="3536"/>
                  </a:lnTo>
                  <a:lnTo>
                    <a:pt x="193" y="3521"/>
                  </a:lnTo>
                  <a:lnTo>
                    <a:pt x="191" y="3506"/>
                  </a:lnTo>
                  <a:lnTo>
                    <a:pt x="193" y="3490"/>
                  </a:lnTo>
                  <a:lnTo>
                    <a:pt x="198" y="3476"/>
                  </a:lnTo>
                  <a:lnTo>
                    <a:pt x="193" y="3461"/>
                  </a:lnTo>
                  <a:lnTo>
                    <a:pt x="191" y="3447"/>
                  </a:lnTo>
                  <a:lnTo>
                    <a:pt x="193" y="3430"/>
                  </a:lnTo>
                  <a:lnTo>
                    <a:pt x="198" y="3415"/>
                  </a:lnTo>
                  <a:lnTo>
                    <a:pt x="193" y="3402"/>
                  </a:lnTo>
                  <a:lnTo>
                    <a:pt x="191" y="3386"/>
                  </a:lnTo>
                  <a:lnTo>
                    <a:pt x="192" y="3379"/>
                  </a:lnTo>
                  <a:lnTo>
                    <a:pt x="194" y="3367"/>
                  </a:lnTo>
                  <a:lnTo>
                    <a:pt x="198" y="3356"/>
                  </a:lnTo>
                  <a:lnTo>
                    <a:pt x="193" y="3342"/>
                  </a:lnTo>
                  <a:lnTo>
                    <a:pt x="191" y="3326"/>
                  </a:lnTo>
                  <a:lnTo>
                    <a:pt x="193" y="3311"/>
                  </a:lnTo>
                  <a:lnTo>
                    <a:pt x="198" y="3296"/>
                  </a:lnTo>
                  <a:lnTo>
                    <a:pt x="193" y="3281"/>
                  </a:lnTo>
                  <a:lnTo>
                    <a:pt x="191" y="3266"/>
                  </a:lnTo>
                  <a:lnTo>
                    <a:pt x="193" y="3250"/>
                  </a:lnTo>
                  <a:lnTo>
                    <a:pt x="198" y="3236"/>
                  </a:lnTo>
                  <a:lnTo>
                    <a:pt x="193" y="3221"/>
                  </a:lnTo>
                  <a:lnTo>
                    <a:pt x="191" y="3206"/>
                  </a:lnTo>
                  <a:lnTo>
                    <a:pt x="192" y="3200"/>
                  </a:lnTo>
                  <a:lnTo>
                    <a:pt x="0" y="3200"/>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5" name="Freeform 13"/>
            <p:cNvSpPr>
              <a:spLocks noEditPoints="1"/>
            </p:cNvSpPr>
            <p:nvPr/>
          </p:nvSpPr>
          <p:spPr bwMode="auto">
            <a:xfrm>
              <a:off x="2241551" y="2862263"/>
              <a:ext cx="922338" cy="344488"/>
            </a:xfrm>
            <a:custGeom>
              <a:avLst/>
              <a:gdLst>
                <a:gd name="T0" fmla="*/ 2147483647 w 1743"/>
                <a:gd name="T1" fmla="*/ 2147483647 h 653"/>
                <a:gd name="T2" fmla="*/ 2147483647 w 1743"/>
                <a:gd name="T3" fmla="*/ 2147483647 h 653"/>
                <a:gd name="T4" fmla="*/ 2147483647 w 1743"/>
                <a:gd name="T5" fmla="*/ 2147483647 h 653"/>
                <a:gd name="T6" fmla="*/ 2147483647 w 1743"/>
                <a:gd name="T7" fmla="*/ 2147483647 h 653"/>
                <a:gd name="T8" fmla="*/ 2147483647 w 1743"/>
                <a:gd name="T9" fmla="*/ 2147483647 h 653"/>
                <a:gd name="T10" fmla="*/ 2147483647 w 1743"/>
                <a:gd name="T11" fmla="*/ 2147483647 h 653"/>
                <a:gd name="T12" fmla="*/ 2147483647 w 1743"/>
                <a:gd name="T13" fmla="*/ 2147483647 h 653"/>
                <a:gd name="T14" fmla="*/ 2147483647 w 1743"/>
                <a:gd name="T15" fmla="*/ 2147483647 h 653"/>
                <a:gd name="T16" fmla="*/ 2147483647 w 1743"/>
                <a:gd name="T17" fmla="*/ 2147483647 h 653"/>
                <a:gd name="T18" fmla="*/ 2147483647 w 1743"/>
                <a:gd name="T19" fmla="*/ 2147483647 h 653"/>
                <a:gd name="T20" fmla="*/ 2147483647 w 1743"/>
                <a:gd name="T21" fmla="*/ 2147483647 h 653"/>
                <a:gd name="T22" fmla="*/ 2147483647 w 1743"/>
                <a:gd name="T23" fmla="*/ 2147483647 h 653"/>
                <a:gd name="T24" fmla="*/ 2147483647 w 1743"/>
                <a:gd name="T25" fmla="*/ 2147483647 h 653"/>
                <a:gd name="T26" fmla="*/ 2147483647 w 1743"/>
                <a:gd name="T27" fmla="*/ 2147483647 h 653"/>
                <a:gd name="T28" fmla="*/ 2147483647 w 1743"/>
                <a:gd name="T29" fmla="*/ 2147483647 h 653"/>
                <a:gd name="T30" fmla="*/ 2147483647 w 1743"/>
                <a:gd name="T31" fmla="*/ 2147483647 h 653"/>
                <a:gd name="T32" fmla="*/ 2147483647 w 1743"/>
                <a:gd name="T33" fmla="*/ 2147483647 h 653"/>
                <a:gd name="T34" fmla="*/ 2147483647 w 1743"/>
                <a:gd name="T35" fmla="*/ 2147483647 h 653"/>
                <a:gd name="T36" fmla="*/ 2147483647 w 1743"/>
                <a:gd name="T37" fmla="*/ 2147483647 h 653"/>
                <a:gd name="T38" fmla="*/ 2147483647 w 1743"/>
                <a:gd name="T39" fmla="*/ 2147483647 h 653"/>
                <a:gd name="T40" fmla="*/ 2147483647 w 1743"/>
                <a:gd name="T41" fmla="*/ 2147483647 h 653"/>
                <a:gd name="T42" fmla="*/ 2147483647 w 1743"/>
                <a:gd name="T43" fmla="*/ 2147483647 h 653"/>
                <a:gd name="T44" fmla="*/ 2147483647 w 1743"/>
                <a:gd name="T45" fmla="*/ 2147483647 h 653"/>
                <a:gd name="T46" fmla="*/ 2147483647 w 1743"/>
                <a:gd name="T47" fmla="*/ 2147483647 h 653"/>
                <a:gd name="T48" fmla="*/ 0 w 1743"/>
                <a:gd name="T49" fmla="*/ 0 h 653"/>
                <a:gd name="T50" fmla="*/ 2147483647 w 1743"/>
                <a:gd name="T51" fmla="*/ 0 h 653"/>
                <a:gd name="T52" fmla="*/ 2147483647 w 1743"/>
                <a:gd name="T53" fmla="*/ 2147483647 h 653"/>
                <a:gd name="T54" fmla="*/ 2147483647 w 1743"/>
                <a:gd name="T55" fmla="*/ 2147483647 h 653"/>
                <a:gd name="T56" fmla="*/ 2147483647 w 1743"/>
                <a:gd name="T57" fmla="*/ 2147483647 h 653"/>
                <a:gd name="T58" fmla="*/ 2147483647 w 1743"/>
                <a:gd name="T59" fmla="*/ 2147483647 h 653"/>
                <a:gd name="T60" fmla="*/ 2147483647 w 1743"/>
                <a:gd name="T61" fmla="*/ 2147483647 h 653"/>
                <a:gd name="T62" fmla="*/ 2147483647 w 1743"/>
                <a:gd name="T63" fmla="*/ 2147483647 h 653"/>
                <a:gd name="T64" fmla="*/ 2147483647 w 1743"/>
                <a:gd name="T65" fmla="*/ 2147483647 h 653"/>
                <a:gd name="T66" fmla="*/ 2147483647 w 1743"/>
                <a:gd name="T67" fmla="*/ 2147483647 h 653"/>
                <a:gd name="T68" fmla="*/ 2147483647 w 1743"/>
                <a:gd name="T69" fmla="*/ 2147483647 h 653"/>
                <a:gd name="T70" fmla="*/ 2147483647 w 1743"/>
                <a:gd name="T71" fmla="*/ 2147483647 h 653"/>
                <a:gd name="T72" fmla="*/ 2147483647 w 1743"/>
                <a:gd name="T73" fmla="*/ 2147483647 h 653"/>
                <a:gd name="T74" fmla="*/ 2147483647 w 1743"/>
                <a:gd name="T75" fmla="*/ 2147483647 h 653"/>
                <a:gd name="T76" fmla="*/ 2147483647 w 1743"/>
                <a:gd name="T77" fmla="*/ 2147483647 h 653"/>
                <a:gd name="T78" fmla="*/ 2147483647 w 1743"/>
                <a:gd name="T79" fmla="*/ 2147483647 h 653"/>
                <a:gd name="T80" fmla="*/ 2147483647 w 1743"/>
                <a:gd name="T81" fmla="*/ 2147483647 h 653"/>
                <a:gd name="T82" fmla="*/ 2147483647 w 1743"/>
                <a:gd name="T83" fmla="*/ 2147483647 h 653"/>
                <a:gd name="T84" fmla="*/ 2147483647 w 1743"/>
                <a:gd name="T85" fmla="*/ 2147483647 h 653"/>
                <a:gd name="T86" fmla="*/ 0 w 1743"/>
                <a:gd name="T87" fmla="*/ 2147483647 h 653"/>
                <a:gd name="T88" fmla="*/ 0 w 1743"/>
                <a:gd name="T89" fmla="*/ 2147483647 h 653"/>
                <a:gd name="T90" fmla="*/ 0 w 1743"/>
                <a:gd name="T91" fmla="*/ 2147483647 h 653"/>
                <a:gd name="T92" fmla="*/ 0 w 1743"/>
                <a:gd name="T93" fmla="*/ 2147483647 h 653"/>
                <a:gd name="T94" fmla="*/ 0 w 1743"/>
                <a:gd name="T95" fmla="*/ 2147483647 h 653"/>
                <a:gd name="T96" fmla="*/ 0 w 1743"/>
                <a:gd name="T97" fmla="*/ 0 h 6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743" h="653">
                  <a:moveTo>
                    <a:pt x="120" y="119"/>
                  </a:moveTo>
                  <a:lnTo>
                    <a:pt x="120" y="224"/>
                  </a:lnTo>
                  <a:lnTo>
                    <a:pt x="120" y="227"/>
                  </a:lnTo>
                  <a:lnTo>
                    <a:pt x="120" y="230"/>
                  </a:lnTo>
                  <a:lnTo>
                    <a:pt x="121" y="532"/>
                  </a:lnTo>
                  <a:lnTo>
                    <a:pt x="1387" y="532"/>
                  </a:lnTo>
                  <a:lnTo>
                    <a:pt x="1428" y="531"/>
                  </a:lnTo>
                  <a:lnTo>
                    <a:pt x="1464" y="526"/>
                  </a:lnTo>
                  <a:lnTo>
                    <a:pt x="1496" y="517"/>
                  </a:lnTo>
                  <a:lnTo>
                    <a:pt x="1526" y="505"/>
                  </a:lnTo>
                  <a:lnTo>
                    <a:pt x="1551" y="488"/>
                  </a:lnTo>
                  <a:lnTo>
                    <a:pt x="1572" y="470"/>
                  </a:lnTo>
                  <a:lnTo>
                    <a:pt x="1589" y="447"/>
                  </a:lnTo>
                  <a:lnTo>
                    <a:pt x="1601" y="424"/>
                  </a:lnTo>
                  <a:lnTo>
                    <a:pt x="1610" y="399"/>
                  </a:lnTo>
                  <a:lnTo>
                    <a:pt x="1616" y="374"/>
                  </a:lnTo>
                  <a:lnTo>
                    <a:pt x="1620" y="350"/>
                  </a:lnTo>
                  <a:lnTo>
                    <a:pt x="1622" y="331"/>
                  </a:lnTo>
                  <a:lnTo>
                    <a:pt x="1623" y="314"/>
                  </a:lnTo>
                  <a:lnTo>
                    <a:pt x="1623" y="303"/>
                  </a:lnTo>
                  <a:lnTo>
                    <a:pt x="1623" y="298"/>
                  </a:lnTo>
                  <a:lnTo>
                    <a:pt x="1622" y="294"/>
                  </a:lnTo>
                  <a:lnTo>
                    <a:pt x="1622" y="119"/>
                  </a:lnTo>
                  <a:lnTo>
                    <a:pt x="120" y="119"/>
                  </a:lnTo>
                  <a:close/>
                  <a:moveTo>
                    <a:pt x="0" y="0"/>
                  </a:moveTo>
                  <a:lnTo>
                    <a:pt x="1743" y="0"/>
                  </a:lnTo>
                  <a:lnTo>
                    <a:pt x="1743" y="292"/>
                  </a:lnTo>
                  <a:lnTo>
                    <a:pt x="1743" y="303"/>
                  </a:lnTo>
                  <a:lnTo>
                    <a:pt x="1743" y="322"/>
                  </a:lnTo>
                  <a:lnTo>
                    <a:pt x="1740" y="345"/>
                  </a:lnTo>
                  <a:lnTo>
                    <a:pt x="1737" y="374"/>
                  </a:lnTo>
                  <a:lnTo>
                    <a:pt x="1729" y="406"/>
                  </a:lnTo>
                  <a:lnTo>
                    <a:pt x="1718" y="440"/>
                  </a:lnTo>
                  <a:lnTo>
                    <a:pt x="1702" y="475"/>
                  </a:lnTo>
                  <a:lnTo>
                    <a:pt x="1681" y="510"/>
                  </a:lnTo>
                  <a:lnTo>
                    <a:pt x="1654" y="543"/>
                  </a:lnTo>
                  <a:lnTo>
                    <a:pt x="1623" y="572"/>
                  </a:lnTo>
                  <a:lnTo>
                    <a:pt x="1589" y="597"/>
                  </a:lnTo>
                  <a:lnTo>
                    <a:pt x="1551" y="617"/>
                  </a:lnTo>
                  <a:lnTo>
                    <a:pt x="1509" y="633"/>
                  </a:lnTo>
                  <a:lnTo>
                    <a:pt x="1464" y="644"/>
                  </a:lnTo>
                  <a:lnTo>
                    <a:pt x="1416" y="650"/>
                  </a:lnTo>
                  <a:lnTo>
                    <a:pt x="1363" y="653"/>
                  </a:lnTo>
                  <a:lnTo>
                    <a:pt x="0" y="653"/>
                  </a:lnTo>
                  <a:lnTo>
                    <a:pt x="0" y="240"/>
                  </a:lnTo>
                  <a:lnTo>
                    <a:pt x="0" y="237"/>
                  </a:lnTo>
                  <a:lnTo>
                    <a:pt x="0" y="232"/>
                  </a:lnTo>
                  <a:lnTo>
                    <a:pt x="0" y="227"/>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6" name="Freeform 14"/>
            <p:cNvSpPr>
              <a:spLocks/>
            </p:cNvSpPr>
            <p:nvPr/>
          </p:nvSpPr>
          <p:spPr bwMode="auto">
            <a:xfrm>
              <a:off x="2246313" y="3327400"/>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4"/>
                  </a:lnTo>
                  <a:lnTo>
                    <a:pt x="221" y="135"/>
                  </a:lnTo>
                  <a:lnTo>
                    <a:pt x="221" y="141"/>
                  </a:lnTo>
                  <a:lnTo>
                    <a:pt x="219" y="150"/>
                  </a:lnTo>
                  <a:lnTo>
                    <a:pt x="216" y="160"/>
                  </a:lnTo>
                  <a:lnTo>
                    <a:pt x="211" y="171"/>
                  </a:lnTo>
                  <a:lnTo>
                    <a:pt x="202" y="183"/>
                  </a:lnTo>
                  <a:lnTo>
                    <a:pt x="192" y="194"/>
                  </a:lnTo>
                  <a:lnTo>
                    <a:pt x="179" y="206"/>
                  </a:lnTo>
                  <a:lnTo>
                    <a:pt x="160" y="213"/>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7" name="Freeform 15"/>
            <p:cNvSpPr>
              <a:spLocks/>
            </p:cNvSpPr>
            <p:nvPr/>
          </p:nvSpPr>
          <p:spPr bwMode="auto">
            <a:xfrm>
              <a:off x="2246313" y="3509963"/>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1" y="135"/>
                  </a:lnTo>
                  <a:lnTo>
                    <a:pt x="221" y="140"/>
                  </a:lnTo>
                  <a:lnTo>
                    <a:pt x="219" y="149"/>
                  </a:lnTo>
                  <a:lnTo>
                    <a:pt x="216" y="159"/>
                  </a:lnTo>
                  <a:lnTo>
                    <a:pt x="211" y="171"/>
                  </a:lnTo>
                  <a:lnTo>
                    <a:pt x="202" y="183"/>
                  </a:lnTo>
                  <a:lnTo>
                    <a:pt x="192" y="195"/>
                  </a:lnTo>
                  <a:lnTo>
                    <a:pt x="179" y="205"/>
                  </a:lnTo>
                  <a:lnTo>
                    <a:pt x="160" y="214"/>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8" name="Freeform 16"/>
            <p:cNvSpPr>
              <a:spLocks/>
            </p:cNvSpPr>
            <p:nvPr/>
          </p:nvSpPr>
          <p:spPr bwMode="auto">
            <a:xfrm>
              <a:off x="2444751" y="3509963"/>
              <a:ext cx="115888"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1" y="135"/>
                  </a:lnTo>
                  <a:lnTo>
                    <a:pt x="221" y="140"/>
                  </a:lnTo>
                  <a:lnTo>
                    <a:pt x="219" y="149"/>
                  </a:lnTo>
                  <a:lnTo>
                    <a:pt x="216" y="159"/>
                  </a:lnTo>
                  <a:lnTo>
                    <a:pt x="211" y="171"/>
                  </a:lnTo>
                  <a:lnTo>
                    <a:pt x="204" y="183"/>
                  </a:lnTo>
                  <a:lnTo>
                    <a:pt x="193" y="195"/>
                  </a:lnTo>
                  <a:lnTo>
                    <a:pt x="179" y="205"/>
                  </a:lnTo>
                  <a:lnTo>
                    <a:pt x="160" y="214"/>
                  </a:lnTo>
                  <a:lnTo>
                    <a:pt x="138" y="219"/>
                  </a:lnTo>
                  <a:lnTo>
                    <a:pt x="112"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9" name="Freeform 17"/>
            <p:cNvSpPr>
              <a:spLocks/>
            </p:cNvSpPr>
            <p:nvPr/>
          </p:nvSpPr>
          <p:spPr bwMode="auto">
            <a:xfrm>
              <a:off x="2643188" y="3509963"/>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0" y="135"/>
                  </a:lnTo>
                  <a:lnTo>
                    <a:pt x="220" y="140"/>
                  </a:lnTo>
                  <a:lnTo>
                    <a:pt x="219" y="149"/>
                  </a:lnTo>
                  <a:lnTo>
                    <a:pt x="215" y="159"/>
                  </a:lnTo>
                  <a:lnTo>
                    <a:pt x="210" y="171"/>
                  </a:lnTo>
                  <a:lnTo>
                    <a:pt x="202" y="183"/>
                  </a:lnTo>
                  <a:lnTo>
                    <a:pt x="191" y="195"/>
                  </a:lnTo>
                  <a:lnTo>
                    <a:pt x="178" y="205"/>
                  </a:lnTo>
                  <a:lnTo>
                    <a:pt x="159" y="214"/>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20" name="Freeform 18"/>
            <p:cNvSpPr>
              <a:spLocks/>
            </p:cNvSpPr>
            <p:nvPr/>
          </p:nvSpPr>
          <p:spPr bwMode="auto">
            <a:xfrm>
              <a:off x="2246313" y="3690938"/>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1" y="136"/>
                  </a:lnTo>
                  <a:lnTo>
                    <a:pt x="221" y="141"/>
                  </a:lnTo>
                  <a:lnTo>
                    <a:pt x="219" y="149"/>
                  </a:lnTo>
                  <a:lnTo>
                    <a:pt x="216" y="160"/>
                  </a:lnTo>
                  <a:lnTo>
                    <a:pt x="211" y="172"/>
                  </a:lnTo>
                  <a:lnTo>
                    <a:pt x="202" y="183"/>
                  </a:lnTo>
                  <a:lnTo>
                    <a:pt x="192" y="195"/>
                  </a:lnTo>
                  <a:lnTo>
                    <a:pt x="179" y="205"/>
                  </a:lnTo>
                  <a:lnTo>
                    <a:pt x="160" y="214"/>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21" name="Freeform 19"/>
            <p:cNvSpPr>
              <a:spLocks/>
            </p:cNvSpPr>
            <p:nvPr/>
          </p:nvSpPr>
          <p:spPr bwMode="auto">
            <a:xfrm>
              <a:off x="2444751" y="3690938"/>
              <a:ext cx="115888"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1" y="136"/>
                  </a:lnTo>
                  <a:lnTo>
                    <a:pt x="221" y="141"/>
                  </a:lnTo>
                  <a:lnTo>
                    <a:pt x="219" y="149"/>
                  </a:lnTo>
                  <a:lnTo>
                    <a:pt x="216" y="160"/>
                  </a:lnTo>
                  <a:lnTo>
                    <a:pt x="211" y="172"/>
                  </a:lnTo>
                  <a:lnTo>
                    <a:pt x="204" y="183"/>
                  </a:lnTo>
                  <a:lnTo>
                    <a:pt x="193" y="195"/>
                  </a:lnTo>
                  <a:lnTo>
                    <a:pt x="179" y="205"/>
                  </a:lnTo>
                  <a:lnTo>
                    <a:pt x="160" y="214"/>
                  </a:lnTo>
                  <a:lnTo>
                    <a:pt x="138" y="219"/>
                  </a:lnTo>
                  <a:lnTo>
                    <a:pt x="112"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22" name="Freeform 20"/>
            <p:cNvSpPr>
              <a:spLocks/>
            </p:cNvSpPr>
            <p:nvPr/>
          </p:nvSpPr>
          <p:spPr bwMode="auto">
            <a:xfrm>
              <a:off x="2643188" y="3690938"/>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0" y="136"/>
                  </a:lnTo>
                  <a:lnTo>
                    <a:pt x="220" y="141"/>
                  </a:lnTo>
                  <a:lnTo>
                    <a:pt x="219" y="149"/>
                  </a:lnTo>
                  <a:lnTo>
                    <a:pt x="215" y="160"/>
                  </a:lnTo>
                  <a:lnTo>
                    <a:pt x="210" y="172"/>
                  </a:lnTo>
                  <a:lnTo>
                    <a:pt x="202" y="183"/>
                  </a:lnTo>
                  <a:lnTo>
                    <a:pt x="191" y="195"/>
                  </a:lnTo>
                  <a:lnTo>
                    <a:pt x="178" y="205"/>
                  </a:lnTo>
                  <a:lnTo>
                    <a:pt x="159" y="214"/>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23" name="Freeform 21"/>
            <p:cNvSpPr>
              <a:spLocks/>
            </p:cNvSpPr>
            <p:nvPr/>
          </p:nvSpPr>
          <p:spPr bwMode="auto">
            <a:xfrm>
              <a:off x="2444751" y="3327400"/>
              <a:ext cx="115888"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4"/>
                  </a:lnTo>
                  <a:lnTo>
                    <a:pt x="221" y="135"/>
                  </a:lnTo>
                  <a:lnTo>
                    <a:pt x="221" y="141"/>
                  </a:lnTo>
                  <a:lnTo>
                    <a:pt x="219" y="150"/>
                  </a:lnTo>
                  <a:lnTo>
                    <a:pt x="216" y="160"/>
                  </a:lnTo>
                  <a:lnTo>
                    <a:pt x="211" y="171"/>
                  </a:lnTo>
                  <a:lnTo>
                    <a:pt x="204" y="183"/>
                  </a:lnTo>
                  <a:lnTo>
                    <a:pt x="193" y="194"/>
                  </a:lnTo>
                  <a:lnTo>
                    <a:pt x="179" y="206"/>
                  </a:lnTo>
                  <a:lnTo>
                    <a:pt x="160" y="213"/>
                  </a:lnTo>
                  <a:lnTo>
                    <a:pt x="138" y="219"/>
                  </a:lnTo>
                  <a:lnTo>
                    <a:pt x="112"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24" name="Freeform 22"/>
            <p:cNvSpPr>
              <a:spLocks/>
            </p:cNvSpPr>
            <p:nvPr/>
          </p:nvSpPr>
          <p:spPr bwMode="auto">
            <a:xfrm>
              <a:off x="2643188" y="3327400"/>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4"/>
                  </a:lnTo>
                  <a:lnTo>
                    <a:pt x="220" y="135"/>
                  </a:lnTo>
                  <a:lnTo>
                    <a:pt x="220" y="141"/>
                  </a:lnTo>
                  <a:lnTo>
                    <a:pt x="219" y="150"/>
                  </a:lnTo>
                  <a:lnTo>
                    <a:pt x="215" y="160"/>
                  </a:lnTo>
                  <a:lnTo>
                    <a:pt x="210" y="171"/>
                  </a:lnTo>
                  <a:lnTo>
                    <a:pt x="202" y="183"/>
                  </a:lnTo>
                  <a:lnTo>
                    <a:pt x="191" y="194"/>
                  </a:lnTo>
                  <a:lnTo>
                    <a:pt x="178" y="206"/>
                  </a:lnTo>
                  <a:lnTo>
                    <a:pt x="159" y="213"/>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25" name="Rectangle 23"/>
            <p:cNvSpPr>
              <a:spLocks noChangeArrowheads="1"/>
            </p:cNvSpPr>
            <p:nvPr/>
          </p:nvSpPr>
          <p:spPr bwMode="auto">
            <a:xfrm>
              <a:off x="1809751" y="2794000"/>
              <a:ext cx="185738" cy="36513"/>
            </a:xfrm>
            <a:prstGeom prst="rect">
              <a:avLst/>
            </a:prstGeom>
            <a:grp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a:defRPr/>
              </a:pPr>
              <a:endParaRPr lang="ko-KR" altLang="en-US" sz="1000" kern="0">
                <a:latin typeface="Calibri" panose="020F0502020204030204" pitchFamily="34" charset="0"/>
                <a:ea typeface="맑은 고딕" pitchFamily="50" charset="-127"/>
                <a:cs typeface="Arial" panose="020B0604020202020204" pitchFamily="34" charset="0"/>
              </a:endParaRPr>
            </a:p>
          </p:txBody>
        </p:sp>
        <p:sp>
          <p:nvSpPr>
            <p:cNvPr id="26" name="Freeform 24"/>
            <p:cNvSpPr>
              <a:spLocks noEditPoints="1"/>
            </p:cNvSpPr>
            <p:nvPr/>
          </p:nvSpPr>
          <p:spPr bwMode="auto">
            <a:xfrm>
              <a:off x="1809751" y="2851150"/>
              <a:ext cx="188913" cy="127000"/>
            </a:xfrm>
            <a:custGeom>
              <a:avLst/>
              <a:gdLst>
                <a:gd name="T0" fmla="*/ 2147483647 w 355"/>
                <a:gd name="T1" fmla="*/ 2147483647 h 240"/>
                <a:gd name="T2" fmla="*/ 2147483647 w 355"/>
                <a:gd name="T3" fmla="*/ 2147483647 h 240"/>
                <a:gd name="T4" fmla="*/ 2147483647 w 355"/>
                <a:gd name="T5" fmla="*/ 2147483647 h 240"/>
                <a:gd name="T6" fmla="*/ 2147483647 w 355"/>
                <a:gd name="T7" fmla="*/ 2147483647 h 240"/>
                <a:gd name="T8" fmla="*/ 2147483647 w 355"/>
                <a:gd name="T9" fmla="*/ 2147483647 h 240"/>
                <a:gd name="T10" fmla="*/ 2147483647 w 355"/>
                <a:gd name="T11" fmla="*/ 2147483647 h 240"/>
                <a:gd name="T12" fmla="*/ 2147483647 w 355"/>
                <a:gd name="T13" fmla="*/ 2147483647 h 240"/>
                <a:gd name="T14" fmla="*/ 2147483647 w 355"/>
                <a:gd name="T15" fmla="*/ 2147483647 h 240"/>
                <a:gd name="T16" fmla="*/ 2147483647 w 355"/>
                <a:gd name="T17" fmla="*/ 2147483647 h 240"/>
                <a:gd name="T18" fmla="*/ 2147483647 w 355"/>
                <a:gd name="T19" fmla="*/ 2147483647 h 240"/>
                <a:gd name="T20" fmla="*/ 2147483647 w 355"/>
                <a:gd name="T21" fmla="*/ 2147483647 h 240"/>
                <a:gd name="T22" fmla="*/ 2147483647 w 355"/>
                <a:gd name="T23" fmla="*/ 2147483647 h 240"/>
                <a:gd name="T24" fmla="*/ 2147483647 w 355"/>
                <a:gd name="T25" fmla="*/ 2147483647 h 240"/>
                <a:gd name="T26" fmla="*/ 2147483647 w 355"/>
                <a:gd name="T27" fmla="*/ 2147483647 h 240"/>
                <a:gd name="T28" fmla="*/ 2147483647 w 355"/>
                <a:gd name="T29" fmla="*/ 2147483647 h 240"/>
                <a:gd name="T30" fmla="*/ 2147483647 w 355"/>
                <a:gd name="T31" fmla="*/ 2147483647 h 240"/>
                <a:gd name="T32" fmla="*/ 2147483647 w 355"/>
                <a:gd name="T33" fmla="*/ 2147483647 h 240"/>
                <a:gd name="T34" fmla="*/ 2147483647 w 355"/>
                <a:gd name="T35" fmla="*/ 2147483647 h 240"/>
                <a:gd name="T36" fmla="*/ 2147483647 w 355"/>
                <a:gd name="T37" fmla="*/ 2147483647 h 240"/>
                <a:gd name="T38" fmla="*/ 2147483647 w 355"/>
                <a:gd name="T39" fmla="*/ 2147483647 h 240"/>
                <a:gd name="T40" fmla="*/ 2147483647 w 355"/>
                <a:gd name="T41" fmla="*/ 2147483647 h 240"/>
                <a:gd name="T42" fmla="*/ 2147483647 w 355"/>
                <a:gd name="T43" fmla="*/ 2147483647 h 240"/>
                <a:gd name="T44" fmla="*/ 2147483647 w 355"/>
                <a:gd name="T45" fmla="*/ 2147483647 h 240"/>
                <a:gd name="T46" fmla="*/ 0 w 355"/>
                <a:gd name="T47" fmla="*/ 0 h 240"/>
                <a:gd name="T48" fmla="*/ 2147483647 w 355"/>
                <a:gd name="T49" fmla="*/ 0 h 240"/>
                <a:gd name="T50" fmla="*/ 2147483647 w 355"/>
                <a:gd name="T51" fmla="*/ 0 h 240"/>
                <a:gd name="T52" fmla="*/ 2147483647 w 355"/>
                <a:gd name="T53" fmla="*/ 2147483647 h 240"/>
                <a:gd name="T54" fmla="*/ 2147483647 w 355"/>
                <a:gd name="T55" fmla="*/ 2147483647 h 240"/>
                <a:gd name="T56" fmla="*/ 2147483647 w 355"/>
                <a:gd name="T57" fmla="*/ 2147483647 h 240"/>
                <a:gd name="T58" fmla="*/ 2147483647 w 355"/>
                <a:gd name="T59" fmla="*/ 2147483647 h 240"/>
                <a:gd name="T60" fmla="*/ 2147483647 w 355"/>
                <a:gd name="T61" fmla="*/ 2147483647 h 240"/>
                <a:gd name="T62" fmla="*/ 2147483647 w 355"/>
                <a:gd name="T63" fmla="*/ 2147483647 h 240"/>
                <a:gd name="T64" fmla="*/ 2147483647 w 355"/>
                <a:gd name="T65" fmla="*/ 2147483647 h 240"/>
                <a:gd name="T66" fmla="*/ 2147483647 w 355"/>
                <a:gd name="T67" fmla="*/ 2147483647 h 240"/>
                <a:gd name="T68" fmla="*/ 2147483647 w 355"/>
                <a:gd name="T69" fmla="*/ 2147483647 h 240"/>
                <a:gd name="T70" fmla="*/ 2147483647 w 355"/>
                <a:gd name="T71" fmla="*/ 2147483647 h 240"/>
                <a:gd name="T72" fmla="*/ 2147483647 w 355"/>
                <a:gd name="T73" fmla="*/ 2147483647 h 240"/>
                <a:gd name="T74" fmla="*/ 2147483647 w 355"/>
                <a:gd name="T75" fmla="*/ 2147483647 h 240"/>
                <a:gd name="T76" fmla="*/ 2147483647 w 355"/>
                <a:gd name="T77" fmla="*/ 2147483647 h 240"/>
                <a:gd name="T78" fmla="*/ 2147483647 w 355"/>
                <a:gd name="T79" fmla="*/ 2147483647 h 240"/>
                <a:gd name="T80" fmla="*/ 2147483647 w 355"/>
                <a:gd name="T81" fmla="*/ 2147483647 h 240"/>
                <a:gd name="T82" fmla="*/ 2147483647 w 355"/>
                <a:gd name="T83" fmla="*/ 2147483647 h 240"/>
                <a:gd name="T84" fmla="*/ 2147483647 w 355"/>
                <a:gd name="T85" fmla="*/ 2147483647 h 240"/>
                <a:gd name="T86" fmla="*/ 2147483647 w 355"/>
                <a:gd name="T87" fmla="*/ 2147483647 h 240"/>
                <a:gd name="T88" fmla="*/ 2147483647 w 355"/>
                <a:gd name="T89" fmla="*/ 2147483647 h 240"/>
                <a:gd name="T90" fmla="*/ 2147483647 w 355"/>
                <a:gd name="T91" fmla="*/ 2147483647 h 240"/>
                <a:gd name="T92" fmla="*/ 2147483647 w 355"/>
                <a:gd name="T93" fmla="*/ 2147483647 h 240"/>
                <a:gd name="T94" fmla="*/ 2147483647 w 355"/>
                <a:gd name="T95" fmla="*/ 2147483647 h 240"/>
                <a:gd name="T96" fmla="*/ 2147483647 w 355"/>
                <a:gd name="T97" fmla="*/ 2147483647 h 240"/>
                <a:gd name="T98" fmla="*/ 2147483647 w 355"/>
                <a:gd name="T99" fmla="*/ 2147483647 h 240"/>
                <a:gd name="T100" fmla="*/ 2147483647 w 355"/>
                <a:gd name="T101" fmla="*/ 2147483647 h 240"/>
                <a:gd name="T102" fmla="*/ 2147483647 w 355"/>
                <a:gd name="T103" fmla="*/ 2147483647 h 240"/>
                <a:gd name="T104" fmla="*/ 2147483647 w 355"/>
                <a:gd name="T105" fmla="*/ 2147483647 h 240"/>
                <a:gd name="T106" fmla="*/ 2147483647 w 355"/>
                <a:gd name="T107" fmla="*/ 2147483647 h 240"/>
                <a:gd name="T108" fmla="*/ 2147483647 w 355"/>
                <a:gd name="T109" fmla="*/ 2147483647 h 240"/>
                <a:gd name="T110" fmla="*/ 2147483647 w 355"/>
                <a:gd name="T111" fmla="*/ 2147483647 h 240"/>
                <a:gd name="T112" fmla="*/ 0 w 355"/>
                <a:gd name="T113" fmla="*/ 2147483647 h 240"/>
                <a:gd name="T114" fmla="*/ 0 w 355"/>
                <a:gd name="T115" fmla="*/ 0 h 2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5" h="240">
                  <a:moveTo>
                    <a:pt x="182" y="67"/>
                  </a:moveTo>
                  <a:lnTo>
                    <a:pt x="179" y="70"/>
                  </a:lnTo>
                  <a:lnTo>
                    <a:pt x="179" y="72"/>
                  </a:lnTo>
                  <a:lnTo>
                    <a:pt x="178" y="73"/>
                  </a:lnTo>
                  <a:lnTo>
                    <a:pt x="177" y="100"/>
                  </a:lnTo>
                  <a:lnTo>
                    <a:pt x="178" y="126"/>
                  </a:lnTo>
                  <a:lnTo>
                    <a:pt x="182" y="144"/>
                  </a:lnTo>
                  <a:lnTo>
                    <a:pt x="186" y="157"/>
                  </a:lnTo>
                  <a:lnTo>
                    <a:pt x="189" y="164"/>
                  </a:lnTo>
                  <a:lnTo>
                    <a:pt x="193" y="168"/>
                  </a:lnTo>
                  <a:lnTo>
                    <a:pt x="201" y="172"/>
                  </a:lnTo>
                  <a:lnTo>
                    <a:pt x="212" y="173"/>
                  </a:lnTo>
                  <a:lnTo>
                    <a:pt x="265" y="173"/>
                  </a:lnTo>
                  <a:lnTo>
                    <a:pt x="271" y="173"/>
                  </a:lnTo>
                  <a:lnTo>
                    <a:pt x="276" y="170"/>
                  </a:lnTo>
                  <a:lnTo>
                    <a:pt x="280" y="168"/>
                  </a:lnTo>
                  <a:lnTo>
                    <a:pt x="284" y="164"/>
                  </a:lnTo>
                  <a:lnTo>
                    <a:pt x="291" y="152"/>
                  </a:lnTo>
                  <a:lnTo>
                    <a:pt x="294" y="132"/>
                  </a:lnTo>
                  <a:lnTo>
                    <a:pt x="296" y="101"/>
                  </a:lnTo>
                  <a:lnTo>
                    <a:pt x="294" y="70"/>
                  </a:lnTo>
                  <a:lnTo>
                    <a:pt x="294" y="67"/>
                  </a:lnTo>
                  <a:lnTo>
                    <a:pt x="182" y="67"/>
                  </a:lnTo>
                  <a:close/>
                  <a:moveTo>
                    <a:pt x="0" y="0"/>
                  </a:moveTo>
                  <a:lnTo>
                    <a:pt x="325" y="0"/>
                  </a:lnTo>
                  <a:lnTo>
                    <a:pt x="327" y="0"/>
                  </a:lnTo>
                  <a:lnTo>
                    <a:pt x="331" y="1"/>
                  </a:lnTo>
                  <a:lnTo>
                    <a:pt x="336" y="4"/>
                  </a:lnTo>
                  <a:lnTo>
                    <a:pt x="340" y="8"/>
                  </a:lnTo>
                  <a:lnTo>
                    <a:pt x="344" y="13"/>
                  </a:lnTo>
                  <a:lnTo>
                    <a:pt x="347" y="19"/>
                  </a:lnTo>
                  <a:lnTo>
                    <a:pt x="350" y="25"/>
                  </a:lnTo>
                  <a:lnTo>
                    <a:pt x="351" y="32"/>
                  </a:lnTo>
                  <a:lnTo>
                    <a:pt x="352" y="39"/>
                  </a:lnTo>
                  <a:lnTo>
                    <a:pt x="354" y="46"/>
                  </a:lnTo>
                  <a:lnTo>
                    <a:pt x="355" y="72"/>
                  </a:lnTo>
                  <a:lnTo>
                    <a:pt x="355" y="97"/>
                  </a:lnTo>
                  <a:lnTo>
                    <a:pt x="354" y="147"/>
                  </a:lnTo>
                  <a:lnTo>
                    <a:pt x="351" y="167"/>
                  </a:lnTo>
                  <a:lnTo>
                    <a:pt x="346" y="185"/>
                  </a:lnTo>
                  <a:lnTo>
                    <a:pt x="339" y="202"/>
                  </a:lnTo>
                  <a:lnTo>
                    <a:pt x="329" y="215"/>
                  </a:lnTo>
                  <a:lnTo>
                    <a:pt x="317" y="225"/>
                  </a:lnTo>
                  <a:lnTo>
                    <a:pt x="304" y="234"/>
                  </a:lnTo>
                  <a:lnTo>
                    <a:pt x="289" y="239"/>
                  </a:lnTo>
                  <a:lnTo>
                    <a:pt x="273" y="240"/>
                  </a:lnTo>
                  <a:lnTo>
                    <a:pt x="201" y="240"/>
                  </a:lnTo>
                  <a:lnTo>
                    <a:pt x="179" y="238"/>
                  </a:lnTo>
                  <a:lnTo>
                    <a:pt x="161" y="229"/>
                  </a:lnTo>
                  <a:lnTo>
                    <a:pt x="145" y="215"/>
                  </a:lnTo>
                  <a:lnTo>
                    <a:pt x="132" y="197"/>
                  </a:lnTo>
                  <a:lnTo>
                    <a:pt x="123" y="174"/>
                  </a:lnTo>
                  <a:lnTo>
                    <a:pt x="120" y="147"/>
                  </a:lnTo>
                  <a:lnTo>
                    <a:pt x="117" y="112"/>
                  </a:lnTo>
                  <a:lnTo>
                    <a:pt x="120" y="77"/>
                  </a:lnTo>
                  <a:lnTo>
                    <a:pt x="121" y="67"/>
                  </a:lnTo>
                  <a:lnTo>
                    <a:pt x="0" y="67"/>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grpSp>
      <p:grpSp>
        <p:nvGrpSpPr>
          <p:cNvPr id="27" name="그룹 65"/>
          <p:cNvGrpSpPr>
            <a:grpSpLocks noChangeAspect="1"/>
          </p:cNvGrpSpPr>
          <p:nvPr/>
        </p:nvGrpSpPr>
        <p:grpSpPr bwMode="auto">
          <a:xfrm>
            <a:off x="2408195" y="5017586"/>
            <a:ext cx="175308" cy="167674"/>
            <a:chOff x="1550988" y="2484438"/>
            <a:chExt cx="1792288" cy="2035175"/>
          </a:xfrm>
          <a:solidFill>
            <a:srgbClr val="FFFFFF">
              <a:lumMod val="50000"/>
            </a:srgbClr>
          </a:solidFill>
        </p:grpSpPr>
        <p:sp>
          <p:nvSpPr>
            <p:cNvPr id="28" name="Freeform 8"/>
            <p:cNvSpPr>
              <a:spLocks/>
            </p:cNvSpPr>
            <p:nvPr/>
          </p:nvSpPr>
          <p:spPr bwMode="auto">
            <a:xfrm>
              <a:off x="2879726" y="3414713"/>
              <a:ext cx="280988" cy="60325"/>
            </a:xfrm>
            <a:custGeom>
              <a:avLst/>
              <a:gdLst>
                <a:gd name="T0" fmla="*/ 0 w 532"/>
                <a:gd name="T1" fmla="*/ 0 h 115"/>
                <a:gd name="T2" fmla="*/ 2147483647 w 532"/>
                <a:gd name="T3" fmla="*/ 0 h 115"/>
                <a:gd name="T4" fmla="*/ 2147483647 w 532"/>
                <a:gd name="T5" fmla="*/ 2147483647 h 115"/>
                <a:gd name="T6" fmla="*/ 2147483647 w 532"/>
                <a:gd name="T7" fmla="*/ 2147483647 h 115"/>
                <a:gd name="T8" fmla="*/ 2147483647 w 532"/>
                <a:gd name="T9" fmla="*/ 2147483647 h 115"/>
                <a:gd name="T10" fmla="*/ 2147483647 w 532"/>
                <a:gd name="T11" fmla="*/ 2147483647 h 115"/>
                <a:gd name="T12" fmla="*/ 2147483647 w 532"/>
                <a:gd name="T13" fmla="*/ 2147483647 h 115"/>
                <a:gd name="T14" fmla="*/ 2147483647 w 532"/>
                <a:gd name="T15" fmla="*/ 2147483647 h 115"/>
                <a:gd name="T16" fmla="*/ 2147483647 w 532"/>
                <a:gd name="T17" fmla="*/ 2147483647 h 115"/>
                <a:gd name="T18" fmla="*/ 2147483647 w 532"/>
                <a:gd name="T19" fmla="*/ 2147483647 h 115"/>
                <a:gd name="T20" fmla="*/ 0 w 532"/>
                <a:gd name="T21" fmla="*/ 2147483647 h 115"/>
                <a:gd name="T22" fmla="*/ 0 w 532"/>
                <a:gd name="T23" fmla="*/ 0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2" h="115">
                  <a:moveTo>
                    <a:pt x="0" y="0"/>
                  </a:moveTo>
                  <a:lnTo>
                    <a:pt x="532" y="0"/>
                  </a:lnTo>
                  <a:lnTo>
                    <a:pt x="532" y="20"/>
                  </a:lnTo>
                  <a:lnTo>
                    <a:pt x="529" y="45"/>
                  </a:lnTo>
                  <a:lnTo>
                    <a:pt x="523" y="65"/>
                  </a:lnTo>
                  <a:lnTo>
                    <a:pt x="513" y="84"/>
                  </a:lnTo>
                  <a:lnTo>
                    <a:pt x="499" y="97"/>
                  </a:lnTo>
                  <a:lnTo>
                    <a:pt x="481" y="107"/>
                  </a:lnTo>
                  <a:lnTo>
                    <a:pt x="459" y="114"/>
                  </a:lnTo>
                  <a:lnTo>
                    <a:pt x="436" y="115"/>
                  </a:lnTo>
                  <a:lnTo>
                    <a:pt x="0" y="115"/>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29" name="Freeform 9"/>
            <p:cNvSpPr>
              <a:spLocks/>
            </p:cNvSpPr>
            <p:nvPr/>
          </p:nvSpPr>
          <p:spPr bwMode="auto">
            <a:xfrm>
              <a:off x="2879726" y="3505200"/>
              <a:ext cx="280988" cy="60325"/>
            </a:xfrm>
            <a:custGeom>
              <a:avLst/>
              <a:gdLst>
                <a:gd name="T0" fmla="*/ 0 w 532"/>
                <a:gd name="T1" fmla="*/ 0 h 114"/>
                <a:gd name="T2" fmla="*/ 2147483647 w 532"/>
                <a:gd name="T3" fmla="*/ 0 h 114"/>
                <a:gd name="T4" fmla="*/ 2147483647 w 532"/>
                <a:gd name="T5" fmla="*/ 2147483647 h 114"/>
                <a:gd name="T6" fmla="*/ 2147483647 w 532"/>
                <a:gd name="T7" fmla="*/ 2147483647 h 114"/>
                <a:gd name="T8" fmla="*/ 2147483647 w 532"/>
                <a:gd name="T9" fmla="*/ 2147483647 h 114"/>
                <a:gd name="T10" fmla="*/ 2147483647 w 532"/>
                <a:gd name="T11" fmla="*/ 2147483647 h 114"/>
                <a:gd name="T12" fmla="*/ 2147483647 w 532"/>
                <a:gd name="T13" fmla="*/ 2147483647 h 114"/>
                <a:gd name="T14" fmla="*/ 2147483647 w 532"/>
                <a:gd name="T15" fmla="*/ 2147483647 h 114"/>
                <a:gd name="T16" fmla="*/ 2147483647 w 532"/>
                <a:gd name="T17" fmla="*/ 2147483647 h 114"/>
                <a:gd name="T18" fmla="*/ 2147483647 w 532"/>
                <a:gd name="T19" fmla="*/ 2147483647 h 114"/>
                <a:gd name="T20" fmla="*/ 0 w 532"/>
                <a:gd name="T21" fmla="*/ 2147483647 h 114"/>
                <a:gd name="T22" fmla="*/ 0 w 532"/>
                <a:gd name="T23" fmla="*/ 0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2" h="114">
                  <a:moveTo>
                    <a:pt x="0" y="0"/>
                  </a:moveTo>
                  <a:lnTo>
                    <a:pt x="532" y="0"/>
                  </a:lnTo>
                  <a:lnTo>
                    <a:pt x="532" y="18"/>
                  </a:lnTo>
                  <a:lnTo>
                    <a:pt x="529" y="43"/>
                  </a:lnTo>
                  <a:lnTo>
                    <a:pt x="523" y="64"/>
                  </a:lnTo>
                  <a:lnTo>
                    <a:pt x="513" y="82"/>
                  </a:lnTo>
                  <a:lnTo>
                    <a:pt x="499" y="96"/>
                  </a:lnTo>
                  <a:lnTo>
                    <a:pt x="481" y="105"/>
                  </a:lnTo>
                  <a:lnTo>
                    <a:pt x="459" y="112"/>
                  </a:lnTo>
                  <a:lnTo>
                    <a:pt x="436" y="114"/>
                  </a:lnTo>
                  <a:lnTo>
                    <a:pt x="0" y="114"/>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30" name="Freeform 10"/>
            <p:cNvSpPr>
              <a:spLocks/>
            </p:cNvSpPr>
            <p:nvPr/>
          </p:nvSpPr>
          <p:spPr bwMode="auto">
            <a:xfrm>
              <a:off x="2879726" y="3324225"/>
              <a:ext cx="280988" cy="61913"/>
            </a:xfrm>
            <a:custGeom>
              <a:avLst/>
              <a:gdLst>
                <a:gd name="T0" fmla="*/ 0 w 532"/>
                <a:gd name="T1" fmla="*/ 0 h 115"/>
                <a:gd name="T2" fmla="*/ 2147483647 w 532"/>
                <a:gd name="T3" fmla="*/ 0 h 115"/>
                <a:gd name="T4" fmla="*/ 2147483647 w 532"/>
                <a:gd name="T5" fmla="*/ 2147483647 h 115"/>
                <a:gd name="T6" fmla="*/ 2147483647 w 532"/>
                <a:gd name="T7" fmla="*/ 2147483647 h 115"/>
                <a:gd name="T8" fmla="*/ 2147483647 w 532"/>
                <a:gd name="T9" fmla="*/ 2147483647 h 115"/>
                <a:gd name="T10" fmla="*/ 2147483647 w 532"/>
                <a:gd name="T11" fmla="*/ 2147483647 h 115"/>
                <a:gd name="T12" fmla="*/ 2147483647 w 532"/>
                <a:gd name="T13" fmla="*/ 2147483647 h 115"/>
                <a:gd name="T14" fmla="*/ 2147483647 w 532"/>
                <a:gd name="T15" fmla="*/ 2147483647 h 115"/>
                <a:gd name="T16" fmla="*/ 2147483647 w 532"/>
                <a:gd name="T17" fmla="*/ 2147483647 h 115"/>
                <a:gd name="T18" fmla="*/ 2147483647 w 532"/>
                <a:gd name="T19" fmla="*/ 2147483647 h 115"/>
                <a:gd name="T20" fmla="*/ 0 w 532"/>
                <a:gd name="T21" fmla="*/ 2147483647 h 115"/>
                <a:gd name="T22" fmla="*/ 0 w 532"/>
                <a:gd name="T23" fmla="*/ 0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2" h="115">
                  <a:moveTo>
                    <a:pt x="0" y="0"/>
                  </a:moveTo>
                  <a:lnTo>
                    <a:pt x="532" y="0"/>
                  </a:lnTo>
                  <a:lnTo>
                    <a:pt x="532" y="20"/>
                  </a:lnTo>
                  <a:lnTo>
                    <a:pt x="529" y="44"/>
                  </a:lnTo>
                  <a:lnTo>
                    <a:pt x="523" y="65"/>
                  </a:lnTo>
                  <a:lnTo>
                    <a:pt x="513" y="82"/>
                  </a:lnTo>
                  <a:lnTo>
                    <a:pt x="499" y="96"/>
                  </a:lnTo>
                  <a:lnTo>
                    <a:pt x="481" y="106"/>
                  </a:lnTo>
                  <a:lnTo>
                    <a:pt x="459" y="112"/>
                  </a:lnTo>
                  <a:lnTo>
                    <a:pt x="436" y="115"/>
                  </a:lnTo>
                  <a:lnTo>
                    <a:pt x="0" y="115"/>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31" name="Freeform 11"/>
            <p:cNvSpPr>
              <a:spLocks noEditPoints="1"/>
            </p:cNvSpPr>
            <p:nvPr/>
          </p:nvSpPr>
          <p:spPr bwMode="auto">
            <a:xfrm>
              <a:off x="2881313" y="3616325"/>
              <a:ext cx="263525" cy="195263"/>
            </a:xfrm>
            <a:custGeom>
              <a:avLst/>
              <a:gdLst>
                <a:gd name="T0" fmla="*/ 2147483647 w 499"/>
                <a:gd name="T1" fmla="*/ 2147483647 h 368"/>
                <a:gd name="T2" fmla="*/ 2147483647 w 499"/>
                <a:gd name="T3" fmla="*/ 2147483647 h 368"/>
                <a:gd name="T4" fmla="*/ 2147483647 w 499"/>
                <a:gd name="T5" fmla="*/ 2147483647 h 368"/>
                <a:gd name="T6" fmla="*/ 2147483647 w 499"/>
                <a:gd name="T7" fmla="*/ 2147483647 h 368"/>
                <a:gd name="T8" fmla="*/ 2147483647 w 499"/>
                <a:gd name="T9" fmla="*/ 2147483647 h 368"/>
                <a:gd name="T10" fmla="*/ 2147483647 w 499"/>
                <a:gd name="T11" fmla="*/ 2147483647 h 368"/>
                <a:gd name="T12" fmla="*/ 2147483647 w 499"/>
                <a:gd name="T13" fmla="*/ 2147483647 h 368"/>
                <a:gd name="T14" fmla="*/ 2147483647 w 499"/>
                <a:gd name="T15" fmla="*/ 2147483647 h 368"/>
                <a:gd name="T16" fmla="*/ 2147483647 w 499"/>
                <a:gd name="T17" fmla="*/ 2147483647 h 368"/>
                <a:gd name="T18" fmla="*/ 2147483647 w 499"/>
                <a:gd name="T19" fmla="*/ 2147483647 h 368"/>
                <a:gd name="T20" fmla="*/ 2147483647 w 499"/>
                <a:gd name="T21" fmla="*/ 2147483647 h 368"/>
                <a:gd name="T22" fmla="*/ 2147483647 w 499"/>
                <a:gd name="T23" fmla="*/ 2147483647 h 368"/>
                <a:gd name="T24" fmla="*/ 2147483647 w 499"/>
                <a:gd name="T25" fmla="*/ 2147483647 h 368"/>
                <a:gd name="T26" fmla="*/ 2147483647 w 499"/>
                <a:gd name="T27" fmla="*/ 2147483647 h 368"/>
                <a:gd name="T28" fmla="*/ 2147483647 w 499"/>
                <a:gd name="T29" fmla="*/ 2147483647 h 368"/>
                <a:gd name="T30" fmla="*/ 0 w 499"/>
                <a:gd name="T31" fmla="*/ 0 h 368"/>
                <a:gd name="T32" fmla="*/ 2147483647 w 499"/>
                <a:gd name="T33" fmla="*/ 0 h 368"/>
                <a:gd name="T34" fmla="*/ 2147483647 w 499"/>
                <a:gd name="T35" fmla="*/ 2147483647 h 368"/>
                <a:gd name="T36" fmla="*/ 2147483647 w 499"/>
                <a:gd name="T37" fmla="*/ 2147483647 h 368"/>
                <a:gd name="T38" fmla="*/ 2147483647 w 499"/>
                <a:gd name="T39" fmla="*/ 2147483647 h 368"/>
                <a:gd name="T40" fmla="*/ 2147483647 w 499"/>
                <a:gd name="T41" fmla="*/ 2147483647 h 368"/>
                <a:gd name="T42" fmla="*/ 2147483647 w 499"/>
                <a:gd name="T43" fmla="*/ 2147483647 h 368"/>
                <a:gd name="T44" fmla="*/ 2147483647 w 499"/>
                <a:gd name="T45" fmla="*/ 2147483647 h 368"/>
                <a:gd name="T46" fmla="*/ 2147483647 w 499"/>
                <a:gd name="T47" fmla="*/ 2147483647 h 368"/>
                <a:gd name="T48" fmla="*/ 2147483647 w 499"/>
                <a:gd name="T49" fmla="*/ 2147483647 h 368"/>
                <a:gd name="T50" fmla="*/ 2147483647 w 499"/>
                <a:gd name="T51" fmla="*/ 2147483647 h 368"/>
                <a:gd name="T52" fmla="*/ 2147483647 w 499"/>
                <a:gd name="T53" fmla="*/ 2147483647 h 368"/>
                <a:gd name="T54" fmla="*/ 2147483647 w 499"/>
                <a:gd name="T55" fmla="*/ 2147483647 h 368"/>
                <a:gd name="T56" fmla="*/ 2147483647 w 499"/>
                <a:gd name="T57" fmla="*/ 2147483647 h 368"/>
                <a:gd name="T58" fmla="*/ 2147483647 w 499"/>
                <a:gd name="T59" fmla="*/ 2147483647 h 368"/>
                <a:gd name="T60" fmla="*/ 2147483647 w 499"/>
                <a:gd name="T61" fmla="*/ 2147483647 h 368"/>
                <a:gd name="T62" fmla="*/ 0 w 499"/>
                <a:gd name="T63" fmla="*/ 2147483647 h 368"/>
                <a:gd name="T64" fmla="*/ 0 w 499"/>
                <a:gd name="T65" fmla="*/ 0 h 3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9" h="368">
                  <a:moveTo>
                    <a:pt x="121" y="120"/>
                  </a:moveTo>
                  <a:lnTo>
                    <a:pt x="121" y="249"/>
                  </a:lnTo>
                  <a:lnTo>
                    <a:pt x="287" y="249"/>
                  </a:lnTo>
                  <a:lnTo>
                    <a:pt x="311" y="248"/>
                  </a:lnTo>
                  <a:lnTo>
                    <a:pt x="331" y="243"/>
                  </a:lnTo>
                  <a:lnTo>
                    <a:pt x="347" y="238"/>
                  </a:lnTo>
                  <a:lnTo>
                    <a:pt x="358" y="230"/>
                  </a:lnTo>
                  <a:lnTo>
                    <a:pt x="367" y="222"/>
                  </a:lnTo>
                  <a:lnTo>
                    <a:pt x="373" y="214"/>
                  </a:lnTo>
                  <a:lnTo>
                    <a:pt x="376" y="207"/>
                  </a:lnTo>
                  <a:lnTo>
                    <a:pt x="378" y="199"/>
                  </a:lnTo>
                  <a:lnTo>
                    <a:pt x="379" y="194"/>
                  </a:lnTo>
                  <a:lnTo>
                    <a:pt x="379" y="192"/>
                  </a:lnTo>
                  <a:lnTo>
                    <a:pt x="379" y="120"/>
                  </a:lnTo>
                  <a:lnTo>
                    <a:pt x="121" y="120"/>
                  </a:lnTo>
                  <a:close/>
                  <a:moveTo>
                    <a:pt x="0" y="0"/>
                  </a:moveTo>
                  <a:lnTo>
                    <a:pt x="499" y="0"/>
                  </a:lnTo>
                  <a:lnTo>
                    <a:pt x="499" y="192"/>
                  </a:lnTo>
                  <a:lnTo>
                    <a:pt x="499" y="204"/>
                  </a:lnTo>
                  <a:lnTo>
                    <a:pt x="496" y="219"/>
                  </a:lnTo>
                  <a:lnTo>
                    <a:pt x="491" y="235"/>
                  </a:lnTo>
                  <a:lnTo>
                    <a:pt x="485" y="253"/>
                  </a:lnTo>
                  <a:lnTo>
                    <a:pt x="476" y="271"/>
                  </a:lnTo>
                  <a:lnTo>
                    <a:pt x="465" y="290"/>
                  </a:lnTo>
                  <a:lnTo>
                    <a:pt x="450" y="307"/>
                  </a:lnTo>
                  <a:lnTo>
                    <a:pt x="433" y="324"/>
                  </a:lnTo>
                  <a:lnTo>
                    <a:pt x="412" y="338"/>
                  </a:lnTo>
                  <a:lnTo>
                    <a:pt x="387" y="351"/>
                  </a:lnTo>
                  <a:lnTo>
                    <a:pt x="358" y="361"/>
                  </a:lnTo>
                  <a:lnTo>
                    <a:pt x="325" y="367"/>
                  </a:lnTo>
                  <a:lnTo>
                    <a:pt x="287" y="368"/>
                  </a:lnTo>
                  <a:lnTo>
                    <a:pt x="0" y="368"/>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32" name="Freeform 12"/>
            <p:cNvSpPr>
              <a:spLocks noEditPoints="1"/>
            </p:cNvSpPr>
            <p:nvPr/>
          </p:nvSpPr>
          <p:spPr bwMode="auto">
            <a:xfrm>
              <a:off x="1550988" y="2484438"/>
              <a:ext cx="1792288" cy="2035175"/>
            </a:xfrm>
            <a:custGeom>
              <a:avLst/>
              <a:gdLst>
                <a:gd name="T0" fmla="*/ 2147483647 w 3387"/>
                <a:gd name="T1" fmla="*/ 2147483647 h 3846"/>
                <a:gd name="T2" fmla="*/ 2147483647 w 3387"/>
                <a:gd name="T3" fmla="*/ 2147483647 h 3846"/>
                <a:gd name="T4" fmla="*/ 2147483647 w 3387"/>
                <a:gd name="T5" fmla="*/ 2147483647 h 3846"/>
                <a:gd name="T6" fmla="*/ 2147483647 w 3387"/>
                <a:gd name="T7" fmla="*/ 2147483647 h 3846"/>
                <a:gd name="T8" fmla="*/ 2147483647 w 3387"/>
                <a:gd name="T9" fmla="*/ 2147483647 h 3846"/>
                <a:gd name="T10" fmla="*/ 2147483647 w 3387"/>
                <a:gd name="T11" fmla="*/ 2147483647 h 3846"/>
                <a:gd name="T12" fmla="*/ 2147483647 w 3387"/>
                <a:gd name="T13" fmla="*/ 2147483647 h 3846"/>
                <a:gd name="T14" fmla="*/ 2147483647 w 3387"/>
                <a:gd name="T15" fmla="*/ 2147483647 h 3846"/>
                <a:gd name="T16" fmla="*/ 2147483647 w 3387"/>
                <a:gd name="T17" fmla="*/ 2147483647 h 3846"/>
                <a:gd name="T18" fmla="*/ 2147483647 w 3387"/>
                <a:gd name="T19" fmla="*/ 2147483647 h 3846"/>
                <a:gd name="T20" fmla="*/ 2147483647 w 3387"/>
                <a:gd name="T21" fmla="*/ 2147483647 h 3846"/>
                <a:gd name="T22" fmla="*/ 2147483647 w 3387"/>
                <a:gd name="T23" fmla="*/ 2147483647 h 3846"/>
                <a:gd name="T24" fmla="*/ 2147483647 w 3387"/>
                <a:gd name="T25" fmla="*/ 2147483647 h 3846"/>
                <a:gd name="T26" fmla="*/ 2147483647 w 3387"/>
                <a:gd name="T27" fmla="*/ 2147483647 h 3846"/>
                <a:gd name="T28" fmla="*/ 2147483647 w 3387"/>
                <a:gd name="T29" fmla="*/ 2147483647 h 3846"/>
                <a:gd name="T30" fmla="*/ 2147483647 w 3387"/>
                <a:gd name="T31" fmla="*/ 2147483647 h 3846"/>
                <a:gd name="T32" fmla="*/ 2147483647 w 3387"/>
                <a:gd name="T33" fmla="*/ 2147483647 h 3846"/>
                <a:gd name="T34" fmla="*/ 2147483647 w 3387"/>
                <a:gd name="T35" fmla="*/ 2147483647 h 3846"/>
                <a:gd name="T36" fmla="*/ 2147483647 w 3387"/>
                <a:gd name="T37" fmla="*/ 2147483647 h 3846"/>
                <a:gd name="T38" fmla="*/ 2147483647 w 3387"/>
                <a:gd name="T39" fmla="*/ 2147483647 h 3846"/>
                <a:gd name="T40" fmla="*/ 2147483647 w 3387"/>
                <a:gd name="T41" fmla="*/ 2147483647 h 3846"/>
                <a:gd name="T42" fmla="*/ 2147483647 w 3387"/>
                <a:gd name="T43" fmla="*/ 2147483647 h 3846"/>
                <a:gd name="T44" fmla="*/ 2147483647 w 3387"/>
                <a:gd name="T45" fmla="*/ 2147483647 h 3846"/>
                <a:gd name="T46" fmla="*/ 2147483647 w 3387"/>
                <a:gd name="T47" fmla="*/ 2147483647 h 3846"/>
                <a:gd name="T48" fmla="*/ 2147483647 w 3387"/>
                <a:gd name="T49" fmla="*/ 2147483647 h 3846"/>
                <a:gd name="T50" fmla="*/ 2147483647 w 3387"/>
                <a:gd name="T51" fmla="*/ 2147483647 h 3846"/>
                <a:gd name="T52" fmla="*/ 2147483647 w 3387"/>
                <a:gd name="T53" fmla="*/ 2147483647 h 3846"/>
                <a:gd name="T54" fmla="*/ 2147483647 w 3387"/>
                <a:gd name="T55" fmla="*/ 2147483647 h 3846"/>
                <a:gd name="T56" fmla="*/ 2147483647 w 3387"/>
                <a:gd name="T57" fmla="*/ 2147483647 h 3846"/>
                <a:gd name="T58" fmla="*/ 2147483647 w 3387"/>
                <a:gd name="T59" fmla="*/ 2147483647 h 3846"/>
                <a:gd name="T60" fmla="*/ 2147483647 w 3387"/>
                <a:gd name="T61" fmla="*/ 2147483647 h 3846"/>
                <a:gd name="T62" fmla="*/ 2147483647 w 3387"/>
                <a:gd name="T63" fmla="*/ 2147483647 h 3846"/>
                <a:gd name="T64" fmla="*/ 2147483647 w 3387"/>
                <a:gd name="T65" fmla="*/ 2147483647 h 3846"/>
                <a:gd name="T66" fmla="*/ 2147483647 w 3387"/>
                <a:gd name="T67" fmla="*/ 2147483647 h 3846"/>
                <a:gd name="T68" fmla="*/ 2147483647 w 3387"/>
                <a:gd name="T69" fmla="*/ 2147483647 h 3846"/>
                <a:gd name="T70" fmla="*/ 0 w 3387"/>
                <a:gd name="T71" fmla="*/ 0 h 3846"/>
                <a:gd name="T72" fmla="*/ 2147483647 w 3387"/>
                <a:gd name="T73" fmla="*/ 2147483647 h 3846"/>
                <a:gd name="T74" fmla="*/ 2147483647 w 3387"/>
                <a:gd name="T75" fmla="*/ 2147483647 h 3846"/>
                <a:gd name="T76" fmla="*/ 2147483647 w 3387"/>
                <a:gd name="T77" fmla="*/ 2147483647 h 3846"/>
                <a:gd name="T78" fmla="*/ 2147483647 w 3387"/>
                <a:gd name="T79" fmla="*/ 2147483647 h 3846"/>
                <a:gd name="T80" fmla="*/ 2147483647 w 3387"/>
                <a:gd name="T81" fmla="*/ 2147483647 h 3846"/>
                <a:gd name="T82" fmla="*/ 2147483647 w 3387"/>
                <a:gd name="T83" fmla="*/ 2147483647 h 3846"/>
                <a:gd name="T84" fmla="*/ 2147483647 w 3387"/>
                <a:gd name="T85" fmla="*/ 2147483647 h 3846"/>
                <a:gd name="T86" fmla="*/ 2147483647 w 3387"/>
                <a:gd name="T87" fmla="*/ 2147483647 h 3846"/>
                <a:gd name="T88" fmla="*/ 2147483647 w 3387"/>
                <a:gd name="T89" fmla="*/ 2147483647 h 3846"/>
                <a:gd name="T90" fmla="*/ 2147483647 w 3387"/>
                <a:gd name="T91" fmla="*/ 2147483647 h 3846"/>
                <a:gd name="T92" fmla="*/ 2147483647 w 3387"/>
                <a:gd name="T93" fmla="*/ 2147483647 h 3846"/>
                <a:gd name="T94" fmla="*/ 2147483647 w 3387"/>
                <a:gd name="T95" fmla="*/ 2147483647 h 3846"/>
                <a:gd name="T96" fmla="*/ 2147483647 w 3387"/>
                <a:gd name="T97" fmla="*/ 2147483647 h 3846"/>
                <a:gd name="T98" fmla="*/ 2147483647 w 3387"/>
                <a:gd name="T99" fmla="*/ 2147483647 h 3846"/>
                <a:gd name="T100" fmla="*/ 2147483647 w 3387"/>
                <a:gd name="T101" fmla="*/ 2147483647 h 3846"/>
                <a:gd name="T102" fmla="*/ 2147483647 w 3387"/>
                <a:gd name="T103" fmla="*/ 2147483647 h 3846"/>
                <a:gd name="T104" fmla="*/ 2147483647 w 3387"/>
                <a:gd name="T105" fmla="*/ 2147483647 h 3846"/>
                <a:gd name="T106" fmla="*/ 2147483647 w 3387"/>
                <a:gd name="T107" fmla="*/ 2147483647 h 3846"/>
                <a:gd name="T108" fmla="*/ 2147483647 w 3387"/>
                <a:gd name="T109" fmla="*/ 2147483647 h 3846"/>
                <a:gd name="T110" fmla="*/ 2147483647 w 3387"/>
                <a:gd name="T111" fmla="*/ 2147483647 h 3846"/>
                <a:gd name="T112" fmla="*/ 2147483647 w 3387"/>
                <a:gd name="T113" fmla="*/ 2147483647 h 3846"/>
                <a:gd name="T114" fmla="*/ 2147483647 w 3387"/>
                <a:gd name="T115" fmla="*/ 2147483647 h 3846"/>
                <a:gd name="T116" fmla="*/ 2147483647 w 3387"/>
                <a:gd name="T117" fmla="*/ 2147483647 h 3846"/>
                <a:gd name="T118" fmla="*/ 0 w 3387"/>
                <a:gd name="T119" fmla="*/ 0 h 38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87" h="3846">
                  <a:moveTo>
                    <a:pt x="335" y="3200"/>
                  </a:moveTo>
                  <a:lnTo>
                    <a:pt x="335" y="3206"/>
                  </a:lnTo>
                  <a:lnTo>
                    <a:pt x="334" y="3221"/>
                  </a:lnTo>
                  <a:lnTo>
                    <a:pt x="329" y="3236"/>
                  </a:lnTo>
                  <a:lnTo>
                    <a:pt x="334" y="3250"/>
                  </a:lnTo>
                  <a:lnTo>
                    <a:pt x="335" y="3266"/>
                  </a:lnTo>
                  <a:lnTo>
                    <a:pt x="334" y="3281"/>
                  </a:lnTo>
                  <a:lnTo>
                    <a:pt x="329" y="3296"/>
                  </a:lnTo>
                  <a:lnTo>
                    <a:pt x="334" y="3311"/>
                  </a:lnTo>
                  <a:lnTo>
                    <a:pt x="335" y="3326"/>
                  </a:lnTo>
                  <a:lnTo>
                    <a:pt x="334" y="3341"/>
                  </a:lnTo>
                  <a:lnTo>
                    <a:pt x="329" y="3356"/>
                  </a:lnTo>
                  <a:lnTo>
                    <a:pt x="332" y="3367"/>
                  </a:lnTo>
                  <a:lnTo>
                    <a:pt x="335" y="3378"/>
                  </a:lnTo>
                  <a:lnTo>
                    <a:pt x="335" y="3381"/>
                  </a:lnTo>
                  <a:lnTo>
                    <a:pt x="335" y="3382"/>
                  </a:lnTo>
                  <a:lnTo>
                    <a:pt x="335" y="3384"/>
                  </a:lnTo>
                  <a:lnTo>
                    <a:pt x="335" y="3386"/>
                  </a:lnTo>
                  <a:lnTo>
                    <a:pt x="334" y="3402"/>
                  </a:lnTo>
                  <a:lnTo>
                    <a:pt x="329" y="3415"/>
                  </a:lnTo>
                  <a:lnTo>
                    <a:pt x="334" y="3430"/>
                  </a:lnTo>
                  <a:lnTo>
                    <a:pt x="335" y="3447"/>
                  </a:lnTo>
                  <a:lnTo>
                    <a:pt x="334" y="3461"/>
                  </a:lnTo>
                  <a:lnTo>
                    <a:pt x="329" y="3476"/>
                  </a:lnTo>
                  <a:lnTo>
                    <a:pt x="334" y="3490"/>
                  </a:lnTo>
                  <a:lnTo>
                    <a:pt x="335" y="3506"/>
                  </a:lnTo>
                  <a:lnTo>
                    <a:pt x="334" y="3521"/>
                  </a:lnTo>
                  <a:lnTo>
                    <a:pt x="329" y="3536"/>
                  </a:lnTo>
                  <a:lnTo>
                    <a:pt x="334" y="3550"/>
                  </a:lnTo>
                  <a:lnTo>
                    <a:pt x="335" y="3565"/>
                  </a:lnTo>
                  <a:lnTo>
                    <a:pt x="332" y="3585"/>
                  </a:lnTo>
                  <a:lnTo>
                    <a:pt x="337" y="3593"/>
                  </a:lnTo>
                  <a:lnTo>
                    <a:pt x="341" y="3603"/>
                  </a:lnTo>
                  <a:lnTo>
                    <a:pt x="345" y="3624"/>
                  </a:lnTo>
                  <a:lnTo>
                    <a:pt x="352" y="3631"/>
                  </a:lnTo>
                  <a:lnTo>
                    <a:pt x="358" y="3639"/>
                  </a:lnTo>
                  <a:lnTo>
                    <a:pt x="363" y="3648"/>
                  </a:lnTo>
                  <a:lnTo>
                    <a:pt x="367" y="3658"/>
                  </a:lnTo>
                  <a:lnTo>
                    <a:pt x="377" y="3663"/>
                  </a:lnTo>
                  <a:lnTo>
                    <a:pt x="385" y="3669"/>
                  </a:lnTo>
                  <a:lnTo>
                    <a:pt x="392" y="3677"/>
                  </a:lnTo>
                  <a:lnTo>
                    <a:pt x="398" y="3685"/>
                  </a:lnTo>
                  <a:lnTo>
                    <a:pt x="408" y="3687"/>
                  </a:lnTo>
                  <a:lnTo>
                    <a:pt x="418" y="3690"/>
                  </a:lnTo>
                  <a:lnTo>
                    <a:pt x="427" y="3695"/>
                  </a:lnTo>
                  <a:lnTo>
                    <a:pt x="436" y="3701"/>
                  </a:lnTo>
                  <a:lnTo>
                    <a:pt x="445" y="3701"/>
                  </a:lnTo>
                  <a:lnTo>
                    <a:pt x="457" y="3701"/>
                  </a:lnTo>
                  <a:lnTo>
                    <a:pt x="467" y="3704"/>
                  </a:lnTo>
                  <a:lnTo>
                    <a:pt x="477" y="3708"/>
                  </a:lnTo>
                  <a:lnTo>
                    <a:pt x="496" y="3703"/>
                  </a:lnTo>
                  <a:lnTo>
                    <a:pt x="516" y="3703"/>
                  </a:lnTo>
                  <a:lnTo>
                    <a:pt x="525" y="3696"/>
                  </a:lnTo>
                  <a:lnTo>
                    <a:pt x="534" y="3691"/>
                  </a:lnTo>
                  <a:lnTo>
                    <a:pt x="554" y="3687"/>
                  </a:lnTo>
                  <a:lnTo>
                    <a:pt x="560" y="3678"/>
                  </a:lnTo>
                  <a:lnTo>
                    <a:pt x="569" y="3670"/>
                  </a:lnTo>
                  <a:lnTo>
                    <a:pt x="576" y="3664"/>
                  </a:lnTo>
                  <a:lnTo>
                    <a:pt x="586" y="3660"/>
                  </a:lnTo>
                  <a:lnTo>
                    <a:pt x="590" y="3650"/>
                  </a:lnTo>
                  <a:lnTo>
                    <a:pt x="595" y="3642"/>
                  </a:lnTo>
                  <a:lnTo>
                    <a:pt x="601" y="3633"/>
                  </a:lnTo>
                  <a:lnTo>
                    <a:pt x="610" y="3626"/>
                  </a:lnTo>
                  <a:lnTo>
                    <a:pt x="612" y="3606"/>
                  </a:lnTo>
                  <a:lnTo>
                    <a:pt x="617" y="3596"/>
                  </a:lnTo>
                  <a:lnTo>
                    <a:pt x="622" y="3587"/>
                  </a:lnTo>
                  <a:lnTo>
                    <a:pt x="620" y="3567"/>
                  </a:lnTo>
                  <a:lnTo>
                    <a:pt x="622" y="3552"/>
                  </a:lnTo>
                  <a:lnTo>
                    <a:pt x="626" y="3540"/>
                  </a:lnTo>
                  <a:lnTo>
                    <a:pt x="622" y="3525"/>
                  </a:lnTo>
                  <a:lnTo>
                    <a:pt x="620" y="3510"/>
                  </a:lnTo>
                  <a:lnTo>
                    <a:pt x="622" y="3494"/>
                  </a:lnTo>
                  <a:lnTo>
                    <a:pt x="626" y="3480"/>
                  </a:lnTo>
                  <a:lnTo>
                    <a:pt x="622" y="3465"/>
                  </a:lnTo>
                  <a:lnTo>
                    <a:pt x="620" y="3450"/>
                  </a:lnTo>
                  <a:lnTo>
                    <a:pt x="622" y="3434"/>
                  </a:lnTo>
                  <a:lnTo>
                    <a:pt x="626" y="3419"/>
                  </a:lnTo>
                  <a:lnTo>
                    <a:pt x="622" y="3405"/>
                  </a:lnTo>
                  <a:lnTo>
                    <a:pt x="620" y="3389"/>
                  </a:lnTo>
                  <a:lnTo>
                    <a:pt x="621" y="3386"/>
                  </a:lnTo>
                  <a:lnTo>
                    <a:pt x="621" y="3382"/>
                  </a:lnTo>
                  <a:lnTo>
                    <a:pt x="621" y="3378"/>
                  </a:lnTo>
                  <a:lnTo>
                    <a:pt x="623" y="3368"/>
                  </a:lnTo>
                  <a:lnTo>
                    <a:pt x="627" y="3359"/>
                  </a:lnTo>
                  <a:lnTo>
                    <a:pt x="622" y="3346"/>
                  </a:lnTo>
                  <a:lnTo>
                    <a:pt x="620" y="3330"/>
                  </a:lnTo>
                  <a:lnTo>
                    <a:pt x="622" y="3315"/>
                  </a:lnTo>
                  <a:lnTo>
                    <a:pt x="626" y="3300"/>
                  </a:lnTo>
                  <a:lnTo>
                    <a:pt x="622" y="3285"/>
                  </a:lnTo>
                  <a:lnTo>
                    <a:pt x="620" y="3270"/>
                  </a:lnTo>
                  <a:lnTo>
                    <a:pt x="622" y="3254"/>
                  </a:lnTo>
                  <a:lnTo>
                    <a:pt x="626" y="3240"/>
                  </a:lnTo>
                  <a:lnTo>
                    <a:pt x="622" y="3225"/>
                  </a:lnTo>
                  <a:lnTo>
                    <a:pt x="620" y="3210"/>
                  </a:lnTo>
                  <a:lnTo>
                    <a:pt x="621" y="3200"/>
                  </a:lnTo>
                  <a:lnTo>
                    <a:pt x="335" y="3200"/>
                  </a:lnTo>
                  <a:close/>
                  <a:moveTo>
                    <a:pt x="678" y="365"/>
                  </a:moveTo>
                  <a:lnTo>
                    <a:pt x="366" y="678"/>
                  </a:lnTo>
                  <a:lnTo>
                    <a:pt x="366" y="2831"/>
                  </a:lnTo>
                  <a:lnTo>
                    <a:pt x="724" y="2831"/>
                  </a:lnTo>
                  <a:lnTo>
                    <a:pt x="771" y="2828"/>
                  </a:lnTo>
                  <a:lnTo>
                    <a:pt x="816" y="2820"/>
                  </a:lnTo>
                  <a:lnTo>
                    <a:pt x="855" y="2806"/>
                  </a:lnTo>
                  <a:lnTo>
                    <a:pt x="891" y="2786"/>
                  </a:lnTo>
                  <a:lnTo>
                    <a:pt x="921" y="2761"/>
                  </a:lnTo>
                  <a:lnTo>
                    <a:pt x="948" y="2730"/>
                  </a:lnTo>
                  <a:lnTo>
                    <a:pt x="969" y="2694"/>
                  </a:lnTo>
                  <a:lnTo>
                    <a:pt x="983" y="2663"/>
                  </a:lnTo>
                  <a:lnTo>
                    <a:pt x="993" y="2633"/>
                  </a:lnTo>
                  <a:lnTo>
                    <a:pt x="1000" y="2606"/>
                  </a:lnTo>
                  <a:lnTo>
                    <a:pt x="1004" y="2581"/>
                  </a:lnTo>
                  <a:lnTo>
                    <a:pt x="1006" y="2562"/>
                  </a:lnTo>
                  <a:lnTo>
                    <a:pt x="1008" y="2550"/>
                  </a:lnTo>
                  <a:lnTo>
                    <a:pt x="1008" y="2545"/>
                  </a:lnTo>
                  <a:lnTo>
                    <a:pt x="1008" y="365"/>
                  </a:lnTo>
                  <a:lnTo>
                    <a:pt x="678" y="365"/>
                  </a:lnTo>
                  <a:close/>
                  <a:moveTo>
                    <a:pt x="121" y="120"/>
                  </a:moveTo>
                  <a:lnTo>
                    <a:pt x="121" y="3080"/>
                  </a:lnTo>
                  <a:lnTo>
                    <a:pt x="621" y="3080"/>
                  </a:lnTo>
                  <a:lnTo>
                    <a:pt x="626" y="3060"/>
                  </a:lnTo>
                  <a:lnTo>
                    <a:pt x="622" y="3045"/>
                  </a:lnTo>
                  <a:lnTo>
                    <a:pt x="620" y="3030"/>
                  </a:lnTo>
                  <a:lnTo>
                    <a:pt x="622" y="3014"/>
                  </a:lnTo>
                  <a:lnTo>
                    <a:pt x="626" y="3000"/>
                  </a:lnTo>
                  <a:lnTo>
                    <a:pt x="622" y="2985"/>
                  </a:lnTo>
                  <a:lnTo>
                    <a:pt x="620" y="2969"/>
                  </a:lnTo>
                  <a:lnTo>
                    <a:pt x="621" y="2960"/>
                  </a:lnTo>
                  <a:lnTo>
                    <a:pt x="622" y="2950"/>
                  </a:lnTo>
                  <a:lnTo>
                    <a:pt x="245" y="2950"/>
                  </a:lnTo>
                  <a:lnTo>
                    <a:pt x="245" y="628"/>
                  </a:lnTo>
                  <a:lnTo>
                    <a:pt x="628" y="244"/>
                  </a:lnTo>
                  <a:lnTo>
                    <a:pt x="1127" y="244"/>
                  </a:lnTo>
                  <a:lnTo>
                    <a:pt x="1127" y="2546"/>
                  </a:lnTo>
                  <a:lnTo>
                    <a:pt x="1127" y="2570"/>
                  </a:lnTo>
                  <a:lnTo>
                    <a:pt x="1125" y="2597"/>
                  </a:lnTo>
                  <a:lnTo>
                    <a:pt x="1120" y="2624"/>
                  </a:lnTo>
                  <a:lnTo>
                    <a:pt x="1113" y="2654"/>
                  </a:lnTo>
                  <a:lnTo>
                    <a:pt x="1103" y="2684"/>
                  </a:lnTo>
                  <a:lnTo>
                    <a:pt x="1092" y="2715"/>
                  </a:lnTo>
                  <a:lnTo>
                    <a:pt x="1079" y="2745"/>
                  </a:lnTo>
                  <a:lnTo>
                    <a:pt x="1062" y="2775"/>
                  </a:lnTo>
                  <a:lnTo>
                    <a:pt x="1043" y="2804"/>
                  </a:lnTo>
                  <a:lnTo>
                    <a:pt x="1020" y="2831"/>
                  </a:lnTo>
                  <a:lnTo>
                    <a:pt x="994" y="2857"/>
                  </a:lnTo>
                  <a:lnTo>
                    <a:pt x="964" y="2881"/>
                  </a:lnTo>
                  <a:lnTo>
                    <a:pt x="932" y="2902"/>
                  </a:lnTo>
                  <a:lnTo>
                    <a:pt x="895" y="2919"/>
                  </a:lnTo>
                  <a:lnTo>
                    <a:pt x="855" y="2933"/>
                  </a:lnTo>
                  <a:lnTo>
                    <a:pt x="810" y="2944"/>
                  </a:lnTo>
                  <a:lnTo>
                    <a:pt x="761" y="2949"/>
                  </a:lnTo>
                  <a:lnTo>
                    <a:pt x="764" y="2969"/>
                  </a:lnTo>
                  <a:lnTo>
                    <a:pt x="763" y="2985"/>
                  </a:lnTo>
                  <a:lnTo>
                    <a:pt x="758" y="3000"/>
                  </a:lnTo>
                  <a:lnTo>
                    <a:pt x="763" y="3015"/>
                  </a:lnTo>
                  <a:lnTo>
                    <a:pt x="764" y="3030"/>
                  </a:lnTo>
                  <a:lnTo>
                    <a:pt x="763" y="3045"/>
                  </a:lnTo>
                  <a:lnTo>
                    <a:pt x="758" y="3060"/>
                  </a:lnTo>
                  <a:lnTo>
                    <a:pt x="763" y="3080"/>
                  </a:lnTo>
                  <a:lnTo>
                    <a:pt x="2837" y="3080"/>
                  </a:lnTo>
                  <a:lnTo>
                    <a:pt x="2896" y="3077"/>
                  </a:lnTo>
                  <a:lnTo>
                    <a:pt x="2949" y="3068"/>
                  </a:lnTo>
                  <a:lnTo>
                    <a:pt x="2999" y="3056"/>
                  </a:lnTo>
                  <a:lnTo>
                    <a:pt x="3045" y="3037"/>
                  </a:lnTo>
                  <a:lnTo>
                    <a:pt x="3087" y="3014"/>
                  </a:lnTo>
                  <a:lnTo>
                    <a:pt x="3125" y="2985"/>
                  </a:lnTo>
                  <a:lnTo>
                    <a:pt x="3158" y="2950"/>
                  </a:lnTo>
                  <a:lnTo>
                    <a:pt x="3188" y="2910"/>
                  </a:lnTo>
                  <a:lnTo>
                    <a:pt x="3214" y="2867"/>
                  </a:lnTo>
                  <a:lnTo>
                    <a:pt x="3230" y="2831"/>
                  </a:lnTo>
                  <a:lnTo>
                    <a:pt x="3243" y="2795"/>
                  </a:lnTo>
                  <a:lnTo>
                    <a:pt x="3252" y="2761"/>
                  </a:lnTo>
                  <a:lnTo>
                    <a:pt x="3259" y="2730"/>
                  </a:lnTo>
                  <a:lnTo>
                    <a:pt x="3264" y="2703"/>
                  </a:lnTo>
                  <a:lnTo>
                    <a:pt x="3266" y="2680"/>
                  </a:lnTo>
                  <a:lnTo>
                    <a:pt x="3268" y="2662"/>
                  </a:lnTo>
                  <a:lnTo>
                    <a:pt x="3269" y="2651"/>
                  </a:lnTo>
                  <a:lnTo>
                    <a:pt x="3269" y="2647"/>
                  </a:lnTo>
                  <a:lnTo>
                    <a:pt x="3269" y="120"/>
                  </a:lnTo>
                  <a:lnTo>
                    <a:pt x="121" y="120"/>
                  </a:lnTo>
                  <a:close/>
                  <a:moveTo>
                    <a:pt x="0" y="0"/>
                  </a:moveTo>
                  <a:lnTo>
                    <a:pt x="3387" y="0"/>
                  </a:lnTo>
                  <a:lnTo>
                    <a:pt x="3387" y="3139"/>
                  </a:lnTo>
                  <a:lnTo>
                    <a:pt x="3383" y="3158"/>
                  </a:lnTo>
                  <a:lnTo>
                    <a:pt x="3375" y="3175"/>
                  </a:lnTo>
                  <a:lnTo>
                    <a:pt x="3362" y="3188"/>
                  </a:lnTo>
                  <a:lnTo>
                    <a:pt x="3346" y="3197"/>
                  </a:lnTo>
                  <a:lnTo>
                    <a:pt x="3326" y="3200"/>
                  </a:lnTo>
                  <a:lnTo>
                    <a:pt x="2557" y="3200"/>
                  </a:lnTo>
                  <a:lnTo>
                    <a:pt x="2534" y="3200"/>
                  </a:lnTo>
                  <a:lnTo>
                    <a:pt x="2515" y="3200"/>
                  </a:lnTo>
                  <a:lnTo>
                    <a:pt x="2501" y="3200"/>
                  </a:lnTo>
                  <a:lnTo>
                    <a:pt x="2493" y="3200"/>
                  </a:lnTo>
                  <a:lnTo>
                    <a:pt x="2489" y="3200"/>
                  </a:lnTo>
                  <a:lnTo>
                    <a:pt x="2488" y="3200"/>
                  </a:lnTo>
                  <a:lnTo>
                    <a:pt x="763" y="3200"/>
                  </a:lnTo>
                  <a:lnTo>
                    <a:pt x="764" y="3210"/>
                  </a:lnTo>
                  <a:lnTo>
                    <a:pt x="763" y="3225"/>
                  </a:lnTo>
                  <a:lnTo>
                    <a:pt x="758" y="3240"/>
                  </a:lnTo>
                  <a:lnTo>
                    <a:pt x="763" y="3255"/>
                  </a:lnTo>
                  <a:lnTo>
                    <a:pt x="764" y="3270"/>
                  </a:lnTo>
                  <a:lnTo>
                    <a:pt x="763" y="3285"/>
                  </a:lnTo>
                  <a:lnTo>
                    <a:pt x="758" y="3300"/>
                  </a:lnTo>
                  <a:lnTo>
                    <a:pt x="763" y="3315"/>
                  </a:lnTo>
                  <a:lnTo>
                    <a:pt x="764" y="3330"/>
                  </a:lnTo>
                  <a:lnTo>
                    <a:pt x="763" y="3345"/>
                  </a:lnTo>
                  <a:lnTo>
                    <a:pt x="758" y="3359"/>
                  </a:lnTo>
                  <a:lnTo>
                    <a:pt x="760" y="3368"/>
                  </a:lnTo>
                  <a:lnTo>
                    <a:pt x="763" y="3378"/>
                  </a:lnTo>
                  <a:lnTo>
                    <a:pt x="763" y="3382"/>
                  </a:lnTo>
                  <a:lnTo>
                    <a:pt x="764" y="3386"/>
                  </a:lnTo>
                  <a:lnTo>
                    <a:pt x="764" y="3389"/>
                  </a:lnTo>
                  <a:lnTo>
                    <a:pt x="763" y="3405"/>
                  </a:lnTo>
                  <a:lnTo>
                    <a:pt x="758" y="3419"/>
                  </a:lnTo>
                  <a:lnTo>
                    <a:pt x="763" y="3434"/>
                  </a:lnTo>
                  <a:lnTo>
                    <a:pt x="764" y="3450"/>
                  </a:lnTo>
                  <a:lnTo>
                    <a:pt x="763" y="3465"/>
                  </a:lnTo>
                  <a:lnTo>
                    <a:pt x="758" y="3480"/>
                  </a:lnTo>
                  <a:lnTo>
                    <a:pt x="763" y="3494"/>
                  </a:lnTo>
                  <a:lnTo>
                    <a:pt x="764" y="3510"/>
                  </a:lnTo>
                  <a:lnTo>
                    <a:pt x="763" y="3525"/>
                  </a:lnTo>
                  <a:lnTo>
                    <a:pt x="758" y="3540"/>
                  </a:lnTo>
                  <a:lnTo>
                    <a:pt x="763" y="3556"/>
                  </a:lnTo>
                  <a:lnTo>
                    <a:pt x="764" y="3572"/>
                  </a:lnTo>
                  <a:lnTo>
                    <a:pt x="764" y="3573"/>
                  </a:lnTo>
                  <a:lnTo>
                    <a:pt x="764" y="3575"/>
                  </a:lnTo>
                  <a:lnTo>
                    <a:pt x="759" y="3594"/>
                  </a:lnTo>
                  <a:lnTo>
                    <a:pt x="751" y="3611"/>
                  </a:lnTo>
                  <a:lnTo>
                    <a:pt x="753" y="3631"/>
                  </a:lnTo>
                  <a:lnTo>
                    <a:pt x="749" y="3650"/>
                  </a:lnTo>
                  <a:lnTo>
                    <a:pt x="740" y="3669"/>
                  </a:lnTo>
                  <a:lnTo>
                    <a:pt x="727" y="3684"/>
                  </a:lnTo>
                  <a:lnTo>
                    <a:pt x="723" y="3704"/>
                  </a:lnTo>
                  <a:lnTo>
                    <a:pt x="714" y="3723"/>
                  </a:lnTo>
                  <a:lnTo>
                    <a:pt x="700" y="3738"/>
                  </a:lnTo>
                  <a:lnTo>
                    <a:pt x="683" y="3749"/>
                  </a:lnTo>
                  <a:lnTo>
                    <a:pt x="673" y="3766"/>
                  </a:lnTo>
                  <a:lnTo>
                    <a:pt x="661" y="3781"/>
                  </a:lnTo>
                  <a:lnTo>
                    <a:pt x="642" y="3792"/>
                  </a:lnTo>
                  <a:lnTo>
                    <a:pt x="623" y="3797"/>
                  </a:lnTo>
                  <a:lnTo>
                    <a:pt x="610" y="3812"/>
                  </a:lnTo>
                  <a:lnTo>
                    <a:pt x="592" y="3823"/>
                  </a:lnTo>
                  <a:lnTo>
                    <a:pt x="572" y="3830"/>
                  </a:lnTo>
                  <a:lnTo>
                    <a:pt x="551" y="3828"/>
                  </a:lnTo>
                  <a:lnTo>
                    <a:pt x="535" y="3839"/>
                  </a:lnTo>
                  <a:lnTo>
                    <a:pt x="515" y="3844"/>
                  </a:lnTo>
                  <a:lnTo>
                    <a:pt x="510" y="3846"/>
                  </a:lnTo>
                  <a:lnTo>
                    <a:pt x="505" y="3846"/>
                  </a:lnTo>
                  <a:lnTo>
                    <a:pt x="490" y="3843"/>
                  </a:lnTo>
                  <a:lnTo>
                    <a:pt x="475" y="3838"/>
                  </a:lnTo>
                  <a:lnTo>
                    <a:pt x="455" y="3844"/>
                  </a:lnTo>
                  <a:lnTo>
                    <a:pt x="436" y="3844"/>
                  </a:lnTo>
                  <a:lnTo>
                    <a:pt x="416" y="3838"/>
                  </a:lnTo>
                  <a:lnTo>
                    <a:pt x="398" y="3827"/>
                  </a:lnTo>
                  <a:lnTo>
                    <a:pt x="378" y="3827"/>
                  </a:lnTo>
                  <a:lnTo>
                    <a:pt x="358" y="3821"/>
                  </a:lnTo>
                  <a:lnTo>
                    <a:pt x="341" y="3811"/>
                  </a:lnTo>
                  <a:lnTo>
                    <a:pt x="329" y="3795"/>
                  </a:lnTo>
                  <a:lnTo>
                    <a:pt x="309" y="3790"/>
                  </a:lnTo>
                  <a:lnTo>
                    <a:pt x="291" y="3779"/>
                  </a:lnTo>
                  <a:lnTo>
                    <a:pt x="278" y="3764"/>
                  </a:lnTo>
                  <a:lnTo>
                    <a:pt x="269" y="3745"/>
                  </a:lnTo>
                  <a:lnTo>
                    <a:pt x="251" y="3734"/>
                  </a:lnTo>
                  <a:lnTo>
                    <a:pt x="239" y="3719"/>
                  </a:lnTo>
                  <a:lnTo>
                    <a:pt x="232" y="3705"/>
                  </a:lnTo>
                  <a:lnTo>
                    <a:pt x="228" y="3691"/>
                  </a:lnTo>
                  <a:lnTo>
                    <a:pt x="228" y="3724"/>
                  </a:lnTo>
                  <a:lnTo>
                    <a:pt x="204" y="3647"/>
                  </a:lnTo>
                  <a:lnTo>
                    <a:pt x="200" y="3626"/>
                  </a:lnTo>
                  <a:lnTo>
                    <a:pt x="203" y="3606"/>
                  </a:lnTo>
                  <a:lnTo>
                    <a:pt x="194" y="3588"/>
                  </a:lnTo>
                  <a:lnTo>
                    <a:pt x="192" y="3567"/>
                  </a:lnTo>
                  <a:lnTo>
                    <a:pt x="193" y="3552"/>
                  </a:lnTo>
                  <a:lnTo>
                    <a:pt x="198" y="3536"/>
                  </a:lnTo>
                  <a:lnTo>
                    <a:pt x="193" y="3521"/>
                  </a:lnTo>
                  <a:lnTo>
                    <a:pt x="191" y="3506"/>
                  </a:lnTo>
                  <a:lnTo>
                    <a:pt x="193" y="3490"/>
                  </a:lnTo>
                  <a:lnTo>
                    <a:pt x="198" y="3476"/>
                  </a:lnTo>
                  <a:lnTo>
                    <a:pt x="193" y="3461"/>
                  </a:lnTo>
                  <a:lnTo>
                    <a:pt x="191" y="3447"/>
                  </a:lnTo>
                  <a:lnTo>
                    <a:pt x="193" y="3430"/>
                  </a:lnTo>
                  <a:lnTo>
                    <a:pt x="198" y="3415"/>
                  </a:lnTo>
                  <a:lnTo>
                    <a:pt x="193" y="3402"/>
                  </a:lnTo>
                  <a:lnTo>
                    <a:pt x="191" y="3386"/>
                  </a:lnTo>
                  <a:lnTo>
                    <a:pt x="192" y="3379"/>
                  </a:lnTo>
                  <a:lnTo>
                    <a:pt x="194" y="3367"/>
                  </a:lnTo>
                  <a:lnTo>
                    <a:pt x="198" y="3356"/>
                  </a:lnTo>
                  <a:lnTo>
                    <a:pt x="193" y="3342"/>
                  </a:lnTo>
                  <a:lnTo>
                    <a:pt x="191" y="3326"/>
                  </a:lnTo>
                  <a:lnTo>
                    <a:pt x="193" y="3311"/>
                  </a:lnTo>
                  <a:lnTo>
                    <a:pt x="198" y="3296"/>
                  </a:lnTo>
                  <a:lnTo>
                    <a:pt x="193" y="3281"/>
                  </a:lnTo>
                  <a:lnTo>
                    <a:pt x="191" y="3266"/>
                  </a:lnTo>
                  <a:lnTo>
                    <a:pt x="193" y="3250"/>
                  </a:lnTo>
                  <a:lnTo>
                    <a:pt x="198" y="3236"/>
                  </a:lnTo>
                  <a:lnTo>
                    <a:pt x="193" y="3221"/>
                  </a:lnTo>
                  <a:lnTo>
                    <a:pt x="191" y="3206"/>
                  </a:lnTo>
                  <a:lnTo>
                    <a:pt x="192" y="3200"/>
                  </a:lnTo>
                  <a:lnTo>
                    <a:pt x="0" y="3200"/>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33" name="Freeform 13"/>
            <p:cNvSpPr>
              <a:spLocks noEditPoints="1"/>
            </p:cNvSpPr>
            <p:nvPr/>
          </p:nvSpPr>
          <p:spPr bwMode="auto">
            <a:xfrm>
              <a:off x="2241551" y="2862263"/>
              <a:ext cx="922338" cy="344488"/>
            </a:xfrm>
            <a:custGeom>
              <a:avLst/>
              <a:gdLst>
                <a:gd name="T0" fmla="*/ 2147483647 w 1743"/>
                <a:gd name="T1" fmla="*/ 2147483647 h 653"/>
                <a:gd name="T2" fmla="*/ 2147483647 w 1743"/>
                <a:gd name="T3" fmla="*/ 2147483647 h 653"/>
                <a:gd name="T4" fmla="*/ 2147483647 w 1743"/>
                <a:gd name="T5" fmla="*/ 2147483647 h 653"/>
                <a:gd name="T6" fmla="*/ 2147483647 w 1743"/>
                <a:gd name="T7" fmla="*/ 2147483647 h 653"/>
                <a:gd name="T8" fmla="*/ 2147483647 w 1743"/>
                <a:gd name="T9" fmla="*/ 2147483647 h 653"/>
                <a:gd name="T10" fmla="*/ 2147483647 w 1743"/>
                <a:gd name="T11" fmla="*/ 2147483647 h 653"/>
                <a:gd name="T12" fmla="*/ 2147483647 w 1743"/>
                <a:gd name="T13" fmla="*/ 2147483647 h 653"/>
                <a:gd name="T14" fmla="*/ 2147483647 w 1743"/>
                <a:gd name="T15" fmla="*/ 2147483647 h 653"/>
                <a:gd name="T16" fmla="*/ 2147483647 w 1743"/>
                <a:gd name="T17" fmla="*/ 2147483647 h 653"/>
                <a:gd name="T18" fmla="*/ 2147483647 w 1743"/>
                <a:gd name="T19" fmla="*/ 2147483647 h 653"/>
                <a:gd name="T20" fmla="*/ 2147483647 w 1743"/>
                <a:gd name="T21" fmla="*/ 2147483647 h 653"/>
                <a:gd name="T22" fmla="*/ 2147483647 w 1743"/>
                <a:gd name="T23" fmla="*/ 2147483647 h 653"/>
                <a:gd name="T24" fmla="*/ 2147483647 w 1743"/>
                <a:gd name="T25" fmla="*/ 2147483647 h 653"/>
                <a:gd name="T26" fmla="*/ 2147483647 w 1743"/>
                <a:gd name="T27" fmla="*/ 2147483647 h 653"/>
                <a:gd name="T28" fmla="*/ 2147483647 w 1743"/>
                <a:gd name="T29" fmla="*/ 2147483647 h 653"/>
                <a:gd name="T30" fmla="*/ 2147483647 w 1743"/>
                <a:gd name="T31" fmla="*/ 2147483647 h 653"/>
                <a:gd name="T32" fmla="*/ 2147483647 w 1743"/>
                <a:gd name="T33" fmla="*/ 2147483647 h 653"/>
                <a:gd name="T34" fmla="*/ 2147483647 w 1743"/>
                <a:gd name="T35" fmla="*/ 2147483647 h 653"/>
                <a:gd name="T36" fmla="*/ 2147483647 w 1743"/>
                <a:gd name="T37" fmla="*/ 2147483647 h 653"/>
                <a:gd name="T38" fmla="*/ 2147483647 w 1743"/>
                <a:gd name="T39" fmla="*/ 2147483647 h 653"/>
                <a:gd name="T40" fmla="*/ 2147483647 w 1743"/>
                <a:gd name="T41" fmla="*/ 2147483647 h 653"/>
                <a:gd name="T42" fmla="*/ 2147483647 w 1743"/>
                <a:gd name="T43" fmla="*/ 2147483647 h 653"/>
                <a:gd name="T44" fmla="*/ 2147483647 w 1743"/>
                <a:gd name="T45" fmla="*/ 2147483647 h 653"/>
                <a:gd name="T46" fmla="*/ 2147483647 w 1743"/>
                <a:gd name="T47" fmla="*/ 2147483647 h 653"/>
                <a:gd name="T48" fmla="*/ 0 w 1743"/>
                <a:gd name="T49" fmla="*/ 0 h 653"/>
                <a:gd name="T50" fmla="*/ 2147483647 w 1743"/>
                <a:gd name="T51" fmla="*/ 0 h 653"/>
                <a:gd name="T52" fmla="*/ 2147483647 w 1743"/>
                <a:gd name="T53" fmla="*/ 2147483647 h 653"/>
                <a:gd name="T54" fmla="*/ 2147483647 w 1743"/>
                <a:gd name="T55" fmla="*/ 2147483647 h 653"/>
                <a:gd name="T56" fmla="*/ 2147483647 w 1743"/>
                <a:gd name="T57" fmla="*/ 2147483647 h 653"/>
                <a:gd name="T58" fmla="*/ 2147483647 w 1743"/>
                <a:gd name="T59" fmla="*/ 2147483647 h 653"/>
                <a:gd name="T60" fmla="*/ 2147483647 w 1743"/>
                <a:gd name="T61" fmla="*/ 2147483647 h 653"/>
                <a:gd name="T62" fmla="*/ 2147483647 w 1743"/>
                <a:gd name="T63" fmla="*/ 2147483647 h 653"/>
                <a:gd name="T64" fmla="*/ 2147483647 w 1743"/>
                <a:gd name="T65" fmla="*/ 2147483647 h 653"/>
                <a:gd name="T66" fmla="*/ 2147483647 w 1743"/>
                <a:gd name="T67" fmla="*/ 2147483647 h 653"/>
                <a:gd name="T68" fmla="*/ 2147483647 w 1743"/>
                <a:gd name="T69" fmla="*/ 2147483647 h 653"/>
                <a:gd name="T70" fmla="*/ 2147483647 w 1743"/>
                <a:gd name="T71" fmla="*/ 2147483647 h 653"/>
                <a:gd name="T72" fmla="*/ 2147483647 w 1743"/>
                <a:gd name="T73" fmla="*/ 2147483647 h 653"/>
                <a:gd name="T74" fmla="*/ 2147483647 w 1743"/>
                <a:gd name="T75" fmla="*/ 2147483647 h 653"/>
                <a:gd name="T76" fmla="*/ 2147483647 w 1743"/>
                <a:gd name="T77" fmla="*/ 2147483647 h 653"/>
                <a:gd name="T78" fmla="*/ 2147483647 w 1743"/>
                <a:gd name="T79" fmla="*/ 2147483647 h 653"/>
                <a:gd name="T80" fmla="*/ 2147483647 w 1743"/>
                <a:gd name="T81" fmla="*/ 2147483647 h 653"/>
                <a:gd name="T82" fmla="*/ 2147483647 w 1743"/>
                <a:gd name="T83" fmla="*/ 2147483647 h 653"/>
                <a:gd name="T84" fmla="*/ 2147483647 w 1743"/>
                <a:gd name="T85" fmla="*/ 2147483647 h 653"/>
                <a:gd name="T86" fmla="*/ 0 w 1743"/>
                <a:gd name="T87" fmla="*/ 2147483647 h 653"/>
                <a:gd name="T88" fmla="*/ 0 w 1743"/>
                <a:gd name="T89" fmla="*/ 2147483647 h 653"/>
                <a:gd name="T90" fmla="*/ 0 w 1743"/>
                <a:gd name="T91" fmla="*/ 2147483647 h 653"/>
                <a:gd name="T92" fmla="*/ 0 w 1743"/>
                <a:gd name="T93" fmla="*/ 2147483647 h 653"/>
                <a:gd name="T94" fmla="*/ 0 w 1743"/>
                <a:gd name="T95" fmla="*/ 2147483647 h 653"/>
                <a:gd name="T96" fmla="*/ 0 w 1743"/>
                <a:gd name="T97" fmla="*/ 0 h 6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743" h="653">
                  <a:moveTo>
                    <a:pt x="120" y="119"/>
                  </a:moveTo>
                  <a:lnTo>
                    <a:pt x="120" y="224"/>
                  </a:lnTo>
                  <a:lnTo>
                    <a:pt x="120" y="227"/>
                  </a:lnTo>
                  <a:lnTo>
                    <a:pt x="120" y="230"/>
                  </a:lnTo>
                  <a:lnTo>
                    <a:pt x="121" y="532"/>
                  </a:lnTo>
                  <a:lnTo>
                    <a:pt x="1387" y="532"/>
                  </a:lnTo>
                  <a:lnTo>
                    <a:pt x="1428" y="531"/>
                  </a:lnTo>
                  <a:lnTo>
                    <a:pt x="1464" y="526"/>
                  </a:lnTo>
                  <a:lnTo>
                    <a:pt x="1496" y="517"/>
                  </a:lnTo>
                  <a:lnTo>
                    <a:pt x="1526" y="505"/>
                  </a:lnTo>
                  <a:lnTo>
                    <a:pt x="1551" y="488"/>
                  </a:lnTo>
                  <a:lnTo>
                    <a:pt x="1572" y="470"/>
                  </a:lnTo>
                  <a:lnTo>
                    <a:pt x="1589" y="447"/>
                  </a:lnTo>
                  <a:lnTo>
                    <a:pt x="1601" y="424"/>
                  </a:lnTo>
                  <a:lnTo>
                    <a:pt x="1610" y="399"/>
                  </a:lnTo>
                  <a:lnTo>
                    <a:pt x="1616" y="374"/>
                  </a:lnTo>
                  <a:lnTo>
                    <a:pt x="1620" y="350"/>
                  </a:lnTo>
                  <a:lnTo>
                    <a:pt x="1622" y="331"/>
                  </a:lnTo>
                  <a:lnTo>
                    <a:pt x="1623" y="314"/>
                  </a:lnTo>
                  <a:lnTo>
                    <a:pt x="1623" y="303"/>
                  </a:lnTo>
                  <a:lnTo>
                    <a:pt x="1623" y="298"/>
                  </a:lnTo>
                  <a:lnTo>
                    <a:pt x="1622" y="294"/>
                  </a:lnTo>
                  <a:lnTo>
                    <a:pt x="1622" y="119"/>
                  </a:lnTo>
                  <a:lnTo>
                    <a:pt x="120" y="119"/>
                  </a:lnTo>
                  <a:close/>
                  <a:moveTo>
                    <a:pt x="0" y="0"/>
                  </a:moveTo>
                  <a:lnTo>
                    <a:pt x="1743" y="0"/>
                  </a:lnTo>
                  <a:lnTo>
                    <a:pt x="1743" y="292"/>
                  </a:lnTo>
                  <a:lnTo>
                    <a:pt x="1743" y="303"/>
                  </a:lnTo>
                  <a:lnTo>
                    <a:pt x="1743" y="322"/>
                  </a:lnTo>
                  <a:lnTo>
                    <a:pt x="1740" y="345"/>
                  </a:lnTo>
                  <a:lnTo>
                    <a:pt x="1737" y="374"/>
                  </a:lnTo>
                  <a:lnTo>
                    <a:pt x="1729" y="406"/>
                  </a:lnTo>
                  <a:lnTo>
                    <a:pt x="1718" y="440"/>
                  </a:lnTo>
                  <a:lnTo>
                    <a:pt x="1702" y="475"/>
                  </a:lnTo>
                  <a:lnTo>
                    <a:pt x="1681" y="510"/>
                  </a:lnTo>
                  <a:lnTo>
                    <a:pt x="1654" y="543"/>
                  </a:lnTo>
                  <a:lnTo>
                    <a:pt x="1623" y="572"/>
                  </a:lnTo>
                  <a:lnTo>
                    <a:pt x="1589" y="597"/>
                  </a:lnTo>
                  <a:lnTo>
                    <a:pt x="1551" y="617"/>
                  </a:lnTo>
                  <a:lnTo>
                    <a:pt x="1509" y="633"/>
                  </a:lnTo>
                  <a:lnTo>
                    <a:pt x="1464" y="644"/>
                  </a:lnTo>
                  <a:lnTo>
                    <a:pt x="1416" y="650"/>
                  </a:lnTo>
                  <a:lnTo>
                    <a:pt x="1363" y="653"/>
                  </a:lnTo>
                  <a:lnTo>
                    <a:pt x="0" y="653"/>
                  </a:lnTo>
                  <a:lnTo>
                    <a:pt x="0" y="240"/>
                  </a:lnTo>
                  <a:lnTo>
                    <a:pt x="0" y="237"/>
                  </a:lnTo>
                  <a:lnTo>
                    <a:pt x="0" y="232"/>
                  </a:lnTo>
                  <a:lnTo>
                    <a:pt x="0" y="227"/>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34" name="Freeform 14"/>
            <p:cNvSpPr>
              <a:spLocks/>
            </p:cNvSpPr>
            <p:nvPr/>
          </p:nvSpPr>
          <p:spPr bwMode="auto">
            <a:xfrm>
              <a:off x="2246313" y="3327400"/>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4"/>
                  </a:lnTo>
                  <a:lnTo>
                    <a:pt x="221" y="135"/>
                  </a:lnTo>
                  <a:lnTo>
                    <a:pt x="221" y="141"/>
                  </a:lnTo>
                  <a:lnTo>
                    <a:pt x="219" y="150"/>
                  </a:lnTo>
                  <a:lnTo>
                    <a:pt x="216" y="160"/>
                  </a:lnTo>
                  <a:lnTo>
                    <a:pt x="211" y="171"/>
                  </a:lnTo>
                  <a:lnTo>
                    <a:pt x="202" y="183"/>
                  </a:lnTo>
                  <a:lnTo>
                    <a:pt x="192" y="194"/>
                  </a:lnTo>
                  <a:lnTo>
                    <a:pt x="179" y="206"/>
                  </a:lnTo>
                  <a:lnTo>
                    <a:pt x="160" y="213"/>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35" name="Freeform 15"/>
            <p:cNvSpPr>
              <a:spLocks/>
            </p:cNvSpPr>
            <p:nvPr/>
          </p:nvSpPr>
          <p:spPr bwMode="auto">
            <a:xfrm>
              <a:off x="2246313" y="3509963"/>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1" y="135"/>
                  </a:lnTo>
                  <a:lnTo>
                    <a:pt x="221" y="140"/>
                  </a:lnTo>
                  <a:lnTo>
                    <a:pt x="219" y="149"/>
                  </a:lnTo>
                  <a:lnTo>
                    <a:pt x="216" y="159"/>
                  </a:lnTo>
                  <a:lnTo>
                    <a:pt x="211" y="171"/>
                  </a:lnTo>
                  <a:lnTo>
                    <a:pt x="202" y="183"/>
                  </a:lnTo>
                  <a:lnTo>
                    <a:pt x="192" y="195"/>
                  </a:lnTo>
                  <a:lnTo>
                    <a:pt x="179" y="205"/>
                  </a:lnTo>
                  <a:lnTo>
                    <a:pt x="160" y="214"/>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36" name="Freeform 16"/>
            <p:cNvSpPr>
              <a:spLocks/>
            </p:cNvSpPr>
            <p:nvPr/>
          </p:nvSpPr>
          <p:spPr bwMode="auto">
            <a:xfrm>
              <a:off x="2444751" y="3509963"/>
              <a:ext cx="115888"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1" y="135"/>
                  </a:lnTo>
                  <a:lnTo>
                    <a:pt x="221" y="140"/>
                  </a:lnTo>
                  <a:lnTo>
                    <a:pt x="219" y="149"/>
                  </a:lnTo>
                  <a:lnTo>
                    <a:pt x="216" y="159"/>
                  </a:lnTo>
                  <a:lnTo>
                    <a:pt x="211" y="171"/>
                  </a:lnTo>
                  <a:lnTo>
                    <a:pt x="204" y="183"/>
                  </a:lnTo>
                  <a:lnTo>
                    <a:pt x="193" y="195"/>
                  </a:lnTo>
                  <a:lnTo>
                    <a:pt x="179" y="205"/>
                  </a:lnTo>
                  <a:lnTo>
                    <a:pt x="160" y="214"/>
                  </a:lnTo>
                  <a:lnTo>
                    <a:pt x="138" y="219"/>
                  </a:lnTo>
                  <a:lnTo>
                    <a:pt x="112"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37" name="Freeform 17"/>
            <p:cNvSpPr>
              <a:spLocks/>
            </p:cNvSpPr>
            <p:nvPr/>
          </p:nvSpPr>
          <p:spPr bwMode="auto">
            <a:xfrm>
              <a:off x="2643188" y="3509963"/>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0" y="135"/>
                  </a:lnTo>
                  <a:lnTo>
                    <a:pt x="220" y="140"/>
                  </a:lnTo>
                  <a:lnTo>
                    <a:pt x="219" y="149"/>
                  </a:lnTo>
                  <a:lnTo>
                    <a:pt x="215" y="159"/>
                  </a:lnTo>
                  <a:lnTo>
                    <a:pt x="210" y="171"/>
                  </a:lnTo>
                  <a:lnTo>
                    <a:pt x="202" y="183"/>
                  </a:lnTo>
                  <a:lnTo>
                    <a:pt x="191" y="195"/>
                  </a:lnTo>
                  <a:lnTo>
                    <a:pt x="178" y="205"/>
                  </a:lnTo>
                  <a:lnTo>
                    <a:pt x="159" y="214"/>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38" name="Freeform 18"/>
            <p:cNvSpPr>
              <a:spLocks/>
            </p:cNvSpPr>
            <p:nvPr/>
          </p:nvSpPr>
          <p:spPr bwMode="auto">
            <a:xfrm>
              <a:off x="2246313" y="3690938"/>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1" y="136"/>
                  </a:lnTo>
                  <a:lnTo>
                    <a:pt x="221" y="141"/>
                  </a:lnTo>
                  <a:lnTo>
                    <a:pt x="219" y="149"/>
                  </a:lnTo>
                  <a:lnTo>
                    <a:pt x="216" y="160"/>
                  </a:lnTo>
                  <a:lnTo>
                    <a:pt x="211" y="172"/>
                  </a:lnTo>
                  <a:lnTo>
                    <a:pt x="202" y="183"/>
                  </a:lnTo>
                  <a:lnTo>
                    <a:pt x="192" y="195"/>
                  </a:lnTo>
                  <a:lnTo>
                    <a:pt x="179" y="205"/>
                  </a:lnTo>
                  <a:lnTo>
                    <a:pt x="160" y="214"/>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39" name="Freeform 19"/>
            <p:cNvSpPr>
              <a:spLocks/>
            </p:cNvSpPr>
            <p:nvPr/>
          </p:nvSpPr>
          <p:spPr bwMode="auto">
            <a:xfrm>
              <a:off x="2444751" y="3690938"/>
              <a:ext cx="115888"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1" y="136"/>
                  </a:lnTo>
                  <a:lnTo>
                    <a:pt x="221" y="141"/>
                  </a:lnTo>
                  <a:lnTo>
                    <a:pt x="219" y="149"/>
                  </a:lnTo>
                  <a:lnTo>
                    <a:pt x="216" y="160"/>
                  </a:lnTo>
                  <a:lnTo>
                    <a:pt x="211" y="172"/>
                  </a:lnTo>
                  <a:lnTo>
                    <a:pt x="204" y="183"/>
                  </a:lnTo>
                  <a:lnTo>
                    <a:pt x="193" y="195"/>
                  </a:lnTo>
                  <a:lnTo>
                    <a:pt x="179" y="205"/>
                  </a:lnTo>
                  <a:lnTo>
                    <a:pt x="160" y="214"/>
                  </a:lnTo>
                  <a:lnTo>
                    <a:pt x="138" y="219"/>
                  </a:lnTo>
                  <a:lnTo>
                    <a:pt x="112"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40" name="Freeform 20"/>
            <p:cNvSpPr>
              <a:spLocks/>
            </p:cNvSpPr>
            <p:nvPr/>
          </p:nvSpPr>
          <p:spPr bwMode="auto">
            <a:xfrm>
              <a:off x="2643188" y="3690938"/>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0" y="136"/>
                  </a:lnTo>
                  <a:lnTo>
                    <a:pt x="220" y="141"/>
                  </a:lnTo>
                  <a:lnTo>
                    <a:pt x="219" y="149"/>
                  </a:lnTo>
                  <a:lnTo>
                    <a:pt x="215" y="160"/>
                  </a:lnTo>
                  <a:lnTo>
                    <a:pt x="210" y="172"/>
                  </a:lnTo>
                  <a:lnTo>
                    <a:pt x="202" y="183"/>
                  </a:lnTo>
                  <a:lnTo>
                    <a:pt x="191" y="195"/>
                  </a:lnTo>
                  <a:lnTo>
                    <a:pt x="178" y="205"/>
                  </a:lnTo>
                  <a:lnTo>
                    <a:pt x="159" y="214"/>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41" name="Freeform 21"/>
            <p:cNvSpPr>
              <a:spLocks/>
            </p:cNvSpPr>
            <p:nvPr/>
          </p:nvSpPr>
          <p:spPr bwMode="auto">
            <a:xfrm>
              <a:off x="2444751" y="3327400"/>
              <a:ext cx="115888"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4"/>
                  </a:lnTo>
                  <a:lnTo>
                    <a:pt x="221" y="135"/>
                  </a:lnTo>
                  <a:lnTo>
                    <a:pt x="221" y="141"/>
                  </a:lnTo>
                  <a:lnTo>
                    <a:pt x="219" y="150"/>
                  </a:lnTo>
                  <a:lnTo>
                    <a:pt x="216" y="160"/>
                  </a:lnTo>
                  <a:lnTo>
                    <a:pt x="211" y="171"/>
                  </a:lnTo>
                  <a:lnTo>
                    <a:pt x="204" y="183"/>
                  </a:lnTo>
                  <a:lnTo>
                    <a:pt x="193" y="194"/>
                  </a:lnTo>
                  <a:lnTo>
                    <a:pt x="179" y="206"/>
                  </a:lnTo>
                  <a:lnTo>
                    <a:pt x="160" y="213"/>
                  </a:lnTo>
                  <a:lnTo>
                    <a:pt x="138" y="219"/>
                  </a:lnTo>
                  <a:lnTo>
                    <a:pt x="112"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42" name="Freeform 22"/>
            <p:cNvSpPr>
              <a:spLocks/>
            </p:cNvSpPr>
            <p:nvPr/>
          </p:nvSpPr>
          <p:spPr bwMode="auto">
            <a:xfrm>
              <a:off x="2643188" y="3327400"/>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4"/>
                  </a:lnTo>
                  <a:lnTo>
                    <a:pt x="220" y="135"/>
                  </a:lnTo>
                  <a:lnTo>
                    <a:pt x="220" y="141"/>
                  </a:lnTo>
                  <a:lnTo>
                    <a:pt x="219" y="150"/>
                  </a:lnTo>
                  <a:lnTo>
                    <a:pt x="215" y="160"/>
                  </a:lnTo>
                  <a:lnTo>
                    <a:pt x="210" y="171"/>
                  </a:lnTo>
                  <a:lnTo>
                    <a:pt x="202" y="183"/>
                  </a:lnTo>
                  <a:lnTo>
                    <a:pt x="191" y="194"/>
                  </a:lnTo>
                  <a:lnTo>
                    <a:pt x="178" y="206"/>
                  </a:lnTo>
                  <a:lnTo>
                    <a:pt x="159" y="213"/>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43" name="Rectangle 23"/>
            <p:cNvSpPr>
              <a:spLocks noChangeArrowheads="1"/>
            </p:cNvSpPr>
            <p:nvPr/>
          </p:nvSpPr>
          <p:spPr bwMode="auto">
            <a:xfrm>
              <a:off x="1809751" y="2794000"/>
              <a:ext cx="185738" cy="36513"/>
            </a:xfrm>
            <a:prstGeom prst="rect">
              <a:avLst/>
            </a:prstGeom>
            <a:grp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a:defRPr/>
              </a:pPr>
              <a:endParaRPr lang="ko-KR" altLang="en-US" sz="1000" kern="0">
                <a:latin typeface="Calibri" panose="020F0502020204030204" pitchFamily="34" charset="0"/>
                <a:ea typeface="맑은 고딕" pitchFamily="50" charset="-127"/>
                <a:cs typeface="Arial" panose="020B0604020202020204" pitchFamily="34" charset="0"/>
              </a:endParaRPr>
            </a:p>
          </p:txBody>
        </p:sp>
        <p:sp>
          <p:nvSpPr>
            <p:cNvPr id="44" name="Freeform 24"/>
            <p:cNvSpPr>
              <a:spLocks noEditPoints="1"/>
            </p:cNvSpPr>
            <p:nvPr/>
          </p:nvSpPr>
          <p:spPr bwMode="auto">
            <a:xfrm>
              <a:off x="1809751" y="2851150"/>
              <a:ext cx="188913" cy="127000"/>
            </a:xfrm>
            <a:custGeom>
              <a:avLst/>
              <a:gdLst>
                <a:gd name="T0" fmla="*/ 2147483647 w 355"/>
                <a:gd name="T1" fmla="*/ 2147483647 h 240"/>
                <a:gd name="T2" fmla="*/ 2147483647 w 355"/>
                <a:gd name="T3" fmla="*/ 2147483647 h 240"/>
                <a:gd name="T4" fmla="*/ 2147483647 w 355"/>
                <a:gd name="T5" fmla="*/ 2147483647 h 240"/>
                <a:gd name="T6" fmla="*/ 2147483647 w 355"/>
                <a:gd name="T7" fmla="*/ 2147483647 h 240"/>
                <a:gd name="T8" fmla="*/ 2147483647 w 355"/>
                <a:gd name="T9" fmla="*/ 2147483647 h 240"/>
                <a:gd name="T10" fmla="*/ 2147483647 w 355"/>
                <a:gd name="T11" fmla="*/ 2147483647 h 240"/>
                <a:gd name="T12" fmla="*/ 2147483647 w 355"/>
                <a:gd name="T13" fmla="*/ 2147483647 h 240"/>
                <a:gd name="T14" fmla="*/ 2147483647 w 355"/>
                <a:gd name="T15" fmla="*/ 2147483647 h 240"/>
                <a:gd name="T16" fmla="*/ 2147483647 w 355"/>
                <a:gd name="T17" fmla="*/ 2147483647 h 240"/>
                <a:gd name="T18" fmla="*/ 2147483647 w 355"/>
                <a:gd name="T19" fmla="*/ 2147483647 h 240"/>
                <a:gd name="T20" fmla="*/ 2147483647 w 355"/>
                <a:gd name="T21" fmla="*/ 2147483647 h 240"/>
                <a:gd name="T22" fmla="*/ 2147483647 w 355"/>
                <a:gd name="T23" fmla="*/ 2147483647 h 240"/>
                <a:gd name="T24" fmla="*/ 2147483647 w 355"/>
                <a:gd name="T25" fmla="*/ 2147483647 h 240"/>
                <a:gd name="T26" fmla="*/ 2147483647 w 355"/>
                <a:gd name="T27" fmla="*/ 2147483647 h 240"/>
                <a:gd name="T28" fmla="*/ 2147483647 w 355"/>
                <a:gd name="T29" fmla="*/ 2147483647 h 240"/>
                <a:gd name="T30" fmla="*/ 2147483647 w 355"/>
                <a:gd name="T31" fmla="*/ 2147483647 h 240"/>
                <a:gd name="T32" fmla="*/ 2147483647 w 355"/>
                <a:gd name="T33" fmla="*/ 2147483647 h 240"/>
                <a:gd name="T34" fmla="*/ 2147483647 w 355"/>
                <a:gd name="T35" fmla="*/ 2147483647 h 240"/>
                <a:gd name="T36" fmla="*/ 2147483647 w 355"/>
                <a:gd name="T37" fmla="*/ 2147483647 h 240"/>
                <a:gd name="T38" fmla="*/ 2147483647 w 355"/>
                <a:gd name="T39" fmla="*/ 2147483647 h 240"/>
                <a:gd name="T40" fmla="*/ 2147483647 w 355"/>
                <a:gd name="T41" fmla="*/ 2147483647 h 240"/>
                <a:gd name="T42" fmla="*/ 2147483647 w 355"/>
                <a:gd name="T43" fmla="*/ 2147483647 h 240"/>
                <a:gd name="T44" fmla="*/ 2147483647 w 355"/>
                <a:gd name="T45" fmla="*/ 2147483647 h 240"/>
                <a:gd name="T46" fmla="*/ 0 w 355"/>
                <a:gd name="T47" fmla="*/ 0 h 240"/>
                <a:gd name="T48" fmla="*/ 2147483647 w 355"/>
                <a:gd name="T49" fmla="*/ 0 h 240"/>
                <a:gd name="T50" fmla="*/ 2147483647 w 355"/>
                <a:gd name="T51" fmla="*/ 0 h 240"/>
                <a:gd name="T52" fmla="*/ 2147483647 w 355"/>
                <a:gd name="T53" fmla="*/ 2147483647 h 240"/>
                <a:gd name="T54" fmla="*/ 2147483647 w 355"/>
                <a:gd name="T55" fmla="*/ 2147483647 h 240"/>
                <a:gd name="T56" fmla="*/ 2147483647 w 355"/>
                <a:gd name="T57" fmla="*/ 2147483647 h 240"/>
                <a:gd name="T58" fmla="*/ 2147483647 w 355"/>
                <a:gd name="T59" fmla="*/ 2147483647 h 240"/>
                <a:gd name="T60" fmla="*/ 2147483647 w 355"/>
                <a:gd name="T61" fmla="*/ 2147483647 h 240"/>
                <a:gd name="T62" fmla="*/ 2147483647 w 355"/>
                <a:gd name="T63" fmla="*/ 2147483647 h 240"/>
                <a:gd name="T64" fmla="*/ 2147483647 w 355"/>
                <a:gd name="T65" fmla="*/ 2147483647 h 240"/>
                <a:gd name="T66" fmla="*/ 2147483647 w 355"/>
                <a:gd name="T67" fmla="*/ 2147483647 h 240"/>
                <a:gd name="T68" fmla="*/ 2147483647 w 355"/>
                <a:gd name="T69" fmla="*/ 2147483647 h 240"/>
                <a:gd name="T70" fmla="*/ 2147483647 w 355"/>
                <a:gd name="T71" fmla="*/ 2147483647 h 240"/>
                <a:gd name="T72" fmla="*/ 2147483647 w 355"/>
                <a:gd name="T73" fmla="*/ 2147483647 h 240"/>
                <a:gd name="T74" fmla="*/ 2147483647 w 355"/>
                <a:gd name="T75" fmla="*/ 2147483647 h 240"/>
                <a:gd name="T76" fmla="*/ 2147483647 w 355"/>
                <a:gd name="T77" fmla="*/ 2147483647 h 240"/>
                <a:gd name="T78" fmla="*/ 2147483647 w 355"/>
                <a:gd name="T79" fmla="*/ 2147483647 h 240"/>
                <a:gd name="T80" fmla="*/ 2147483647 w 355"/>
                <a:gd name="T81" fmla="*/ 2147483647 h 240"/>
                <a:gd name="T82" fmla="*/ 2147483647 w 355"/>
                <a:gd name="T83" fmla="*/ 2147483647 h 240"/>
                <a:gd name="T84" fmla="*/ 2147483647 w 355"/>
                <a:gd name="T85" fmla="*/ 2147483647 h 240"/>
                <a:gd name="T86" fmla="*/ 2147483647 w 355"/>
                <a:gd name="T87" fmla="*/ 2147483647 h 240"/>
                <a:gd name="T88" fmla="*/ 2147483647 w 355"/>
                <a:gd name="T89" fmla="*/ 2147483647 h 240"/>
                <a:gd name="T90" fmla="*/ 2147483647 w 355"/>
                <a:gd name="T91" fmla="*/ 2147483647 h 240"/>
                <a:gd name="T92" fmla="*/ 2147483647 w 355"/>
                <a:gd name="T93" fmla="*/ 2147483647 h 240"/>
                <a:gd name="T94" fmla="*/ 2147483647 w 355"/>
                <a:gd name="T95" fmla="*/ 2147483647 h 240"/>
                <a:gd name="T96" fmla="*/ 2147483647 w 355"/>
                <a:gd name="T97" fmla="*/ 2147483647 h 240"/>
                <a:gd name="T98" fmla="*/ 2147483647 w 355"/>
                <a:gd name="T99" fmla="*/ 2147483647 h 240"/>
                <a:gd name="T100" fmla="*/ 2147483647 w 355"/>
                <a:gd name="T101" fmla="*/ 2147483647 h 240"/>
                <a:gd name="T102" fmla="*/ 2147483647 w 355"/>
                <a:gd name="T103" fmla="*/ 2147483647 h 240"/>
                <a:gd name="T104" fmla="*/ 2147483647 w 355"/>
                <a:gd name="T105" fmla="*/ 2147483647 h 240"/>
                <a:gd name="T106" fmla="*/ 2147483647 w 355"/>
                <a:gd name="T107" fmla="*/ 2147483647 h 240"/>
                <a:gd name="T108" fmla="*/ 2147483647 w 355"/>
                <a:gd name="T109" fmla="*/ 2147483647 h 240"/>
                <a:gd name="T110" fmla="*/ 2147483647 w 355"/>
                <a:gd name="T111" fmla="*/ 2147483647 h 240"/>
                <a:gd name="T112" fmla="*/ 0 w 355"/>
                <a:gd name="T113" fmla="*/ 2147483647 h 240"/>
                <a:gd name="T114" fmla="*/ 0 w 355"/>
                <a:gd name="T115" fmla="*/ 0 h 2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5" h="240">
                  <a:moveTo>
                    <a:pt x="182" y="67"/>
                  </a:moveTo>
                  <a:lnTo>
                    <a:pt x="179" y="70"/>
                  </a:lnTo>
                  <a:lnTo>
                    <a:pt x="179" y="72"/>
                  </a:lnTo>
                  <a:lnTo>
                    <a:pt x="178" y="73"/>
                  </a:lnTo>
                  <a:lnTo>
                    <a:pt x="177" y="100"/>
                  </a:lnTo>
                  <a:lnTo>
                    <a:pt x="178" y="126"/>
                  </a:lnTo>
                  <a:lnTo>
                    <a:pt x="182" y="144"/>
                  </a:lnTo>
                  <a:lnTo>
                    <a:pt x="186" y="157"/>
                  </a:lnTo>
                  <a:lnTo>
                    <a:pt x="189" y="164"/>
                  </a:lnTo>
                  <a:lnTo>
                    <a:pt x="193" y="168"/>
                  </a:lnTo>
                  <a:lnTo>
                    <a:pt x="201" y="172"/>
                  </a:lnTo>
                  <a:lnTo>
                    <a:pt x="212" y="173"/>
                  </a:lnTo>
                  <a:lnTo>
                    <a:pt x="265" y="173"/>
                  </a:lnTo>
                  <a:lnTo>
                    <a:pt x="271" y="173"/>
                  </a:lnTo>
                  <a:lnTo>
                    <a:pt x="276" y="170"/>
                  </a:lnTo>
                  <a:lnTo>
                    <a:pt x="280" y="168"/>
                  </a:lnTo>
                  <a:lnTo>
                    <a:pt x="284" y="164"/>
                  </a:lnTo>
                  <a:lnTo>
                    <a:pt x="291" y="152"/>
                  </a:lnTo>
                  <a:lnTo>
                    <a:pt x="294" y="132"/>
                  </a:lnTo>
                  <a:lnTo>
                    <a:pt x="296" y="101"/>
                  </a:lnTo>
                  <a:lnTo>
                    <a:pt x="294" y="70"/>
                  </a:lnTo>
                  <a:lnTo>
                    <a:pt x="294" y="67"/>
                  </a:lnTo>
                  <a:lnTo>
                    <a:pt x="182" y="67"/>
                  </a:lnTo>
                  <a:close/>
                  <a:moveTo>
                    <a:pt x="0" y="0"/>
                  </a:moveTo>
                  <a:lnTo>
                    <a:pt x="325" y="0"/>
                  </a:lnTo>
                  <a:lnTo>
                    <a:pt x="327" y="0"/>
                  </a:lnTo>
                  <a:lnTo>
                    <a:pt x="331" y="1"/>
                  </a:lnTo>
                  <a:lnTo>
                    <a:pt x="336" y="4"/>
                  </a:lnTo>
                  <a:lnTo>
                    <a:pt x="340" y="8"/>
                  </a:lnTo>
                  <a:lnTo>
                    <a:pt x="344" y="13"/>
                  </a:lnTo>
                  <a:lnTo>
                    <a:pt x="347" y="19"/>
                  </a:lnTo>
                  <a:lnTo>
                    <a:pt x="350" y="25"/>
                  </a:lnTo>
                  <a:lnTo>
                    <a:pt x="351" y="32"/>
                  </a:lnTo>
                  <a:lnTo>
                    <a:pt x="352" y="39"/>
                  </a:lnTo>
                  <a:lnTo>
                    <a:pt x="354" y="46"/>
                  </a:lnTo>
                  <a:lnTo>
                    <a:pt x="355" y="72"/>
                  </a:lnTo>
                  <a:lnTo>
                    <a:pt x="355" y="97"/>
                  </a:lnTo>
                  <a:lnTo>
                    <a:pt x="354" y="147"/>
                  </a:lnTo>
                  <a:lnTo>
                    <a:pt x="351" y="167"/>
                  </a:lnTo>
                  <a:lnTo>
                    <a:pt x="346" y="185"/>
                  </a:lnTo>
                  <a:lnTo>
                    <a:pt x="339" y="202"/>
                  </a:lnTo>
                  <a:lnTo>
                    <a:pt x="329" y="215"/>
                  </a:lnTo>
                  <a:lnTo>
                    <a:pt x="317" y="225"/>
                  </a:lnTo>
                  <a:lnTo>
                    <a:pt x="304" y="234"/>
                  </a:lnTo>
                  <a:lnTo>
                    <a:pt x="289" y="239"/>
                  </a:lnTo>
                  <a:lnTo>
                    <a:pt x="273" y="240"/>
                  </a:lnTo>
                  <a:lnTo>
                    <a:pt x="201" y="240"/>
                  </a:lnTo>
                  <a:lnTo>
                    <a:pt x="179" y="238"/>
                  </a:lnTo>
                  <a:lnTo>
                    <a:pt x="161" y="229"/>
                  </a:lnTo>
                  <a:lnTo>
                    <a:pt x="145" y="215"/>
                  </a:lnTo>
                  <a:lnTo>
                    <a:pt x="132" y="197"/>
                  </a:lnTo>
                  <a:lnTo>
                    <a:pt x="123" y="174"/>
                  </a:lnTo>
                  <a:lnTo>
                    <a:pt x="120" y="147"/>
                  </a:lnTo>
                  <a:lnTo>
                    <a:pt x="117" y="112"/>
                  </a:lnTo>
                  <a:lnTo>
                    <a:pt x="120" y="77"/>
                  </a:lnTo>
                  <a:lnTo>
                    <a:pt x="121" y="67"/>
                  </a:lnTo>
                  <a:lnTo>
                    <a:pt x="0" y="67"/>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grpSp>
      <p:sp>
        <p:nvSpPr>
          <p:cNvPr id="45" name="Freeform 8"/>
          <p:cNvSpPr>
            <a:spLocks noChangeAspect="1" noEditPoints="1"/>
          </p:cNvSpPr>
          <p:nvPr/>
        </p:nvSpPr>
        <p:spPr bwMode="auto">
          <a:xfrm>
            <a:off x="5673913" y="3817456"/>
            <a:ext cx="224463" cy="158288"/>
          </a:xfrm>
          <a:custGeom>
            <a:avLst/>
            <a:gdLst>
              <a:gd name="T0" fmla="*/ 2147483647 w 3373"/>
              <a:gd name="T1" fmla="*/ 2147483647 h 2822"/>
              <a:gd name="T2" fmla="*/ 2147483647 w 3373"/>
              <a:gd name="T3" fmla="*/ 2147483647 h 2822"/>
              <a:gd name="T4" fmla="*/ 2147483647 w 3373"/>
              <a:gd name="T5" fmla="*/ 2147483647 h 2822"/>
              <a:gd name="T6" fmla="*/ 2147483647 w 3373"/>
              <a:gd name="T7" fmla="*/ 2147483647 h 2822"/>
              <a:gd name="T8" fmla="*/ 2147483647 w 3373"/>
              <a:gd name="T9" fmla="*/ 2147483647 h 2822"/>
              <a:gd name="T10" fmla="*/ 2147483647 w 3373"/>
              <a:gd name="T11" fmla="*/ 2147483647 h 2822"/>
              <a:gd name="T12" fmla="*/ 2147483647 w 3373"/>
              <a:gd name="T13" fmla="*/ 2147483647 h 2822"/>
              <a:gd name="T14" fmla="*/ 2147483647 w 3373"/>
              <a:gd name="T15" fmla="*/ 2147483647 h 2822"/>
              <a:gd name="T16" fmla="*/ 2147483647 w 3373"/>
              <a:gd name="T17" fmla="*/ 2147483647 h 2822"/>
              <a:gd name="T18" fmla="*/ 2147483647 w 3373"/>
              <a:gd name="T19" fmla="*/ 2147483647 h 2822"/>
              <a:gd name="T20" fmla="*/ 2147483647 w 3373"/>
              <a:gd name="T21" fmla="*/ 2147483647 h 2822"/>
              <a:gd name="T22" fmla="*/ 2147483647 w 3373"/>
              <a:gd name="T23" fmla="*/ 2147483647 h 2822"/>
              <a:gd name="T24" fmla="*/ 2147483647 w 3373"/>
              <a:gd name="T25" fmla="*/ 2147483647 h 2822"/>
              <a:gd name="T26" fmla="*/ 2147483647 w 3373"/>
              <a:gd name="T27" fmla="*/ 2147483647 h 2822"/>
              <a:gd name="T28" fmla="*/ 2147483647 w 3373"/>
              <a:gd name="T29" fmla="*/ 2147483647 h 2822"/>
              <a:gd name="T30" fmla="*/ 2147483647 w 3373"/>
              <a:gd name="T31" fmla="*/ 2147483647 h 2822"/>
              <a:gd name="T32" fmla="*/ 2147483647 w 3373"/>
              <a:gd name="T33" fmla="*/ 2147483647 h 2822"/>
              <a:gd name="T34" fmla="*/ 2147483647 w 3373"/>
              <a:gd name="T35" fmla="*/ 2147483647 h 2822"/>
              <a:gd name="T36" fmla="*/ 2147483647 w 3373"/>
              <a:gd name="T37" fmla="*/ 2147483647 h 2822"/>
              <a:gd name="T38" fmla="*/ 2147483647 w 3373"/>
              <a:gd name="T39" fmla="*/ 2147483647 h 2822"/>
              <a:gd name="T40" fmla="*/ 2147483647 w 3373"/>
              <a:gd name="T41" fmla="*/ 2147483647 h 2822"/>
              <a:gd name="T42" fmla="*/ 2147483647 w 3373"/>
              <a:gd name="T43" fmla="*/ 2147483647 h 2822"/>
              <a:gd name="T44" fmla="*/ 2147483647 w 3373"/>
              <a:gd name="T45" fmla="*/ 2147483647 h 2822"/>
              <a:gd name="T46" fmla="*/ 2147483647 w 3373"/>
              <a:gd name="T47" fmla="*/ 2147483647 h 2822"/>
              <a:gd name="T48" fmla="*/ 2147483647 w 3373"/>
              <a:gd name="T49" fmla="*/ 2147483647 h 2822"/>
              <a:gd name="T50" fmla="*/ 2147483647 w 3373"/>
              <a:gd name="T51" fmla="*/ 2147483647 h 2822"/>
              <a:gd name="T52" fmla="*/ 2147483647 w 3373"/>
              <a:gd name="T53" fmla="*/ 2147483647 h 2822"/>
              <a:gd name="T54" fmla="*/ 2147483647 w 3373"/>
              <a:gd name="T55" fmla="*/ 2147483647 h 2822"/>
              <a:gd name="T56" fmla="*/ 2147483647 w 3373"/>
              <a:gd name="T57" fmla="*/ 2147483647 h 2822"/>
              <a:gd name="T58" fmla="*/ 2147483647 w 3373"/>
              <a:gd name="T59" fmla="*/ 2147483647 h 2822"/>
              <a:gd name="T60" fmla="*/ 2147483647 w 3373"/>
              <a:gd name="T61" fmla="*/ 2147483647 h 2822"/>
              <a:gd name="T62" fmla="*/ 2147483647 w 3373"/>
              <a:gd name="T63" fmla="*/ 0 h 2822"/>
              <a:gd name="T64" fmla="*/ 2147483647 w 3373"/>
              <a:gd name="T65" fmla="*/ 2147483647 h 2822"/>
              <a:gd name="T66" fmla="*/ 2147483647 w 3373"/>
              <a:gd name="T67" fmla="*/ 2147483647 h 2822"/>
              <a:gd name="T68" fmla="*/ 2147483647 w 3373"/>
              <a:gd name="T69" fmla="*/ 2147483647 h 2822"/>
              <a:gd name="T70" fmla="*/ 2147483647 w 3373"/>
              <a:gd name="T71" fmla="*/ 2147483647 h 2822"/>
              <a:gd name="T72" fmla="*/ 2147483647 w 3373"/>
              <a:gd name="T73" fmla="*/ 2147483647 h 2822"/>
              <a:gd name="T74" fmla="*/ 0 w 3373"/>
              <a:gd name="T75" fmla="*/ 2147483647 h 2822"/>
              <a:gd name="T76" fmla="*/ 2147483647 w 3373"/>
              <a:gd name="T77" fmla="*/ 2147483647 h 2822"/>
              <a:gd name="T78" fmla="*/ 2147483647 w 3373"/>
              <a:gd name="T79" fmla="*/ 2147483647 h 2822"/>
              <a:gd name="T80" fmla="*/ 2147483647 w 3373"/>
              <a:gd name="T81" fmla="*/ 0 h 28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73" h="2822">
                <a:moveTo>
                  <a:pt x="97" y="2614"/>
                </a:moveTo>
                <a:lnTo>
                  <a:pt x="97" y="2726"/>
                </a:lnTo>
                <a:lnTo>
                  <a:pt x="3278" y="2726"/>
                </a:lnTo>
                <a:lnTo>
                  <a:pt x="3278" y="2614"/>
                </a:lnTo>
                <a:lnTo>
                  <a:pt x="1812" y="2614"/>
                </a:lnTo>
                <a:lnTo>
                  <a:pt x="1805" y="2626"/>
                </a:lnTo>
                <a:lnTo>
                  <a:pt x="1795" y="2636"/>
                </a:lnTo>
                <a:lnTo>
                  <a:pt x="1783" y="2642"/>
                </a:lnTo>
                <a:lnTo>
                  <a:pt x="1768" y="2644"/>
                </a:lnTo>
                <a:lnTo>
                  <a:pt x="1607" y="2644"/>
                </a:lnTo>
                <a:lnTo>
                  <a:pt x="1592" y="2642"/>
                </a:lnTo>
                <a:lnTo>
                  <a:pt x="1580" y="2636"/>
                </a:lnTo>
                <a:lnTo>
                  <a:pt x="1570" y="2626"/>
                </a:lnTo>
                <a:lnTo>
                  <a:pt x="1562" y="2614"/>
                </a:lnTo>
                <a:lnTo>
                  <a:pt x="97" y="2614"/>
                </a:lnTo>
                <a:close/>
                <a:moveTo>
                  <a:pt x="597" y="1777"/>
                </a:moveTo>
                <a:lnTo>
                  <a:pt x="482" y="2183"/>
                </a:lnTo>
                <a:lnTo>
                  <a:pt x="2887" y="2183"/>
                </a:lnTo>
                <a:lnTo>
                  <a:pt x="2766" y="1777"/>
                </a:lnTo>
                <a:lnTo>
                  <a:pt x="597" y="1777"/>
                </a:lnTo>
                <a:close/>
                <a:moveTo>
                  <a:pt x="348" y="1777"/>
                </a:moveTo>
                <a:lnTo>
                  <a:pt x="100" y="2519"/>
                </a:lnTo>
                <a:lnTo>
                  <a:pt x="3275" y="2519"/>
                </a:lnTo>
                <a:lnTo>
                  <a:pt x="3026" y="1777"/>
                </a:lnTo>
                <a:lnTo>
                  <a:pt x="2867" y="1777"/>
                </a:lnTo>
                <a:lnTo>
                  <a:pt x="3016" y="2279"/>
                </a:lnTo>
                <a:lnTo>
                  <a:pt x="1970" y="2279"/>
                </a:lnTo>
                <a:lnTo>
                  <a:pt x="1978" y="2413"/>
                </a:lnTo>
                <a:lnTo>
                  <a:pt x="1392" y="2413"/>
                </a:lnTo>
                <a:lnTo>
                  <a:pt x="1398" y="2279"/>
                </a:lnTo>
                <a:lnTo>
                  <a:pt x="355" y="2279"/>
                </a:lnTo>
                <a:lnTo>
                  <a:pt x="498" y="1777"/>
                </a:lnTo>
                <a:lnTo>
                  <a:pt x="348" y="1777"/>
                </a:lnTo>
                <a:close/>
                <a:moveTo>
                  <a:pt x="800" y="97"/>
                </a:moveTo>
                <a:lnTo>
                  <a:pt x="341" y="557"/>
                </a:lnTo>
                <a:lnTo>
                  <a:pt x="341" y="1680"/>
                </a:lnTo>
                <a:lnTo>
                  <a:pt x="2587" y="1680"/>
                </a:lnTo>
                <a:lnTo>
                  <a:pt x="2641" y="1678"/>
                </a:lnTo>
                <a:lnTo>
                  <a:pt x="2690" y="1672"/>
                </a:lnTo>
                <a:lnTo>
                  <a:pt x="2735" y="1661"/>
                </a:lnTo>
                <a:lnTo>
                  <a:pt x="2775" y="1647"/>
                </a:lnTo>
                <a:lnTo>
                  <a:pt x="2812" y="1629"/>
                </a:lnTo>
                <a:lnTo>
                  <a:pt x="2845" y="1610"/>
                </a:lnTo>
                <a:lnTo>
                  <a:pt x="2875" y="1587"/>
                </a:lnTo>
                <a:lnTo>
                  <a:pt x="2901" y="1562"/>
                </a:lnTo>
                <a:lnTo>
                  <a:pt x="2923" y="1536"/>
                </a:lnTo>
                <a:lnTo>
                  <a:pt x="2943" y="1509"/>
                </a:lnTo>
                <a:lnTo>
                  <a:pt x="2960" y="1481"/>
                </a:lnTo>
                <a:lnTo>
                  <a:pt x="2975" y="1453"/>
                </a:lnTo>
                <a:lnTo>
                  <a:pt x="2987" y="1425"/>
                </a:lnTo>
                <a:lnTo>
                  <a:pt x="2996" y="1398"/>
                </a:lnTo>
                <a:lnTo>
                  <a:pt x="3005" y="1371"/>
                </a:lnTo>
                <a:lnTo>
                  <a:pt x="3011" y="1346"/>
                </a:lnTo>
                <a:lnTo>
                  <a:pt x="3016" y="1322"/>
                </a:lnTo>
                <a:lnTo>
                  <a:pt x="3020" y="1301"/>
                </a:lnTo>
                <a:lnTo>
                  <a:pt x="3023" y="1282"/>
                </a:lnTo>
                <a:lnTo>
                  <a:pt x="3024" y="1266"/>
                </a:lnTo>
                <a:lnTo>
                  <a:pt x="3025" y="1254"/>
                </a:lnTo>
                <a:lnTo>
                  <a:pt x="3025" y="1245"/>
                </a:lnTo>
                <a:lnTo>
                  <a:pt x="3025" y="1240"/>
                </a:lnTo>
                <a:lnTo>
                  <a:pt x="3025" y="97"/>
                </a:lnTo>
                <a:lnTo>
                  <a:pt x="800" y="97"/>
                </a:lnTo>
                <a:close/>
                <a:moveTo>
                  <a:pt x="760" y="0"/>
                </a:moveTo>
                <a:lnTo>
                  <a:pt x="3121" y="0"/>
                </a:lnTo>
                <a:lnTo>
                  <a:pt x="3121" y="1240"/>
                </a:lnTo>
                <a:lnTo>
                  <a:pt x="3121" y="1241"/>
                </a:lnTo>
                <a:lnTo>
                  <a:pt x="3121" y="1244"/>
                </a:lnTo>
                <a:lnTo>
                  <a:pt x="3121" y="1729"/>
                </a:lnTo>
                <a:lnTo>
                  <a:pt x="3121" y="1735"/>
                </a:lnTo>
                <a:lnTo>
                  <a:pt x="3120" y="1741"/>
                </a:lnTo>
                <a:lnTo>
                  <a:pt x="3117" y="1748"/>
                </a:lnTo>
                <a:lnTo>
                  <a:pt x="3373" y="2510"/>
                </a:lnTo>
                <a:lnTo>
                  <a:pt x="3373" y="2519"/>
                </a:lnTo>
                <a:lnTo>
                  <a:pt x="3373" y="2822"/>
                </a:lnTo>
                <a:lnTo>
                  <a:pt x="0" y="2822"/>
                </a:lnTo>
                <a:lnTo>
                  <a:pt x="0" y="2519"/>
                </a:lnTo>
                <a:lnTo>
                  <a:pt x="25" y="2519"/>
                </a:lnTo>
                <a:lnTo>
                  <a:pt x="1" y="2510"/>
                </a:lnTo>
                <a:lnTo>
                  <a:pt x="246" y="1777"/>
                </a:lnTo>
                <a:lnTo>
                  <a:pt x="245" y="1777"/>
                </a:lnTo>
                <a:lnTo>
                  <a:pt x="245" y="518"/>
                </a:lnTo>
                <a:lnTo>
                  <a:pt x="760" y="0"/>
                </a:lnTo>
                <a:close/>
              </a:path>
            </a:pathLst>
          </a:custGeom>
          <a:solidFill>
            <a:srgbClr val="FFFFFF">
              <a:lumMod val="50000"/>
            </a:srgbClr>
          </a:solidFill>
          <a:ln>
            <a:noFill/>
          </a:ln>
          <a:extLst/>
        </p:spPr>
        <p:txBody>
          <a:bodyPr/>
          <a:lstStyle/>
          <a:p>
            <a:pPr>
              <a:defRPr/>
            </a:pPr>
            <a:endParaRPr kumimoji="1" lang="en-US" sz="1000" kern="0">
              <a:latin typeface="Calibri" panose="020F0502020204030204" pitchFamily="34" charset="0"/>
              <a:cs typeface="Arial" panose="020B0604020202020204" pitchFamily="34" charset="0"/>
            </a:endParaRPr>
          </a:p>
        </p:txBody>
      </p:sp>
      <p:cxnSp>
        <p:nvCxnSpPr>
          <p:cNvPr id="46" name="Curved Connector 55"/>
          <p:cNvCxnSpPr>
            <a:cxnSpLocks/>
          </p:cNvCxnSpPr>
          <p:nvPr/>
        </p:nvCxnSpPr>
        <p:spPr bwMode="auto">
          <a:xfrm flipV="1">
            <a:off x="2751623" y="3651884"/>
            <a:ext cx="2523297" cy="778648"/>
          </a:xfrm>
          <a:prstGeom prst="curvedConnector3">
            <a:avLst>
              <a:gd name="adj1" fmla="val 60048"/>
            </a:avLst>
          </a:prstGeom>
          <a:solidFill>
            <a:srgbClr val="89BA17"/>
          </a:solidFill>
          <a:ln w="9525" cap="flat" cmpd="sng" algn="ctr">
            <a:solidFill>
              <a:srgbClr val="0000CC"/>
            </a:solidFill>
            <a:prstDash val="solid"/>
            <a:round/>
            <a:headEnd type="none" w="med" len="med"/>
            <a:tailEnd type="arrow"/>
          </a:ln>
          <a:effectLst/>
        </p:spPr>
      </p:cxnSp>
      <p:cxnSp>
        <p:nvCxnSpPr>
          <p:cNvPr id="47" name="Curved Connector 56"/>
          <p:cNvCxnSpPr>
            <a:cxnSpLocks/>
          </p:cNvCxnSpPr>
          <p:nvPr/>
        </p:nvCxnSpPr>
        <p:spPr bwMode="auto">
          <a:xfrm rot="10800000" flipV="1">
            <a:off x="3808669" y="3896600"/>
            <a:ext cx="1857914" cy="477679"/>
          </a:xfrm>
          <a:prstGeom prst="curvedConnector3">
            <a:avLst>
              <a:gd name="adj1" fmla="val 69106"/>
            </a:avLst>
          </a:prstGeom>
          <a:solidFill>
            <a:srgbClr val="89BA17"/>
          </a:solidFill>
          <a:ln w="9525" cap="flat" cmpd="sng" algn="ctr">
            <a:solidFill>
              <a:schemeClr val="tx1"/>
            </a:solidFill>
            <a:prstDash val="solid"/>
            <a:round/>
            <a:headEnd type="none" w="med" len="med"/>
            <a:tailEnd type="arrow"/>
          </a:ln>
          <a:effectLst/>
        </p:spPr>
      </p:cxnSp>
      <p:sp>
        <p:nvSpPr>
          <p:cNvPr id="48" name="TextBox 47"/>
          <p:cNvSpPr txBox="1"/>
          <p:nvPr/>
        </p:nvSpPr>
        <p:spPr>
          <a:xfrm>
            <a:off x="5943556" y="3823452"/>
            <a:ext cx="1337762" cy="400110"/>
          </a:xfrm>
          <a:prstGeom prst="rect">
            <a:avLst/>
          </a:prstGeom>
          <a:noFill/>
        </p:spPr>
        <p:txBody>
          <a:bodyPr wrap="square" rtlCol="0">
            <a:spAutoFit/>
          </a:bodyPr>
          <a:lstStyle/>
          <a:p>
            <a:pPr latinLnBrk="0">
              <a:defRPr/>
            </a:pPr>
            <a:r>
              <a:rPr lang="en-US" sz="1000" kern="0" dirty="0">
                <a:latin typeface="Calibri" panose="020F0502020204030204" pitchFamily="34" charset="0"/>
                <a:cs typeface="Arial" panose="020B0604020202020204" pitchFamily="34" charset="0"/>
              </a:rPr>
              <a:t>Remote PPP Connection</a:t>
            </a:r>
          </a:p>
        </p:txBody>
      </p:sp>
      <p:grpSp>
        <p:nvGrpSpPr>
          <p:cNvPr id="49" name="그룹 65"/>
          <p:cNvGrpSpPr>
            <a:grpSpLocks noChangeAspect="1"/>
          </p:cNvGrpSpPr>
          <p:nvPr/>
        </p:nvGrpSpPr>
        <p:grpSpPr bwMode="auto">
          <a:xfrm>
            <a:off x="2408195" y="4086128"/>
            <a:ext cx="175308" cy="167674"/>
            <a:chOff x="1550988" y="2484438"/>
            <a:chExt cx="1792288" cy="2035175"/>
          </a:xfrm>
          <a:solidFill>
            <a:srgbClr val="FFFFFF">
              <a:lumMod val="50000"/>
            </a:srgbClr>
          </a:solidFill>
        </p:grpSpPr>
        <p:sp>
          <p:nvSpPr>
            <p:cNvPr id="50" name="Freeform 8"/>
            <p:cNvSpPr>
              <a:spLocks/>
            </p:cNvSpPr>
            <p:nvPr/>
          </p:nvSpPr>
          <p:spPr bwMode="auto">
            <a:xfrm>
              <a:off x="2879726" y="3414713"/>
              <a:ext cx="280988" cy="60325"/>
            </a:xfrm>
            <a:custGeom>
              <a:avLst/>
              <a:gdLst>
                <a:gd name="T0" fmla="*/ 0 w 532"/>
                <a:gd name="T1" fmla="*/ 0 h 115"/>
                <a:gd name="T2" fmla="*/ 2147483647 w 532"/>
                <a:gd name="T3" fmla="*/ 0 h 115"/>
                <a:gd name="T4" fmla="*/ 2147483647 w 532"/>
                <a:gd name="T5" fmla="*/ 2147483647 h 115"/>
                <a:gd name="T6" fmla="*/ 2147483647 w 532"/>
                <a:gd name="T7" fmla="*/ 2147483647 h 115"/>
                <a:gd name="T8" fmla="*/ 2147483647 w 532"/>
                <a:gd name="T9" fmla="*/ 2147483647 h 115"/>
                <a:gd name="T10" fmla="*/ 2147483647 w 532"/>
                <a:gd name="T11" fmla="*/ 2147483647 h 115"/>
                <a:gd name="T12" fmla="*/ 2147483647 w 532"/>
                <a:gd name="T13" fmla="*/ 2147483647 h 115"/>
                <a:gd name="T14" fmla="*/ 2147483647 w 532"/>
                <a:gd name="T15" fmla="*/ 2147483647 h 115"/>
                <a:gd name="T16" fmla="*/ 2147483647 w 532"/>
                <a:gd name="T17" fmla="*/ 2147483647 h 115"/>
                <a:gd name="T18" fmla="*/ 2147483647 w 532"/>
                <a:gd name="T19" fmla="*/ 2147483647 h 115"/>
                <a:gd name="T20" fmla="*/ 0 w 532"/>
                <a:gd name="T21" fmla="*/ 2147483647 h 115"/>
                <a:gd name="T22" fmla="*/ 0 w 532"/>
                <a:gd name="T23" fmla="*/ 0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2" h="115">
                  <a:moveTo>
                    <a:pt x="0" y="0"/>
                  </a:moveTo>
                  <a:lnTo>
                    <a:pt x="532" y="0"/>
                  </a:lnTo>
                  <a:lnTo>
                    <a:pt x="532" y="20"/>
                  </a:lnTo>
                  <a:lnTo>
                    <a:pt x="529" y="45"/>
                  </a:lnTo>
                  <a:lnTo>
                    <a:pt x="523" y="65"/>
                  </a:lnTo>
                  <a:lnTo>
                    <a:pt x="513" y="84"/>
                  </a:lnTo>
                  <a:lnTo>
                    <a:pt x="499" y="97"/>
                  </a:lnTo>
                  <a:lnTo>
                    <a:pt x="481" y="107"/>
                  </a:lnTo>
                  <a:lnTo>
                    <a:pt x="459" y="114"/>
                  </a:lnTo>
                  <a:lnTo>
                    <a:pt x="436" y="115"/>
                  </a:lnTo>
                  <a:lnTo>
                    <a:pt x="0" y="115"/>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51" name="Freeform 9"/>
            <p:cNvSpPr>
              <a:spLocks/>
            </p:cNvSpPr>
            <p:nvPr/>
          </p:nvSpPr>
          <p:spPr bwMode="auto">
            <a:xfrm>
              <a:off x="2879726" y="3505200"/>
              <a:ext cx="280988" cy="60325"/>
            </a:xfrm>
            <a:custGeom>
              <a:avLst/>
              <a:gdLst>
                <a:gd name="T0" fmla="*/ 0 w 532"/>
                <a:gd name="T1" fmla="*/ 0 h 114"/>
                <a:gd name="T2" fmla="*/ 2147483647 w 532"/>
                <a:gd name="T3" fmla="*/ 0 h 114"/>
                <a:gd name="T4" fmla="*/ 2147483647 w 532"/>
                <a:gd name="T5" fmla="*/ 2147483647 h 114"/>
                <a:gd name="T6" fmla="*/ 2147483647 w 532"/>
                <a:gd name="T7" fmla="*/ 2147483647 h 114"/>
                <a:gd name="T8" fmla="*/ 2147483647 w 532"/>
                <a:gd name="T9" fmla="*/ 2147483647 h 114"/>
                <a:gd name="T10" fmla="*/ 2147483647 w 532"/>
                <a:gd name="T11" fmla="*/ 2147483647 h 114"/>
                <a:gd name="T12" fmla="*/ 2147483647 w 532"/>
                <a:gd name="T13" fmla="*/ 2147483647 h 114"/>
                <a:gd name="T14" fmla="*/ 2147483647 w 532"/>
                <a:gd name="T15" fmla="*/ 2147483647 h 114"/>
                <a:gd name="T16" fmla="*/ 2147483647 w 532"/>
                <a:gd name="T17" fmla="*/ 2147483647 h 114"/>
                <a:gd name="T18" fmla="*/ 2147483647 w 532"/>
                <a:gd name="T19" fmla="*/ 2147483647 h 114"/>
                <a:gd name="T20" fmla="*/ 0 w 532"/>
                <a:gd name="T21" fmla="*/ 2147483647 h 114"/>
                <a:gd name="T22" fmla="*/ 0 w 532"/>
                <a:gd name="T23" fmla="*/ 0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2" h="114">
                  <a:moveTo>
                    <a:pt x="0" y="0"/>
                  </a:moveTo>
                  <a:lnTo>
                    <a:pt x="532" y="0"/>
                  </a:lnTo>
                  <a:lnTo>
                    <a:pt x="532" y="18"/>
                  </a:lnTo>
                  <a:lnTo>
                    <a:pt x="529" y="43"/>
                  </a:lnTo>
                  <a:lnTo>
                    <a:pt x="523" y="64"/>
                  </a:lnTo>
                  <a:lnTo>
                    <a:pt x="513" y="82"/>
                  </a:lnTo>
                  <a:lnTo>
                    <a:pt x="499" y="96"/>
                  </a:lnTo>
                  <a:lnTo>
                    <a:pt x="481" y="105"/>
                  </a:lnTo>
                  <a:lnTo>
                    <a:pt x="459" y="112"/>
                  </a:lnTo>
                  <a:lnTo>
                    <a:pt x="436" y="114"/>
                  </a:lnTo>
                  <a:lnTo>
                    <a:pt x="0" y="114"/>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52" name="Freeform 10"/>
            <p:cNvSpPr>
              <a:spLocks/>
            </p:cNvSpPr>
            <p:nvPr/>
          </p:nvSpPr>
          <p:spPr bwMode="auto">
            <a:xfrm>
              <a:off x="2879726" y="3324225"/>
              <a:ext cx="280988" cy="61913"/>
            </a:xfrm>
            <a:custGeom>
              <a:avLst/>
              <a:gdLst>
                <a:gd name="T0" fmla="*/ 0 w 532"/>
                <a:gd name="T1" fmla="*/ 0 h 115"/>
                <a:gd name="T2" fmla="*/ 2147483647 w 532"/>
                <a:gd name="T3" fmla="*/ 0 h 115"/>
                <a:gd name="T4" fmla="*/ 2147483647 w 532"/>
                <a:gd name="T5" fmla="*/ 2147483647 h 115"/>
                <a:gd name="T6" fmla="*/ 2147483647 w 532"/>
                <a:gd name="T7" fmla="*/ 2147483647 h 115"/>
                <a:gd name="T8" fmla="*/ 2147483647 w 532"/>
                <a:gd name="T9" fmla="*/ 2147483647 h 115"/>
                <a:gd name="T10" fmla="*/ 2147483647 w 532"/>
                <a:gd name="T11" fmla="*/ 2147483647 h 115"/>
                <a:gd name="T12" fmla="*/ 2147483647 w 532"/>
                <a:gd name="T13" fmla="*/ 2147483647 h 115"/>
                <a:gd name="T14" fmla="*/ 2147483647 w 532"/>
                <a:gd name="T15" fmla="*/ 2147483647 h 115"/>
                <a:gd name="T16" fmla="*/ 2147483647 w 532"/>
                <a:gd name="T17" fmla="*/ 2147483647 h 115"/>
                <a:gd name="T18" fmla="*/ 2147483647 w 532"/>
                <a:gd name="T19" fmla="*/ 2147483647 h 115"/>
                <a:gd name="T20" fmla="*/ 0 w 532"/>
                <a:gd name="T21" fmla="*/ 2147483647 h 115"/>
                <a:gd name="T22" fmla="*/ 0 w 532"/>
                <a:gd name="T23" fmla="*/ 0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2" h="115">
                  <a:moveTo>
                    <a:pt x="0" y="0"/>
                  </a:moveTo>
                  <a:lnTo>
                    <a:pt x="532" y="0"/>
                  </a:lnTo>
                  <a:lnTo>
                    <a:pt x="532" y="20"/>
                  </a:lnTo>
                  <a:lnTo>
                    <a:pt x="529" y="44"/>
                  </a:lnTo>
                  <a:lnTo>
                    <a:pt x="523" y="65"/>
                  </a:lnTo>
                  <a:lnTo>
                    <a:pt x="513" y="82"/>
                  </a:lnTo>
                  <a:lnTo>
                    <a:pt x="499" y="96"/>
                  </a:lnTo>
                  <a:lnTo>
                    <a:pt x="481" y="106"/>
                  </a:lnTo>
                  <a:lnTo>
                    <a:pt x="459" y="112"/>
                  </a:lnTo>
                  <a:lnTo>
                    <a:pt x="436" y="115"/>
                  </a:lnTo>
                  <a:lnTo>
                    <a:pt x="0" y="115"/>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53" name="Freeform 11"/>
            <p:cNvSpPr>
              <a:spLocks noEditPoints="1"/>
            </p:cNvSpPr>
            <p:nvPr/>
          </p:nvSpPr>
          <p:spPr bwMode="auto">
            <a:xfrm>
              <a:off x="2881313" y="3616325"/>
              <a:ext cx="263525" cy="195263"/>
            </a:xfrm>
            <a:custGeom>
              <a:avLst/>
              <a:gdLst>
                <a:gd name="T0" fmla="*/ 2147483647 w 499"/>
                <a:gd name="T1" fmla="*/ 2147483647 h 368"/>
                <a:gd name="T2" fmla="*/ 2147483647 w 499"/>
                <a:gd name="T3" fmla="*/ 2147483647 h 368"/>
                <a:gd name="T4" fmla="*/ 2147483647 w 499"/>
                <a:gd name="T5" fmla="*/ 2147483647 h 368"/>
                <a:gd name="T6" fmla="*/ 2147483647 w 499"/>
                <a:gd name="T7" fmla="*/ 2147483647 h 368"/>
                <a:gd name="T8" fmla="*/ 2147483647 w 499"/>
                <a:gd name="T9" fmla="*/ 2147483647 h 368"/>
                <a:gd name="T10" fmla="*/ 2147483647 w 499"/>
                <a:gd name="T11" fmla="*/ 2147483647 h 368"/>
                <a:gd name="T12" fmla="*/ 2147483647 w 499"/>
                <a:gd name="T13" fmla="*/ 2147483647 h 368"/>
                <a:gd name="T14" fmla="*/ 2147483647 w 499"/>
                <a:gd name="T15" fmla="*/ 2147483647 h 368"/>
                <a:gd name="T16" fmla="*/ 2147483647 w 499"/>
                <a:gd name="T17" fmla="*/ 2147483647 h 368"/>
                <a:gd name="T18" fmla="*/ 2147483647 w 499"/>
                <a:gd name="T19" fmla="*/ 2147483647 h 368"/>
                <a:gd name="T20" fmla="*/ 2147483647 w 499"/>
                <a:gd name="T21" fmla="*/ 2147483647 h 368"/>
                <a:gd name="T22" fmla="*/ 2147483647 w 499"/>
                <a:gd name="T23" fmla="*/ 2147483647 h 368"/>
                <a:gd name="T24" fmla="*/ 2147483647 w 499"/>
                <a:gd name="T25" fmla="*/ 2147483647 h 368"/>
                <a:gd name="T26" fmla="*/ 2147483647 w 499"/>
                <a:gd name="T27" fmla="*/ 2147483647 h 368"/>
                <a:gd name="T28" fmla="*/ 2147483647 w 499"/>
                <a:gd name="T29" fmla="*/ 2147483647 h 368"/>
                <a:gd name="T30" fmla="*/ 0 w 499"/>
                <a:gd name="T31" fmla="*/ 0 h 368"/>
                <a:gd name="T32" fmla="*/ 2147483647 w 499"/>
                <a:gd name="T33" fmla="*/ 0 h 368"/>
                <a:gd name="T34" fmla="*/ 2147483647 w 499"/>
                <a:gd name="T35" fmla="*/ 2147483647 h 368"/>
                <a:gd name="T36" fmla="*/ 2147483647 w 499"/>
                <a:gd name="T37" fmla="*/ 2147483647 h 368"/>
                <a:gd name="T38" fmla="*/ 2147483647 w 499"/>
                <a:gd name="T39" fmla="*/ 2147483647 h 368"/>
                <a:gd name="T40" fmla="*/ 2147483647 w 499"/>
                <a:gd name="T41" fmla="*/ 2147483647 h 368"/>
                <a:gd name="T42" fmla="*/ 2147483647 w 499"/>
                <a:gd name="T43" fmla="*/ 2147483647 h 368"/>
                <a:gd name="T44" fmla="*/ 2147483647 w 499"/>
                <a:gd name="T45" fmla="*/ 2147483647 h 368"/>
                <a:gd name="T46" fmla="*/ 2147483647 w 499"/>
                <a:gd name="T47" fmla="*/ 2147483647 h 368"/>
                <a:gd name="T48" fmla="*/ 2147483647 w 499"/>
                <a:gd name="T49" fmla="*/ 2147483647 h 368"/>
                <a:gd name="T50" fmla="*/ 2147483647 w 499"/>
                <a:gd name="T51" fmla="*/ 2147483647 h 368"/>
                <a:gd name="T52" fmla="*/ 2147483647 w 499"/>
                <a:gd name="T53" fmla="*/ 2147483647 h 368"/>
                <a:gd name="T54" fmla="*/ 2147483647 w 499"/>
                <a:gd name="T55" fmla="*/ 2147483647 h 368"/>
                <a:gd name="T56" fmla="*/ 2147483647 w 499"/>
                <a:gd name="T57" fmla="*/ 2147483647 h 368"/>
                <a:gd name="T58" fmla="*/ 2147483647 w 499"/>
                <a:gd name="T59" fmla="*/ 2147483647 h 368"/>
                <a:gd name="T60" fmla="*/ 2147483647 w 499"/>
                <a:gd name="T61" fmla="*/ 2147483647 h 368"/>
                <a:gd name="T62" fmla="*/ 0 w 499"/>
                <a:gd name="T63" fmla="*/ 2147483647 h 368"/>
                <a:gd name="T64" fmla="*/ 0 w 499"/>
                <a:gd name="T65" fmla="*/ 0 h 3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9" h="368">
                  <a:moveTo>
                    <a:pt x="121" y="120"/>
                  </a:moveTo>
                  <a:lnTo>
                    <a:pt x="121" y="249"/>
                  </a:lnTo>
                  <a:lnTo>
                    <a:pt x="287" y="249"/>
                  </a:lnTo>
                  <a:lnTo>
                    <a:pt x="311" y="248"/>
                  </a:lnTo>
                  <a:lnTo>
                    <a:pt x="331" y="243"/>
                  </a:lnTo>
                  <a:lnTo>
                    <a:pt x="347" y="238"/>
                  </a:lnTo>
                  <a:lnTo>
                    <a:pt x="358" y="230"/>
                  </a:lnTo>
                  <a:lnTo>
                    <a:pt x="367" y="222"/>
                  </a:lnTo>
                  <a:lnTo>
                    <a:pt x="373" y="214"/>
                  </a:lnTo>
                  <a:lnTo>
                    <a:pt x="376" y="207"/>
                  </a:lnTo>
                  <a:lnTo>
                    <a:pt x="378" y="199"/>
                  </a:lnTo>
                  <a:lnTo>
                    <a:pt x="379" y="194"/>
                  </a:lnTo>
                  <a:lnTo>
                    <a:pt x="379" y="192"/>
                  </a:lnTo>
                  <a:lnTo>
                    <a:pt x="379" y="120"/>
                  </a:lnTo>
                  <a:lnTo>
                    <a:pt x="121" y="120"/>
                  </a:lnTo>
                  <a:close/>
                  <a:moveTo>
                    <a:pt x="0" y="0"/>
                  </a:moveTo>
                  <a:lnTo>
                    <a:pt x="499" y="0"/>
                  </a:lnTo>
                  <a:lnTo>
                    <a:pt x="499" y="192"/>
                  </a:lnTo>
                  <a:lnTo>
                    <a:pt x="499" y="204"/>
                  </a:lnTo>
                  <a:lnTo>
                    <a:pt x="496" y="219"/>
                  </a:lnTo>
                  <a:lnTo>
                    <a:pt x="491" y="235"/>
                  </a:lnTo>
                  <a:lnTo>
                    <a:pt x="485" y="253"/>
                  </a:lnTo>
                  <a:lnTo>
                    <a:pt x="476" y="271"/>
                  </a:lnTo>
                  <a:lnTo>
                    <a:pt x="465" y="290"/>
                  </a:lnTo>
                  <a:lnTo>
                    <a:pt x="450" y="307"/>
                  </a:lnTo>
                  <a:lnTo>
                    <a:pt x="433" y="324"/>
                  </a:lnTo>
                  <a:lnTo>
                    <a:pt x="412" y="338"/>
                  </a:lnTo>
                  <a:lnTo>
                    <a:pt x="387" y="351"/>
                  </a:lnTo>
                  <a:lnTo>
                    <a:pt x="358" y="361"/>
                  </a:lnTo>
                  <a:lnTo>
                    <a:pt x="325" y="367"/>
                  </a:lnTo>
                  <a:lnTo>
                    <a:pt x="287" y="368"/>
                  </a:lnTo>
                  <a:lnTo>
                    <a:pt x="0" y="368"/>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54" name="Freeform 12"/>
            <p:cNvSpPr>
              <a:spLocks noEditPoints="1"/>
            </p:cNvSpPr>
            <p:nvPr/>
          </p:nvSpPr>
          <p:spPr bwMode="auto">
            <a:xfrm>
              <a:off x="1550988" y="2484438"/>
              <a:ext cx="1792288" cy="2035175"/>
            </a:xfrm>
            <a:custGeom>
              <a:avLst/>
              <a:gdLst>
                <a:gd name="T0" fmla="*/ 2147483647 w 3387"/>
                <a:gd name="T1" fmla="*/ 2147483647 h 3846"/>
                <a:gd name="T2" fmla="*/ 2147483647 w 3387"/>
                <a:gd name="T3" fmla="*/ 2147483647 h 3846"/>
                <a:gd name="T4" fmla="*/ 2147483647 w 3387"/>
                <a:gd name="T5" fmla="*/ 2147483647 h 3846"/>
                <a:gd name="T6" fmla="*/ 2147483647 w 3387"/>
                <a:gd name="T7" fmla="*/ 2147483647 h 3846"/>
                <a:gd name="T8" fmla="*/ 2147483647 w 3387"/>
                <a:gd name="T9" fmla="*/ 2147483647 h 3846"/>
                <a:gd name="T10" fmla="*/ 2147483647 w 3387"/>
                <a:gd name="T11" fmla="*/ 2147483647 h 3846"/>
                <a:gd name="T12" fmla="*/ 2147483647 w 3387"/>
                <a:gd name="T13" fmla="*/ 2147483647 h 3846"/>
                <a:gd name="T14" fmla="*/ 2147483647 w 3387"/>
                <a:gd name="T15" fmla="*/ 2147483647 h 3846"/>
                <a:gd name="T16" fmla="*/ 2147483647 w 3387"/>
                <a:gd name="T17" fmla="*/ 2147483647 h 3846"/>
                <a:gd name="T18" fmla="*/ 2147483647 w 3387"/>
                <a:gd name="T19" fmla="*/ 2147483647 h 3846"/>
                <a:gd name="T20" fmla="*/ 2147483647 w 3387"/>
                <a:gd name="T21" fmla="*/ 2147483647 h 3846"/>
                <a:gd name="T22" fmla="*/ 2147483647 w 3387"/>
                <a:gd name="T23" fmla="*/ 2147483647 h 3846"/>
                <a:gd name="T24" fmla="*/ 2147483647 w 3387"/>
                <a:gd name="T25" fmla="*/ 2147483647 h 3846"/>
                <a:gd name="T26" fmla="*/ 2147483647 w 3387"/>
                <a:gd name="T27" fmla="*/ 2147483647 h 3846"/>
                <a:gd name="T28" fmla="*/ 2147483647 w 3387"/>
                <a:gd name="T29" fmla="*/ 2147483647 h 3846"/>
                <a:gd name="T30" fmla="*/ 2147483647 w 3387"/>
                <a:gd name="T31" fmla="*/ 2147483647 h 3846"/>
                <a:gd name="T32" fmla="*/ 2147483647 w 3387"/>
                <a:gd name="T33" fmla="*/ 2147483647 h 3846"/>
                <a:gd name="T34" fmla="*/ 2147483647 w 3387"/>
                <a:gd name="T35" fmla="*/ 2147483647 h 3846"/>
                <a:gd name="T36" fmla="*/ 2147483647 w 3387"/>
                <a:gd name="T37" fmla="*/ 2147483647 h 3846"/>
                <a:gd name="T38" fmla="*/ 2147483647 w 3387"/>
                <a:gd name="T39" fmla="*/ 2147483647 h 3846"/>
                <a:gd name="T40" fmla="*/ 2147483647 w 3387"/>
                <a:gd name="T41" fmla="*/ 2147483647 h 3846"/>
                <a:gd name="T42" fmla="*/ 2147483647 w 3387"/>
                <a:gd name="T43" fmla="*/ 2147483647 h 3846"/>
                <a:gd name="T44" fmla="*/ 2147483647 w 3387"/>
                <a:gd name="T45" fmla="*/ 2147483647 h 3846"/>
                <a:gd name="T46" fmla="*/ 2147483647 w 3387"/>
                <a:gd name="T47" fmla="*/ 2147483647 h 3846"/>
                <a:gd name="T48" fmla="*/ 2147483647 w 3387"/>
                <a:gd name="T49" fmla="*/ 2147483647 h 3846"/>
                <a:gd name="T50" fmla="*/ 2147483647 w 3387"/>
                <a:gd name="T51" fmla="*/ 2147483647 h 3846"/>
                <a:gd name="T52" fmla="*/ 2147483647 w 3387"/>
                <a:gd name="T53" fmla="*/ 2147483647 h 3846"/>
                <a:gd name="T54" fmla="*/ 2147483647 w 3387"/>
                <a:gd name="T55" fmla="*/ 2147483647 h 3846"/>
                <a:gd name="T56" fmla="*/ 2147483647 w 3387"/>
                <a:gd name="T57" fmla="*/ 2147483647 h 3846"/>
                <a:gd name="T58" fmla="*/ 2147483647 w 3387"/>
                <a:gd name="T59" fmla="*/ 2147483647 h 3846"/>
                <a:gd name="T60" fmla="*/ 2147483647 w 3387"/>
                <a:gd name="T61" fmla="*/ 2147483647 h 3846"/>
                <a:gd name="T62" fmla="*/ 2147483647 w 3387"/>
                <a:gd name="T63" fmla="*/ 2147483647 h 3846"/>
                <a:gd name="T64" fmla="*/ 2147483647 w 3387"/>
                <a:gd name="T65" fmla="*/ 2147483647 h 3846"/>
                <a:gd name="T66" fmla="*/ 2147483647 w 3387"/>
                <a:gd name="T67" fmla="*/ 2147483647 h 3846"/>
                <a:gd name="T68" fmla="*/ 2147483647 w 3387"/>
                <a:gd name="T69" fmla="*/ 2147483647 h 3846"/>
                <a:gd name="T70" fmla="*/ 0 w 3387"/>
                <a:gd name="T71" fmla="*/ 0 h 3846"/>
                <a:gd name="T72" fmla="*/ 2147483647 w 3387"/>
                <a:gd name="T73" fmla="*/ 2147483647 h 3846"/>
                <a:gd name="T74" fmla="*/ 2147483647 w 3387"/>
                <a:gd name="T75" fmla="*/ 2147483647 h 3846"/>
                <a:gd name="T76" fmla="*/ 2147483647 w 3387"/>
                <a:gd name="T77" fmla="*/ 2147483647 h 3846"/>
                <a:gd name="T78" fmla="*/ 2147483647 w 3387"/>
                <a:gd name="T79" fmla="*/ 2147483647 h 3846"/>
                <a:gd name="T80" fmla="*/ 2147483647 w 3387"/>
                <a:gd name="T81" fmla="*/ 2147483647 h 3846"/>
                <a:gd name="T82" fmla="*/ 2147483647 w 3387"/>
                <a:gd name="T83" fmla="*/ 2147483647 h 3846"/>
                <a:gd name="T84" fmla="*/ 2147483647 w 3387"/>
                <a:gd name="T85" fmla="*/ 2147483647 h 3846"/>
                <a:gd name="T86" fmla="*/ 2147483647 w 3387"/>
                <a:gd name="T87" fmla="*/ 2147483647 h 3846"/>
                <a:gd name="T88" fmla="*/ 2147483647 w 3387"/>
                <a:gd name="T89" fmla="*/ 2147483647 h 3846"/>
                <a:gd name="T90" fmla="*/ 2147483647 w 3387"/>
                <a:gd name="T91" fmla="*/ 2147483647 h 3846"/>
                <a:gd name="T92" fmla="*/ 2147483647 w 3387"/>
                <a:gd name="T93" fmla="*/ 2147483647 h 3846"/>
                <a:gd name="T94" fmla="*/ 2147483647 w 3387"/>
                <a:gd name="T95" fmla="*/ 2147483647 h 3846"/>
                <a:gd name="T96" fmla="*/ 2147483647 w 3387"/>
                <a:gd name="T97" fmla="*/ 2147483647 h 3846"/>
                <a:gd name="T98" fmla="*/ 2147483647 w 3387"/>
                <a:gd name="T99" fmla="*/ 2147483647 h 3846"/>
                <a:gd name="T100" fmla="*/ 2147483647 w 3387"/>
                <a:gd name="T101" fmla="*/ 2147483647 h 3846"/>
                <a:gd name="T102" fmla="*/ 2147483647 w 3387"/>
                <a:gd name="T103" fmla="*/ 2147483647 h 3846"/>
                <a:gd name="T104" fmla="*/ 2147483647 w 3387"/>
                <a:gd name="T105" fmla="*/ 2147483647 h 3846"/>
                <a:gd name="T106" fmla="*/ 2147483647 w 3387"/>
                <a:gd name="T107" fmla="*/ 2147483647 h 3846"/>
                <a:gd name="T108" fmla="*/ 2147483647 w 3387"/>
                <a:gd name="T109" fmla="*/ 2147483647 h 3846"/>
                <a:gd name="T110" fmla="*/ 2147483647 w 3387"/>
                <a:gd name="T111" fmla="*/ 2147483647 h 3846"/>
                <a:gd name="T112" fmla="*/ 2147483647 w 3387"/>
                <a:gd name="T113" fmla="*/ 2147483647 h 3846"/>
                <a:gd name="T114" fmla="*/ 2147483647 w 3387"/>
                <a:gd name="T115" fmla="*/ 2147483647 h 3846"/>
                <a:gd name="T116" fmla="*/ 2147483647 w 3387"/>
                <a:gd name="T117" fmla="*/ 2147483647 h 3846"/>
                <a:gd name="T118" fmla="*/ 0 w 3387"/>
                <a:gd name="T119" fmla="*/ 0 h 38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87" h="3846">
                  <a:moveTo>
                    <a:pt x="335" y="3200"/>
                  </a:moveTo>
                  <a:lnTo>
                    <a:pt x="335" y="3206"/>
                  </a:lnTo>
                  <a:lnTo>
                    <a:pt x="334" y="3221"/>
                  </a:lnTo>
                  <a:lnTo>
                    <a:pt x="329" y="3236"/>
                  </a:lnTo>
                  <a:lnTo>
                    <a:pt x="334" y="3250"/>
                  </a:lnTo>
                  <a:lnTo>
                    <a:pt x="335" y="3266"/>
                  </a:lnTo>
                  <a:lnTo>
                    <a:pt x="334" y="3281"/>
                  </a:lnTo>
                  <a:lnTo>
                    <a:pt x="329" y="3296"/>
                  </a:lnTo>
                  <a:lnTo>
                    <a:pt x="334" y="3311"/>
                  </a:lnTo>
                  <a:lnTo>
                    <a:pt x="335" y="3326"/>
                  </a:lnTo>
                  <a:lnTo>
                    <a:pt x="334" y="3341"/>
                  </a:lnTo>
                  <a:lnTo>
                    <a:pt x="329" y="3356"/>
                  </a:lnTo>
                  <a:lnTo>
                    <a:pt x="332" y="3367"/>
                  </a:lnTo>
                  <a:lnTo>
                    <a:pt x="335" y="3378"/>
                  </a:lnTo>
                  <a:lnTo>
                    <a:pt x="335" y="3381"/>
                  </a:lnTo>
                  <a:lnTo>
                    <a:pt x="335" y="3382"/>
                  </a:lnTo>
                  <a:lnTo>
                    <a:pt x="335" y="3384"/>
                  </a:lnTo>
                  <a:lnTo>
                    <a:pt x="335" y="3386"/>
                  </a:lnTo>
                  <a:lnTo>
                    <a:pt x="334" y="3402"/>
                  </a:lnTo>
                  <a:lnTo>
                    <a:pt x="329" y="3415"/>
                  </a:lnTo>
                  <a:lnTo>
                    <a:pt x="334" y="3430"/>
                  </a:lnTo>
                  <a:lnTo>
                    <a:pt x="335" y="3447"/>
                  </a:lnTo>
                  <a:lnTo>
                    <a:pt x="334" y="3461"/>
                  </a:lnTo>
                  <a:lnTo>
                    <a:pt x="329" y="3476"/>
                  </a:lnTo>
                  <a:lnTo>
                    <a:pt x="334" y="3490"/>
                  </a:lnTo>
                  <a:lnTo>
                    <a:pt x="335" y="3506"/>
                  </a:lnTo>
                  <a:lnTo>
                    <a:pt x="334" y="3521"/>
                  </a:lnTo>
                  <a:lnTo>
                    <a:pt x="329" y="3536"/>
                  </a:lnTo>
                  <a:lnTo>
                    <a:pt x="334" y="3550"/>
                  </a:lnTo>
                  <a:lnTo>
                    <a:pt x="335" y="3565"/>
                  </a:lnTo>
                  <a:lnTo>
                    <a:pt x="332" y="3585"/>
                  </a:lnTo>
                  <a:lnTo>
                    <a:pt x="337" y="3593"/>
                  </a:lnTo>
                  <a:lnTo>
                    <a:pt x="341" y="3603"/>
                  </a:lnTo>
                  <a:lnTo>
                    <a:pt x="345" y="3624"/>
                  </a:lnTo>
                  <a:lnTo>
                    <a:pt x="352" y="3631"/>
                  </a:lnTo>
                  <a:lnTo>
                    <a:pt x="358" y="3639"/>
                  </a:lnTo>
                  <a:lnTo>
                    <a:pt x="363" y="3648"/>
                  </a:lnTo>
                  <a:lnTo>
                    <a:pt x="367" y="3658"/>
                  </a:lnTo>
                  <a:lnTo>
                    <a:pt x="377" y="3663"/>
                  </a:lnTo>
                  <a:lnTo>
                    <a:pt x="385" y="3669"/>
                  </a:lnTo>
                  <a:lnTo>
                    <a:pt x="392" y="3677"/>
                  </a:lnTo>
                  <a:lnTo>
                    <a:pt x="398" y="3685"/>
                  </a:lnTo>
                  <a:lnTo>
                    <a:pt x="408" y="3687"/>
                  </a:lnTo>
                  <a:lnTo>
                    <a:pt x="418" y="3690"/>
                  </a:lnTo>
                  <a:lnTo>
                    <a:pt x="427" y="3695"/>
                  </a:lnTo>
                  <a:lnTo>
                    <a:pt x="436" y="3701"/>
                  </a:lnTo>
                  <a:lnTo>
                    <a:pt x="445" y="3701"/>
                  </a:lnTo>
                  <a:lnTo>
                    <a:pt x="457" y="3701"/>
                  </a:lnTo>
                  <a:lnTo>
                    <a:pt x="467" y="3704"/>
                  </a:lnTo>
                  <a:lnTo>
                    <a:pt x="477" y="3708"/>
                  </a:lnTo>
                  <a:lnTo>
                    <a:pt x="496" y="3703"/>
                  </a:lnTo>
                  <a:lnTo>
                    <a:pt x="516" y="3703"/>
                  </a:lnTo>
                  <a:lnTo>
                    <a:pt x="525" y="3696"/>
                  </a:lnTo>
                  <a:lnTo>
                    <a:pt x="534" y="3691"/>
                  </a:lnTo>
                  <a:lnTo>
                    <a:pt x="554" y="3687"/>
                  </a:lnTo>
                  <a:lnTo>
                    <a:pt x="560" y="3678"/>
                  </a:lnTo>
                  <a:lnTo>
                    <a:pt x="569" y="3670"/>
                  </a:lnTo>
                  <a:lnTo>
                    <a:pt x="576" y="3664"/>
                  </a:lnTo>
                  <a:lnTo>
                    <a:pt x="586" y="3660"/>
                  </a:lnTo>
                  <a:lnTo>
                    <a:pt x="590" y="3650"/>
                  </a:lnTo>
                  <a:lnTo>
                    <a:pt x="595" y="3642"/>
                  </a:lnTo>
                  <a:lnTo>
                    <a:pt x="601" y="3633"/>
                  </a:lnTo>
                  <a:lnTo>
                    <a:pt x="610" y="3626"/>
                  </a:lnTo>
                  <a:lnTo>
                    <a:pt x="612" y="3606"/>
                  </a:lnTo>
                  <a:lnTo>
                    <a:pt x="617" y="3596"/>
                  </a:lnTo>
                  <a:lnTo>
                    <a:pt x="622" y="3587"/>
                  </a:lnTo>
                  <a:lnTo>
                    <a:pt x="620" y="3567"/>
                  </a:lnTo>
                  <a:lnTo>
                    <a:pt x="622" y="3552"/>
                  </a:lnTo>
                  <a:lnTo>
                    <a:pt x="626" y="3540"/>
                  </a:lnTo>
                  <a:lnTo>
                    <a:pt x="622" y="3525"/>
                  </a:lnTo>
                  <a:lnTo>
                    <a:pt x="620" y="3510"/>
                  </a:lnTo>
                  <a:lnTo>
                    <a:pt x="622" y="3494"/>
                  </a:lnTo>
                  <a:lnTo>
                    <a:pt x="626" y="3480"/>
                  </a:lnTo>
                  <a:lnTo>
                    <a:pt x="622" y="3465"/>
                  </a:lnTo>
                  <a:lnTo>
                    <a:pt x="620" y="3450"/>
                  </a:lnTo>
                  <a:lnTo>
                    <a:pt x="622" y="3434"/>
                  </a:lnTo>
                  <a:lnTo>
                    <a:pt x="626" y="3419"/>
                  </a:lnTo>
                  <a:lnTo>
                    <a:pt x="622" y="3405"/>
                  </a:lnTo>
                  <a:lnTo>
                    <a:pt x="620" y="3389"/>
                  </a:lnTo>
                  <a:lnTo>
                    <a:pt x="621" y="3386"/>
                  </a:lnTo>
                  <a:lnTo>
                    <a:pt x="621" y="3382"/>
                  </a:lnTo>
                  <a:lnTo>
                    <a:pt x="621" y="3378"/>
                  </a:lnTo>
                  <a:lnTo>
                    <a:pt x="623" y="3368"/>
                  </a:lnTo>
                  <a:lnTo>
                    <a:pt x="627" y="3359"/>
                  </a:lnTo>
                  <a:lnTo>
                    <a:pt x="622" y="3346"/>
                  </a:lnTo>
                  <a:lnTo>
                    <a:pt x="620" y="3330"/>
                  </a:lnTo>
                  <a:lnTo>
                    <a:pt x="622" y="3315"/>
                  </a:lnTo>
                  <a:lnTo>
                    <a:pt x="626" y="3300"/>
                  </a:lnTo>
                  <a:lnTo>
                    <a:pt x="622" y="3285"/>
                  </a:lnTo>
                  <a:lnTo>
                    <a:pt x="620" y="3270"/>
                  </a:lnTo>
                  <a:lnTo>
                    <a:pt x="622" y="3254"/>
                  </a:lnTo>
                  <a:lnTo>
                    <a:pt x="626" y="3240"/>
                  </a:lnTo>
                  <a:lnTo>
                    <a:pt x="622" y="3225"/>
                  </a:lnTo>
                  <a:lnTo>
                    <a:pt x="620" y="3210"/>
                  </a:lnTo>
                  <a:lnTo>
                    <a:pt x="621" y="3200"/>
                  </a:lnTo>
                  <a:lnTo>
                    <a:pt x="335" y="3200"/>
                  </a:lnTo>
                  <a:close/>
                  <a:moveTo>
                    <a:pt x="678" y="365"/>
                  </a:moveTo>
                  <a:lnTo>
                    <a:pt x="366" y="678"/>
                  </a:lnTo>
                  <a:lnTo>
                    <a:pt x="366" y="2831"/>
                  </a:lnTo>
                  <a:lnTo>
                    <a:pt x="724" y="2831"/>
                  </a:lnTo>
                  <a:lnTo>
                    <a:pt x="771" y="2828"/>
                  </a:lnTo>
                  <a:lnTo>
                    <a:pt x="816" y="2820"/>
                  </a:lnTo>
                  <a:lnTo>
                    <a:pt x="855" y="2806"/>
                  </a:lnTo>
                  <a:lnTo>
                    <a:pt x="891" y="2786"/>
                  </a:lnTo>
                  <a:lnTo>
                    <a:pt x="921" y="2761"/>
                  </a:lnTo>
                  <a:lnTo>
                    <a:pt x="948" y="2730"/>
                  </a:lnTo>
                  <a:lnTo>
                    <a:pt x="969" y="2694"/>
                  </a:lnTo>
                  <a:lnTo>
                    <a:pt x="983" y="2663"/>
                  </a:lnTo>
                  <a:lnTo>
                    <a:pt x="993" y="2633"/>
                  </a:lnTo>
                  <a:lnTo>
                    <a:pt x="1000" y="2606"/>
                  </a:lnTo>
                  <a:lnTo>
                    <a:pt x="1004" y="2581"/>
                  </a:lnTo>
                  <a:lnTo>
                    <a:pt x="1006" y="2562"/>
                  </a:lnTo>
                  <a:lnTo>
                    <a:pt x="1008" y="2550"/>
                  </a:lnTo>
                  <a:lnTo>
                    <a:pt x="1008" y="2545"/>
                  </a:lnTo>
                  <a:lnTo>
                    <a:pt x="1008" y="365"/>
                  </a:lnTo>
                  <a:lnTo>
                    <a:pt x="678" y="365"/>
                  </a:lnTo>
                  <a:close/>
                  <a:moveTo>
                    <a:pt x="121" y="120"/>
                  </a:moveTo>
                  <a:lnTo>
                    <a:pt x="121" y="3080"/>
                  </a:lnTo>
                  <a:lnTo>
                    <a:pt x="621" y="3080"/>
                  </a:lnTo>
                  <a:lnTo>
                    <a:pt x="626" y="3060"/>
                  </a:lnTo>
                  <a:lnTo>
                    <a:pt x="622" y="3045"/>
                  </a:lnTo>
                  <a:lnTo>
                    <a:pt x="620" y="3030"/>
                  </a:lnTo>
                  <a:lnTo>
                    <a:pt x="622" y="3014"/>
                  </a:lnTo>
                  <a:lnTo>
                    <a:pt x="626" y="3000"/>
                  </a:lnTo>
                  <a:lnTo>
                    <a:pt x="622" y="2985"/>
                  </a:lnTo>
                  <a:lnTo>
                    <a:pt x="620" y="2969"/>
                  </a:lnTo>
                  <a:lnTo>
                    <a:pt x="621" y="2960"/>
                  </a:lnTo>
                  <a:lnTo>
                    <a:pt x="622" y="2950"/>
                  </a:lnTo>
                  <a:lnTo>
                    <a:pt x="245" y="2950"/>
                  </a:lnTo>
                  <a:lnTo>
                    <a:pt x="245" y="628"/>
                  </a:lnTo>
                  <a:lnTo>
                    <a:pt x="628" y="244"/>
                  </a:lnTo>
                  <a:lnTo>
                    <a:pt x="1127" y="244"/>
                  </a:lnTo>
                  <a:lnTo>
                    <a:pt x="1127" y="2546"/>
                  </a:lnTo>
                  <a:lnTo>
                    <a:pt x="1127" y="2570"/>
                  </a:lnTo>
                  <a:lnTo>
                    <a:pt x="1125" y="2597"/>
                  </a:lnTo>
                  <a:lnTo>
                    <a:pt x="1120" y="2624"/>
                  </a:lnTo>
                  <a:lnTo>
                    <a:pt x="1113" y="2654"/>
                  </a:lnTo>
                  <a:lnTo>
                    <a:pt x="1103" y="2684"/>
                  </a:lnTo>
                  <a:lnTo>
                    <a:pt x="1092" y="2715"/>
                  </a:lnTo>
                  <a:lnTo>
                    <a:pt x="1079" y="2745"/>
                  </a:lnTo>
                  <a:lnTo>
                    <a:pt x="1062" y="2775"/>
                  </a:lnTo>
                  <a:lnTo>
                    <a:pt x="1043" y="2804"/>
                  </a:lnTo>
                  <a:lnTo>
                    <a:pt x="1020" y="2831"/>
                  </a:lnTo>
                  <a:lnTo>
                    <a:pt x="994" y="2857"/>
                  </a:lnTo>
                  <a:lnTo>
                    <a:pt x="964" y="2881"/>
                  </a:lnTo>
                  <a:lnTo>
                    <a:pt x="932" y="2902"/>
                  </a:lnTo>
                  <a:lnTo>
                    <a:pt x="895" y="2919"/>
                  </a:lnTo>
                  <a:lnTo>
                    <a:pt x="855" y="2933"/>
                  </a:lnTo>
                  <a:lnTo>
                    <a:pt x="810" y="2944"/>
                  </a:lnTo>
                  <a:lnTo>
                    <a:pt x="761" y="2949"/>
                  </a:lnTo>
                  <a:lnTo>
                    <a:pt x="764" y="2969"/>
                  </a:lnTo>
                  <a:lnTo>
                    <a:pt x="763" y="2985"/>
                  </a:lnTo>
                  <a:lnTo>
                    <a:pt x="758" y="3000"/>
                  </a:lnTo>
                  <a:lnTo>
                    <a:pt x="763" y="3015"/>
                  </a:lnTo>
                  <a:lnTo>
                    <a:pt x="764" y="3030"/>
                  </a:lnTo>
                  <a:lnTo>
                    <a:pt x="763" y="3045"/>
                  </a:lnTo>
                  <a:lnTo>
                    <a:pt x="758" y="3060"/>
                  </a:lnTo>
                  <a:lnTo>
                    <a:pt x="763" y="3080"/>
                  </a:lnTo>
                  <a:lnTo>
                    <a:pt x="2837" y="3080"/>
                  </a:lnTo>
                  <a:lnTo>
                    <a:pt x="2896" y="3077"/>
                  </a:lnTo>
                  <a:lnTo>
                    <a:pt x="2949" y="3068"/>
                  </a:lnTo>
                  <a:lnTo>
                    <a:pt x="2999" y="3056"/>
                  </a:lnTo>
                  <a:lnTo>
                    <a:pt x="3045" y="3037"/>
                  </a:lnTo>
                  <a:lnTo>
                    <a:pt x="3087" y="3014"/>
                  </a:lnTo>
                  <a:lnTo>
                    <a:pt x="3125" y="2985"/>
                  </a:lnTo>
                  <a:lnTo>
                    <a:pt x="3158" y="2950"/>
                  </a:lnTo>
                  <a:lnTo>
                    <a:pt x="3188" y="2910"/>
                  </a:lnTo>
                  <a:lnTo>
                    <a:pt x="3214" y="2867"/>
                  </a:lnTo>
                  <a:lnTo>
                    <a:pt x="3230" y="2831"/>
                  </a:lnTo>
                  <a:lnTo>
                    <a:pt x="3243" y="2795"/>
                  </a:lnTo>
                  <a:lnTo>
                    <a:pt x="3252" y="2761"/>
                  </a:lnTo>
                  <a:lnTo>
                    <a:pt x="3259" y="2730"/>
                  </a:lnTo>
                  <a:lnTo>
                    <a:pt x="3264" y="2703"/>
                  </a:lnTo>
                  <a:lnTo>
                    <a:pt x="3266" y="2680"/>
                  </a:lnTo>
                  <a:lnTo>
                    <a:pt x="3268" y="2662"/>
                  </a:lnTo>
                  <a:lnTo>
                    <a:pt x="3269" y="2651"/>
                  </a:lnTo>
                  <a:lnTo>
                    <a:pt x="3269" y="2647"/>
                  </a:lnTo>
                  <a:lnTo>
                    <a:pt x="3269" y="120"/>
                  </a:lnTo>
                  <a:lnTo>
                    <a:pt x="121" y="120"/>
                  </a:lnTo>
                  <a:close/>
                  <a:moveTo>
                    <a:pt x="0" y="0"/>
                  </a:moveTo>
                  <a:lnTo>
                    <a:pt x="3387" y="0"/>
                  </a:lnTo>
                  <a:lnTo>
                    <a:pt x="3387" y="3139"/>
                  </a:lnTo>
                  <a:lnTo>
                    <a:pt x="3383" y="3158"/>
                  </a:lnTo>
                  <a:lnTo>
                    <a:pt x="3375" y="3175"/>
                  </a:lnTo>
                  <a:lnTo>
                    <a:pt x="3362" y="3188"/>
                  </a:lnTo>
                  <a:lnTo>
                    <a:pt x="3346" y="3197"/>
                  </a:lnTo>
                  <a:lnTo>
                    <a:pt x="3326" y="3200"/>
                  </a:lnTo>
                  <a:lnTo>
                    <a:pt x="2557" y="3200"/>
                  </a:lnTo>
                  <a:lnTo>
                    <a:pt x="2534" y="3200"/>
                  </a:lnTo>
                  <a:lnTo>
                    <a:pt x="2515" y="3200"/>
                  </a:lnTo>
                  <a:lnTo>
                    <a:pt x="2501" y="3200"/>
                  </a:lnTo>
                  <a:lnTo>
                    <a:pt x="2493" y="3200"/>
                  </a:lnTo>
                  <a:lnTo>
                    <a:pt x="2489" y="3200"/>
                  </a:lnTo>
                  <a:lnTo>
                    <a:pt x="2488" y="3200"/>
                  </a:lnTo>
                  <a:lnTo>
                    <a:pt x="763" y="3200"/>
                  </a:lnTo>
                  <a:lnTo>
                    <a:pt x="764" y="3210"/>
                  </a:lnTo>
                  <a:lnTo>
                    <a:pt x="763" y="3225"/>
                  </a:lnTo>
                  <a:lnTo>
                    <a:pt x="758" y="3240"/>
                  </a:lnTo>
                  <a:lnTo>
                    <a:pt x="763" y="3255"/>
                  </a:lnTo>
                  <a:lnTo>
                    <a:pt x="764" y="3270"/>
                  </a:lnTo>
                  <a:lnTo>
                    <a:pt x="763" y="3285"/>
                  </a:lnTo>
                  <a:lnTo>
                    <a:pt x="758" y="3300"/>
                  </a:lnTo>
                  <a:lnTo>
                    <a:pt x="763" y="3315"/>
                  </a:lnTo>
                  <a:lnTo>
                    <a:pt x="764" y="3330"/>
                  </a:lnTo>
                  <a:lnTo>
                    <a:pt x="763" y="3345"/>
                  </a:lnTo>
                  <a:lnTo>
                    <a:pt x="758" y="3359"/>
                  </a:lnTo>
                  <a:lnTo>
                    <a:pt x="760" y="3368"/>
                  </a:lnTo>
                  <a:lnTo>
                    <a:pt x="763" y="3378"/>
                  </a:lnTo>
                  <a:lnTo>
                    <a:pt x="763" y="3382"/>
                  </a:lnTo>
                  <a:lnTo>
                    <a:pt x="764" y="3386"/>
                  </a:lnTo>
                  <a:lnTo>
                    <a:pt x="764" y="3389"/>
                  </a:lnTo>
                  <a:lnTo>
                    <a:pt x="763" y="3405"/>
                  </a:lnTo>
                  <a:lnTo>
                    <a:pt x="758" y="3419"/>
                  </a:lnTo>
                  <a:lnTo>
                    <a:pt x="763" y="3434"/>
                  </a:lnTo>
                  <a:lnTo>
                    <a:pt x="764" y="3450"/>
                  </a:lnTo>
                  <a:lnTo>
                    <a:pt x="763" y="3465"/>
                  </a:lnTo>
                  <a:lnTo>
                    <a:pt x="758" y="3480"/>
                  </a:lnTo>
                  <a:lnTo>
                    <a:pt x="763" y="3494"/>
                  </a:lnTo>
                  <a:lnTo>
                    <a:pt x="764" y="3510"/>
                  </a:lnTo>
                  <a:lnTo>
                    <a:pt x="763" y="3525"/>
                  </a:lnTo>
                  <a:lnTo>
                    <a:pt x="758" y="3540"/>
                  </a:lnTo>
                  <a:lnTo>
                    <a:pt x="763" y="3556"/>
                  </a:lnTo>
                  <a:lnTo>
                    <a:pt x="764" y="3572"/>
                  </a:lnTo>
                  <a:lnTo>
                    <a:pt x="764" y="3573"/>
                  </a:lnTo>
                  <a:lnTo>
                    <a:pt x="764" y="3575"/>
                  </a:lnTo>
                  <a:lnTo>
                    <a:pt x="759" y="3594"/>
                  </a:lnTo>
                  <a:lnTo>
                    <a:pt x="751" y="3611"/>
                  </a:lnTo>
                  <a:lnTo>
                    <a:pt x="753" y="3631"/>
                  </a:lnTo>
                  <a:lnTo>
                    <a:pt x="749" y="3650"/>
                  </a:lnTo>
                  <a:lnTo>
                    <a:pt x="740" y="3669"/>
                  </a:lnTo>
                  <a:lnTo>
                    <a:pt x="727" y="3684"/>
                  </a:lnTo>
                  <a:lnTo>
                    <a:pt x="723" y="3704"/>
                  </a:lnTo>
                  <a:lnTo>
                    <a:pt x="714" y="3723"/>
                  </a:lnTo>
                  <a:lnTo>
                    <a:pt x="700" y="3738"/>
                  </a:lnTo>
                  <a:lnTo>
                    <a:pt x="683" y="3749"/>
                  </a:lnTo>
                  <a:lnTo>
                    <a:pt x="673" y="3766"/>
                  </a:lnTo>
                  <a:lnTo>
                    <a:pt x="661" y="3781"/>
                  </a:lnTo>
                  <a:lnTo>
                    <a:pt x="642" y="3792"/>
                  </a:lnTo>
                  <a:lnTo>
                    <a:pt x="623" y="3797"/>
                  </a:lnTo>
                  <a:lnTo>
                    <a:pt x="610" y="3812"/>
                  </a:lnTo>
                  <a:lnTo>
                    <a:pt x="592" y="3823"/>
                  </a:lnTo>
                  <a:lnTo>
                    <a:pt x="572" y="3830"/>
                  </a:lnTo>
                  <a:lnTo>
                    <a:pt x="551" y="3828"/>
                  </a:lnTo>
                  <a:lnTo>
                    <a:pt x="535" y="3839"/>
                  </a:lnTo>
                  <a:lnTo>
                    <a:pt x="515" y="3844"/>
                  </a:lnTo>
                  <a:lnTo>
                    <a:pt x="510" y="3846"/>
                  </a:lnTo>
                  <a:lnTo>
                    <a:pt x="505" y="3846"/>
                  </a:lnTo>
                  <a:lnTo>
                    <a:pt x="490" y="3843"/>
                  </a:lnTo>
                  <a:lnTo>
                    <a:pt x="475" y="3838"/>
                  </a:lnTo>
                  <a:lnTo>
                    <a:pt x="455" y="3844"/>
                  </a:lnTo>
                  <a:lnTo>
                    <a:pt x="436" y="3844"/>
                  </a:lnTo>
                  <a:lnTo>
                    <a:pt x="416" y="3838"/>
                  </a:lnTo>
                  <a:lnTo>
                    <a:pt x="398" y="3827"/>
                  </a:lnTo>
                  <a:lnTo>
                    <a:pt x="378" y="3827"/>
                  </a:lnTo>
                  <a:lnTo>
                    <a:pt x="358" y="3821"/>
                  </a:lnTo>
                  <a:lnTo>
                    <a:pt x="341" y="3811"/>
                  </a:lnTo>
                  <a:lnTo>
                    <a:pt x="329" y="3795"/>
                  </a:lnTo>
                  <a:lnTo>
                    <a:pt x="309" y="3790"/>
                  </a:lnTo>
                  <a:lnTo>
                    <a:pt x="291" y="3779"/>
                  </a:lnTo>
                  <a:lnTo>
                    <a:pt x="278" y="3764"/>
                  </a:lnTo>
                  <a:lnTo>
                    <a:pt x="269" y="3745"/>
                  </a:lnTo>
                  <a:lnTo>
                    <a:pt x="251" y="3734"/>
                  </a:lnTo>
                  <a:lnTo>
                    <a:pt x="239" y="3719"/>
                  </a:lnTo>
                  <a:lnTo>
                    <a:pt x="232" y="3705"/>
                  </a:lnTo>
                  <a:lnTo>
                    <a:pt x="228" y="3691"/>
                  </a:lnTo>
                  <a:lnTo>
                    <a:pt x="228" y="3724"/>
                  </a:lnTo>
                  <a:lnTo>
                    <a:pt x="204" y="3647"/>
                  </a:lnTo>
                  <a:lnTo>
                    <a:pt x="200" y="3626"/>
                  </a:lnTo>
                  <a:lnTo>
                    <a:pt x="203" y="3606"/>
                  </a:lnTo>
                  <a:lnTo>
                    <a:pt x="194" y="3588"/>
                  </a:lnTo>
                  <a:lnTo>
                    <a:pt x="192" y="3567"/>
                  </a:lnTo>
                  <a:lnTo>
                    <a:pt x="193" y="3552"/>
                  </a:lnTo>
                  <a:lnTo>
                    <a:pt x="198" y="3536"/>
                  </a:lnTo>
                  <a:lnTo>
                    <a:pt x="193" y="3521"/>
                  </a:lnTo>
                  <a:lnTo>
                    <a:pt x="191" y="3506"/>
                  </a:lnTo>
                  <a:lnTo>
                    <a:pt x="193" y="3490"/>
                  </a:lnTo>
                  <a:lnTo>
                    <a:pt x="198" y="3476"/>
                  </a:lnTo>
                  <a:lnTo>
                    <a:pt x="193" y="3461"/>
                  </a:lnTo>
                  <a:lnTo>
                    <a:pt x="191" y="3447"/>
                  </a:lnTo>
                  <a:lnTo>
                    <a:pt x="193" y="3430"/>
                  </a:lnTo>
                  <a:lnTo>
                    <a:pt x="198" y="3415"/>
                  </a:lnTo>
                  <a:lnTo>
                    <a:pt x="193" y="3402"/>
                  </a:lnTo>
                  <a:lnTo>
                    <a:pt x="191" y="3386"/>
                  </a:lnTo>
                  <a:lnTo>
                    <a:pt x="192" y="3379"/>
                  </a:lnTo>
                  <a:lnTo>
                    <a:pt x="194" y="3367"/>
                  </a:lnTo>
                  <a:lnTo>
                    <a:pt x="198" y="3356"/>
                  </a:lnTo>
                  <a:lnTo>
                    <a:pt x="193" y="3342"/>
                  </a:lnTo>
                  <a:lnTo>
                    <a:pt x="191" y="3326"/>
                  </a:lnTo>
                  <a:lnTo>
                    <a:pt x="193" y="3311"/>
                  </a:lnTo>
                  <a:lnTo>
                    <a:pt x="198" y="3296"/>
                  </a:lnTo>
                  <a:lnTo>
                    <a:pt x="193" y="3281"/>
                  </a:lnTo>
                  <a:lnTo>
                    <a:pt x="191" y="3266"/>
                  </a:lnTo>
                  <a:lnTo>
                    <a:pt x="193" y="3250"/>
                  </a:lnTo>
                  <a:lnTo>
                    <a:pt x="198" y="3236"/>
                  </a:lnTo>
                  <a:lnTo>
                    <a:pt x="193" y="3221"/>
                  </a:lnTo>
                  <a:lnTo>
                    <a:pt x="191" y="3206"/>
                  </a:lnTo>
                  <a:lnTo>
                    <a:pt x="192" y="3200"/>
                  </a:lnTo>
                  <a:lnTo>
                    <a:pt x="0" y="3200"/>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55" name="Freeform 13"/>
            <p:cNvSpPr>
              <a:spLocks noEditPoints="1"/>
            </p:cNvSpPr>
            <p:nvPr/>
          </p:nvSpPr>
          <p:spPr bwMode="auto">
            <a:xfrm>
              <a:off x="2241551" y="2862263"/>
              <a:ext cx="922338" cy="344488"/>
            </a:xfrm>
            <a:custGeom>
              <a:avLst/>
              <a:gdLst>
                <a:gd name="T0" fmla="*/ 2147483647 w 1743"/>
                <a:gd name="T1" fmla="*/ 2147483647 h 653"/>
                <a:gd name="T2" fmla="*/ 2147483647 w 1743"/>
                <a:gd name="T3" fmla="*/ 2147483647 h 653"/>
                <a:gd name="T4" fmla="*/ 2147483647 w 1743"/>
                <a:gd name="T5" fmla="*/ 2147483647 h 653"/>
                <a:gd name="T6" fmla="*/ 2147483647 w 1743"/>
                <a:gd name="T7" fmla="*/ 2147483647 h 653"/>
                <a:gd name="T8" fmla="*/ 2147483647 w 1743"/>
                <a:gd name="T9" fmla="*/ 2147483647 h 653"/>
                <a:gd name="T10" fmla="*/ 2147483647 w 1743"/>
                <a:gd name="T11" fmla="*/ 2147483647 h 653"/>
                <a:gd name="T12" fmla="*/ 2147483647 w 1743"/>
                <a:gd name="T13" fmla="*/ 2147483647 h 653"/>
                <a:gd name="T14" fmla="*/ 2147483647 w 1743"/>
                <a:gd name="T15" fmla="*/ 2147483647 h 653"/>
                <a:gd name="T16" fmla="*/ 2147483647 w 1743"/>
                <a:gd name="T17" fmla="*/ 2147483647 h 653"/>
                <a:gd name="T18" fmla="*/ 2147483647 w 1743"/>
                <a:gd name="T19" fmla="*/ 2147483647 h 653"/>
                <a:gd name="T20" fmla="*/ 2147483647 w 1743"/>
                <a:gd name="T21" fmla="*/ 2147483647 h 653"/>
                <a:gd name="T22" fmla="*/ 2147483647 w 1743"/>
                <a:gd name="T23" fmla="*/ 2147483647 h 653"/>
                <a:gd name="T24" fmla="*/ 2147483647 w 1743"/>
                <a:gd name="T25" fmla="*/ 2147483647 h 653"/>
                <a:gd name="T26" fmla="*/ 2147483647 w 1743"/>
                <a:gd name="T27" fmla="*/ 2147483647 h 653"/>
                <a:gd name="T28" fmla="*/ 2147483647 w 1743"/>
                <a:gd name="T29" fmla="*/ 2147483647 h 653"/>
                <a:gd name="T30" fmla="*/ 2147483647 w 1743"/>
                <a:gd name="T31" fmla="*/ 2147483647 h 653"/>
                <a:gd name="T32" fmla="*/ 2147483647 w 1743"/>
                <a:gd name="T33" fmla="*/ 2147483647 h 653"/>
                <a:gd name="T34" fmla="*/ 2147483647 w 1743"/>
                <a:gd name="T35" fmla="*/ 2147483647 h 653"/>
                <a:gd name="T36" fmla="*/ 2147483647 w 1743"/>
                <a:gd name="T37" fmla="*/ 2147483647 h 653"/>
                <a:gd name="T38" fmla="*/ 2147483647 w 1743"/>
                <a:gd name="T39" fmla="*/ 2147483647 h 653"/>
                <a:gd name="T40" fmla="*/ 2147483647 w 1743"/>
                <a:gd name="T41" fmla="*/ 2147483647 h 653"/>
                <a:gd name="T42" fmla="*/ 2147483647 w 1743"/>
                <a:gd name="T43" fmla="*/ 2147483647 h 653"/>
                <a:gd name="T44" fmla="*/ 2147483647 w 1743"/>
                <a:gd name="T45" fmla="*/ 2147483647 h 653"/>
                <a:gd name="T46" fmla="*/ 2147483647 w 1743"/>
                <a:gd name="T47" fmla="*/ 2147483647 h 653"/>
                <a:gd name="T48" fmla="*/ 0 w 1743"/>
                <a:gd name="T49" fmla="*/ 0 h 653"/>
                <a:gd name="T50" fmla="*/ 2147483647 w 1743"/>
                <a:gd name="T51" fmla="*/ 0 h 653"/>
                <a:gd name="T52" fmla="*/ 2147483647 w 1743"/>
                <a:gd name="T53" fmla="*/ 2147483647 h 653"/>
                <a:gd name="T54" fmla="*/ 2147483647 w 1743"/>
                <a:gd name="T55" fmla="*/ 2147483647 h 653"/>
                <a:gd name="T56" fmla="*/ 2147483647 w 1743"/>
                <a:gd name="T57" fmla="*/ 2147483647 h 653"/>
                <a:gd name="T58" fmla="*/ 2147483647 w 1743"/>
                <a:gd name="T59" fmla="*/ 2147483647 h 653"/>
                <a:gd name="T60" fmla="*/ 2147483647 w 1743"/>
                <a:gd name="T61" fmla="*/ 2147483647 h 653"/>
                <a:gd name="T62" fmla="*/ 2147483647 w 1743"/>
                <a:gd name="T63" fmla="*/ 2147483647 h 653"/>
                <a:gd name="T64" fmla="*/ 2147483647 w 1743"/>
                <a:gd name="T65" fmla="*/ 2147483647 h 653"/>
                <a:gd name="T66" fmla="*/ 2147483647 w 1743"/>
                <a:gd name="T67" fmla="*/ 2147483647 h 653"/>
                <a:gd name="T68" fmla="*/ 2147483647 w 1743"/>
                <a:gd name="T69" fmla="*/ 2147483647 h 653"/>
                <a:gd name="T70" fmla="*/ 2147483647 w 1743"/>
                <a:gd name="T71" fmla="*/ 2147483647 h 653"/>
                <a:gd name="T72" fmla="*/ 2147483647 w 1743"/>
                <a:gd name="T73" fmla="*/ 2147483647 h 653"/>
                <a:gd name="T74" fmla="*/ 2147483647 w 1743"/>
                <a:gd name="T75" fmla="*/ 2147483647 h 653"/>
                <a:gd name="T76" fmla="*/ 2147483647 w 1743"/>
                <a:gd name="T77" fmla="*/ 2147483647 h 653"/>
                <a:gd name="T78" fmla="*/ 2147483647 w 1743"/>
                <a:gd name="T79" fmla="*/ 2147483647 h 653"/>
                <a:gd name="T80" fmla="*/ 2147483647 w 1743"/>
                <a:gd name="T81" fmla="*/ 2147483647 h 653"/>
                <a:gd name="T82" fmla="*/ 2147483647 w 1743"/>
                <a:gd name="T83" fmla="*/ 2147483647 h 653"/>
                <a:gd name="T84" fmla="*/ 2147483647 w 1743"/>
                <a:gd name="T85" fmla="*/ 2147483647 h 653"/>
                <a:gd name="T86" fmla="*/ 0 w 1743"/>
                <a:gd name="T87" fmla="*/ 2147483647 h 653"/>
                <a:gd name="T88" fmla="*/ 0 w 1743"/>
                <a:gd name="T89" fmla="*/ 2147483647 h 653"/>
                <a:gd name="T90" fmla="*/ 0 w 1743"/>
                <a:gd name="T91" fmla="*/ 2147483647 h 653"/>
                <a:gd name="T92" fmla="*/ 0 w 1743"/>
                <a:gd name="T93" fmla="*/ 2147483647 h 653"/>
                <a:gd name="T94" fmla="*/ 0 w 1743"/>
                <a:gd name="T95" fmla="*/ 2147483647 h 653"/>
                <a:gd name="T96" fmla="*/ 0 w 1743"/>
                <a:gd name="T97" fmla="*/ 0 h 6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743" h="653">
                  <a:moveTo>
                    <a:pt x="120" y="119"/>
                  </a:moveTo>
                  <a:lnTo>
                    <a:pt x="120" y="224"/>
                  </a:lnTo>
                  <a:lnTo>
                    <a:pt x="120" y="227"/>
                  </a:lnTo>
                  <a:lnTo>
                    <a:pt x="120" y="230"/>
                  </a:lnTo>
                  <a:lnTo>
                    <a:pt x="121" y="532"/>
                  </a:lnTo>
                  <a:lnTo>
                    <a:pt x="1387" y="532"/>
                  </a:lnTo>
                  <a:lnTo>
                    <a:pt x="1428" y="531"/>
                  </a:lnTo>
                  <a:lnTo>
                    <a:pt x="1464" y="526"/>
                  </a:lnTo>
                  <a:lnTo>
                    <a:pt x="1496" y="517"/>
                  </a:lnTo>
                  <a:lnTo>
                    <a:pt x="1526" y="505"/>
                  </a:lnTo>
                  <a:lnTo>
                    <a:pt x="1551" y="488"/>
                  </a:lnTo>
                  <a:lnTo>
                    <a:pt x="1572" y="470"/>
                  </a:lnTo>
                  <a:lnTo>
                    <a:pt x="1589" y="447"/>
                  </a:lnTo>
                  <a:lnTo>
                    <a:pt x="1601" y="424"/>
                  </a:lnTo>
                  <a:lnTo>
                    <a:pt x="1610" y="399"/>
                  </a:lnTo>
                  <a:lnTo>
                    <a:pt x="1616" y="374"/>
                  </a:lnTo>
                  <a:lnTo>
                    <a:pt x="1620" y="350"/>
                  </a:lnTo>
                  <a:lnTo>
                    <a:pt x="1622" y="331"/>
                  </a:lnTo>
                  <a:lnTo>
                    <a:pt x="1623" y="314"/>
                  </a:lnTo>
                  <a:lnTo>
                    <a:pt x="1623" y="303"/>
                  </a:lnTo>
                  <a:lnTo>
                    <a:pt x="1623" y="298"/>
                  </a:lnTo>
                  <a:lnTo>
                    <a:pt x="1622" y="294"/>
                  </a:lnTo>
                  <a:lnTo>
                    <a:pt x="1622" y="119"/>
                  </a:lnTo>
                  <a:lnTo>
                    <a:pt x="120" y="119"/>
                  </a:lnTo>
                  <a:close/>
                  <a:moveTo>
                    <a:pt x="0" y="0"/>
                  </a:moveTo>
                  <a:lnTo>
                    <a:pt x="1743" y="0"/>
                  </a:lnTo>
                  <a:lnTo>
                    <a:pt x="1743" y="292"/>
                  </a:lnTo>
                  <a:lnTo>
                    <a:pt x="1743" y="303"/>
                  </a:lnTo>
                  <a:lnTo>
                    <a:pt x="1743" y="322"/>
                  </a:lnTo>
                  <a:lnTo>
                    <a:pt x="1740" y="345"/>
                  </a:lnTo>
                  <a:lnTo>
                    <a:pt x="1737" y="374"/>
                  </a:lnTo>
                  <a:lnTo>
                    <a:pt x="1729" y="406"/>
                  </a:lnTo>
                  <a:lnTo>
                    <a:pt x="1718" y="440"/>
                  </a:lnTo>
                  <a:lnTo>
                    <a:pt x="1702" y="475"/>
                  </a:lnTo>
                  <a:lnTo>
                    <a:pt x="1681" y="510"/>
                  </a:lnTo>
                  <a:lnTo>
                    <a:pt x="1654" y="543"/>
                  </a:lnTo>
                  <a:lnTo>
                    <a:pt x="1623" y="572"/>
                  </a:lnTo>
                  <a:lnTo>
                    <a:pt x="1589" y="597"/>
                  </a:lnTo>
                  <a:lnTo>
                    <a:pt x="1551" y="617"/>
                  </a:lnTo>
                  <a:lnTo>
                    <a:pt x="1509" y="633"/>
                  </a:lnTo>
                  <a:lnTo>
                    <a:pt x="1464" y="644"/>
                  </a:lnTo>
                  <a:lnTo>
                    <a:pt x="1416" y="650"/>
                  </a:lnTo>
                  <a:lnTo>
                    <a:pt x="1363" y="653"/>
                  </a:lnTo>
                  <a:lnTo>
                    <a:pt x="0" y="653"/>
                  </a:lnTo>
                  <a:lnTo>
                    <a:pt x="0" y="240"/>
                  </a:lnTo>
                  <a:lnTo>
                    <a:pt x="0" y="237"/>
                  </a:lnTo>
                  <a:lnTo>
                    <a:pt x="0" y="232"/>
                  </a:lnTo>
                  <a:lnTo>
                    <a:pt x="0" y="227"/>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56" name="Freeform 14"/>
            <p:cNvSpPr>
              <a:spLocks/>
            </p:cNvSpPr>
            <p:nvPr/>
          </p:nvSpPr>
          <p:spPr bwMode="auto">
            <a:xfrm>
              <a:off x="2246313" y="3327400"/>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4"/>
                  </a:lnTo>
                  <a:lnTo>
                    <a:pt x="221" y="135"/>
                  </a:lnTo>
                  <a:lnTo>
                    <a:pt x="221" y="141"/>
                  </a:lnTo>
                  <a:lnTo>
                    <a:pt x="219" y="150"/>
                  </a:lnTo>
                  <a:lnTo>
                    <a:pt x="216" y="160"/>
                  </a:lnTo>
                  <a:lnTo>
                    <a:pt x="211" y="171"/>
                  </a:lnTo>
                  <a:lnTo>
                    <a:pt x="202" y="183"/>
                  </a:lnTo>
                  <a:lnTo>
                    <a:pt x="192" y="194"/>
                  </a:lnTo>
                  <a:lnTo>
                    <a:pt x="179" y="206"/>
                  </a:lnTo>
                  <a:lnTo>
                    <a:pt x="160" y="213"/>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57" name="Freeform 15"/>
            <p:cNvSpPr>
              <a:spLocks/>
            </p:cNvSpPr>
            <p:nvPr/>
          </p:nvSpPr>
          <p:spPr bwMode="auto">
            <a:xfrm>
              <a:off x="2246313" y="3509963"/>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1" y="135"/>
                  </a:lnTo>
                  <a:lnTo>
                    <a:pt x="221" y="140"/>
                  </a:lnTo>
                  <a:lnTo>
                    <a:pt x="219" y="149"/>
                  </a:lnTo>
                  <a:lnTo>
                    <a:pt x="216" y="159"/>
                  </a:lnTo>
                  <a:lnTo>
                    <a:pt x="211" y="171"/>
                  </a:lnTo>
                  <a:lnTo>
                    <a:pt x="202" y="183"/>
                  </a:lnTo>
                  <a:lnTo>
                    <a:pt x="192" y="195"/>
                  </a:lnTo>
                  <a:lnTo>
                    <a:pt x="179" y="205"/>
                  </a:lnTo>
                  <a:lnTo>
                    <a:pt x="160" y="214"/>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58" name="Freeform 16"/>
            <p:cNvSpPr>
              <a:spLocks/>
            </p:cNvSpPr>
            <p:nvPr/>
          </p:nvSpPr>
          <p:spPr bwMode="auto">
            <a:xfrm>
              <a:off x="2444751" y="3509963"/>
              <a:ext cx="115888"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1" y="135"/>
                  </a:lnTo>
                  <a:lnTo>
                    <a:pt x="221" y="140"/>
                  </a:lnTo>
                  <a:lnTo>
                    <a:pt x="219" y="149"/>
                  </a:lnTo>
                  <a:lnTo>
                    <a:pt x="216" y="159"/>
                  </a:lnTo>
                  <a:lnTo>
                    <a:pt x="211" y="171"/>
                  </a:lnTo>
                  <a:lnTo>
                    <a:pt x="204" y="183"/>
                  </a:lnTo>
                  <a:lnTo>
                    <a:pt x="193" y="195"/>
                  </a:lnTo>
                  <a:lnTo>
                    <a:pt x="179" y="205"/>
                  </a:lnTo>
                  <a:lnTo>
                    <a:pt x="160" y="214"/>
                  </a:lnTo>
                  <a:lnTo>
                    <a:pt x="138" y="219"/>
                  </a:lnTo>
                  <a:lnTo>
                    <a:pt x="112"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59" name="Freeform 17"/>
            <p:cNvSpPr>
              <a:spLocks/>
            </p:cNvSpPr>
            <p:nvPr/>
          </p:nvSpPr>
          <p:spPr bwMode="auto">
            <a:xfrm>
              <a:off x="2643188" y="3509963"/>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0" y="135"/>
                  </a:lnTo>
                  <a:lnTo>
                    <a:pt x="220" y="140"/>
                  </a:lnTo>
                  <a:lnTo>
                    <a:pt x="219" y="149"/>
                  </a:lnTo>
                  <a:lnTo>
                    <a:pt x="215" y="159"/>
                  </a:lnTo>
                  <a:lnTo>
                    <a:pt x="210" y="171"/>
                  </a:lnTo>
                  <a:lnTo>
                    <a:pt x="202" y="183"/>
                  </a:lnTo>
                  <a:lnTo>
                    <a:pt x="191" y="195"/>
                  </a:lnTo>
                  <a:lnTo>
                    <a:pt x="178" y="205"/>
                  </a:lnTo>
                  <a:lnTo>
                    <a:pt x="159" y="214"/>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60" name="Freeform 18"/>
            <p:cNvSpPr>
              <a:spLocks/>
            </p:cNvSpPr>
            <p:nvPr/>
          </p:nvSpPr>
          <p:spPr bwMode="auto">
            <a:xfrm>
              <a:off x="2246313" y="3690938"/>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1" y="136"/>
                  </a:lnTo>
                  <a:lnTo>
                    <a:pt x="221" y="141"/>
                  </a:lnTo>
                  <a:lnTo>
                    <a:pt x="219" y="149"/>
                  </a:lnTo>
                  <a:lnTo>
                    <a:pt x="216" y="160"/>
                  </a:lnTo>
                  <a:lnTo>
                    <a:pt x="211" y="172"/>
                  </a:lnTo>
                  <a:lnTo>
                    <a:pt x="202" y="183"/>
                  </a:lnTo>
                  <a:lnTo>
                    <a:pt x="192" y="195"/>
                  </a:lnTo>
                  <a:lnTo>
                    <a:pt x="179" y="205"/>
                  </a:lnTo>
                  <a:lnTo>
                    <a:pt x="160" y="214"/>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61" name="Freeform 19"/>
            <p:cNvSpPr>
              <a:spLocks/>
            </p:cNvSpPr>
            <p:nvPr/>
          </p:nvSpPr>
          <p:spPr bwMode="auto">
            <a:xfrm>
              <a:off x="2444751" y="3690938"/>
              <a:ext cx="115888"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1" y="136"/>
                  </a:lnTo>
                  <a:lnTo>
                    <a:pt x="221" y="141"/>
                  </a:lnTo>
                  <a:lnTo>
                    <a:pt x="219" y="149"/>
                  </a:lnTo>
                  <a:lnTo>
                    <a:pt x="216" y="160"/>
                  </a:lnTo>
                  <a:lnTo>
                    <a:pt x="211" y="172"/>
                  </a:lnTo>
                  <a:lnTo>
                    <a:pt x="204" y="183"/>
                  </a:lnTo>
                  <a:lnTo>
                    <a:pt x="193" y="195"/>
                  </a:lnTo>
                  <a:lnTo>
                    <a:pt x="179" y="205"/>
                  </a:lnTo>
                  <a:lnTo>
                    <a:pt x="160" y="214"/>
                  </a:lnTo>
                  <a:lnTo>
                    <a:pt x="138" y="219"/>
                  </a:lnTo>
                  <a:lnTo>
                    <a:pt x="112"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62" name="Freeform 20"/>
            <p:cNvSpPr>
              <a:spLocks/>
            </p:cNvSpPr>
            <p:nvPr/>
          </p:nvSpPr>
          <p:spPr bwMode="auto">
            <a:xfrm>
              <a:off x="2643188" y="3690938"/>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0" y="136"/>
                  </a:lnTo>
                  <a:lnTo>
                    <a:pt x="220" y="141"/>
                  </a:lnTo>
                  <a:lnTo>
                    <a:pt x="219" y="149"/>
                  </a:lnTo>
                  <a:lnTo>
                    <a:pt x="215" y="160"/>
                  </a:lnTo>
                  <a:lnTo>
                    <a:pt x="210" y="172"/>
                  </a:lnTo>
                  <a:lnTo>
                    <a:pt x="202" y="183"/>
                  </a:lnTo>
                  <a:lnTo>
                    <a:pt x="191" y="195"/>
                  </a:lnTo>
                  <a:lnTo>
                    <a:pt x="178" y="205"/>
                  </a:lnTo>
                  <a:lnTo>
                    <a:pt x="159" y="214"/>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63" name="Freeform 21"/>
            <p:cNvSpPr>
              <a:spLocks/>
            </p:cNvSpPr>
            <p:nvPr/>
          </p:nvSpPr>
          <p:spPr bwMode="auto">
            <a:xfrm>
              <a:off x="2444751" y="3327400"/>
              <a:ext cx="115888"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4"/>
                  </a:lnTo>
                  <a:lnTo>
                    <a:pt x="221" y="135"/>
                  </a:lnTo>
                  <a:lnTo>
                    <a:pt x="221" y="141"/>
                  </a:lnTo>
                  <a:lnTo>
                    <a:pt x="219" y="150"/>
                  </a:lnTo>
                  <a:lnTo>
                    <a:pt x="216" y="160"/>
                  </a:lnTo>
                  <a:lnTo>
                    <a:pt x="211" y="171"/>
                  </a:lnTo>
                  <a:lnTo>
                    <a:pt x="204" y="183"/>
                  </a:lnTo>
                  <a:lnTo>
                    <a:pt x="193" y="194"/>
                  </a:lnTo>
                  <a:lnTo>
                    <a:pt x="179" y="206"/>
                  </a:lnTo>
                  <a:lnTo>
                    <a:pt x="160" y="213"/>
                  </a:lnTo>
                  <a:lnTo>
                    <a:pt x="138" y="219"/>
                  </a:lnTo>
                  <a:lnTo>
                    <a:pt x="112"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64" name="Freeform 22"/>
            <p:cNvSpPr>
              <a:spLocks/>
            </p:cNvSpPr>
            <p:nvPr/>
          </p:nvSpPr>
          <p:spPr bwMode="auto">
            <a:xfrm>
              <a:off x="2643188" y="3327400"/>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4"/>
                  </a:lnTo>
                  <a:lnTo>
                    <a:pt x="220" y="135"/>
                  </a:lnTo>
                  <a:lnTo>
                    <a:pt x="220" y="141"/>
                  </a:lnTo>
                  <a:lnTo>
                    <a:pt x="219" y="150"/>
                  </a:lnTo>
                  <a:lnTo>
                    <a:pt x="215" y="160"/>
                  </a:lnTo>
                  <a:lnTo>
                    <a:pt x="210" y="171"/>
                  </a:lnTo>
                  <a:lnTo>
                    <a:pt x="202" y="183"/>
                  </a:lnTo>
                  <a:lnTo>
                    <a:pt x="191" y="194"/>
                  </a:lnTo>
                  <a:lnTo>
                    <a:pt x="178" y="206"/>
                  </a:lnTo>
                  <a:lnTo>
                    <a:pt x="159" y="213"/>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65" name="Rectangle 23"/>
            <p:cNvSpPr>
              <a:spLocks noChangeArrowheads="1"/>
            </p:cNvSpPr>
            <p:nvPr/>
          </p:nvSpPr>
          <p:spPr bwMode="auto">
            <a:xfrm>
              <a:off x="1809751" y="2794000"/>
              <a:ext cx="185738" cy="36513"/>
            </a:xfrm>
            <a:prstGeom prst="rect">
              <a:avLst/>
            </a:prstGeom>
            <a:grp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a:defRPr/>
              </a:pPr>
              <a:endParaRPr lang="ko-KR" altLang="en-US" sz="1000" kern="0">
                <a:latin typeface="Calibri" panose="020F0502020204030204" pitchFamily="34" charset="0"/>
                <a:ea typeface="맑은 고딕" pitchFamily="50" charset="-127"/>
                <a:cs typeface="Arial" panose="020B0604020202020204" pitchFamily="34" charset="0"/>
              </a:endParaRPr>
            </a:p>
          </p:txBody>
        </p:sp>
        <p:sp>
          <p:nvSpPr>
            <p:cNvPr id="66" name="Freeform 24"/>
            <p:cNvSpPr>
              <a:spLocks noEditPoints="1"/>
            </p:cNvSpPr>
            <p:nvPr/>
          </p:nvSpPr>
          <p:spPr bwMode="auto">
            <a:xfrm>
              <a:off x="1809751" y="2851150"/>
              <a:ext cx="188913" cy="127000"/>
            </a:xfrm>
            <a:custGeom>
              <a:avLst/>
              <a:gdLst>
                <a:gd name="T0" fmla="*/ 2147483647 w 355"/>
                <a:gd name="T1" fmla="*/ 2147483647 h 240"/>
                <a:gd name="T2" fmla="*/ 2147483647 w 355"/>
                <a:gd name="T3" fmla="*/ 2147483647 h 240"/>
                <a:gd name="T4" fmla="*/ 2147483647 w 355"/>
                <a:gd name="T5" fmla="*/ 2147483647 h 240"/>
                <a:gd name="T6" fmla="*/ 2147483647 w 355"/>
                <a:gd name="T7" fmla="*/ 2147483647 h 240"/>
                <a:gd name="T8" fmla="*/ 2147483647 w 355"/>
                <a:gd name="T9" fmla="*/ 2147483647 h 240"/>
                <a:gd name="T10" fmla="*/ 2147483647 w 355"/>
                <a:gd name="T11" fmla="*/ 2147483647 h 240"/>
                <a:gd name="T12" fmla="*/ 2147483647 w 355"/>
                <a:gd name="T13" fmla="*/ 2147483647 h 240"/>
                <a:gd name="T14" fmla="*/ 2147483647 w 355"/>
                <a:gd name="T15" fmla="*/ 2147483647 h 240"/>
                <a:gd name="T16" fmla="*/ 2147483647 w 355"/>
                <a:gd name="T17" fmla="*/ 2147483647 h 240"/>
                <a:gd name="T18" fmla="*/ 2147483647 w 355"/>
                <a:gd name="T19" fmla="*/ 2147483647 h 240"/>
                <a:gd name="T20" fmla="*/ 2147483647 w 355"/>
                <a:gd name="T21" fmla="*/ 2147483647 h 240"/>
                <a:gd name="T22" fmla="*/ 2147483647 w 355"/>
                <a:gd name="T23" fmla="*/ 2147483647 h 240"/>
                <a:gd name="T24" fmla="*/ 2147483647 w 355"/>
                <a:gd name="T25" fmla="*/ 2147483647 h 240"/>
                <a:gd name="T26" fmla="*/ 2147483647 w 355"/>
                <a:gd name="T27" fmla="*/ 2147483647 h 240"/>
                <a:gd name="T28" fmla="*/ 2147483647 w 355"/>
                <a:gd name="T29" fmla="*/ 2147483647 h 240"/>
                <a:gd name="T30" fmla="*/ 2147483647 w 355"/>
                <a:gd name="T31" fmla="*/ 2147483647 h 240"/>
                <a:gd name="T32" fmla="*/ 2147483647 w 355"/>
                <a:gd name="T33" fmla="*/ 2147483647 h 240"/>
                <a:gd name="T34" fmla="*/ 2147483647 w 355"/>
                <a:gd name="T35" fmla="*/ 2147483647 h 240"/>
                <a:gd name="T36" fmla="*/ 2147483647 w 355"/>
                <a:gd name="T37" fmla="*/ 2147483647 h 240"/>
                <a:gd name="T38" fmla="*/ 2147483647 w 355"/>
                <a:gd name="T39" fmla="*/ 2147483647 h 240"/>
                <a:gd name="T40" fmla="*/ 2147483647 w 355"/>
                <a:gd name="T41" fmla="*/ 2147483647 h 240"/>
                <a:gd name="T42" fmla="*/ 2147483647 w 355"/>
                <a:gd name="T43" fmla="*/ 2147483647 h 240"/>
                <a:gd name="T44" fmla="*/ 2147483647 w 355"/>
                <a:gd name="T45" fmla="*/ 2147483647 h 240"/>
                <a:gd name="T46" fmla="*/ 0 w 355"/>
                <a:gd name="T47" fmla="*/ 0 h 240"/>
                <a:gd name="T48" fmla="*/ 2147483647 w 355"/>
                <a:gd name="T49" fmla="*/ 0 h 240"/>
                <a:gd name="T50" fmla="*/ 2147483647 w 355"/>
                <a:gd name="T51" fmla="*/ 0 h 240"/>
                <a:gd name="T52" fmla="*/ 2147483647 w 355"/>
                <a:gd name="T53" fmla="*/ 2147483647 h 240"/>
                <a:gd name="T54" fmla="*/ 2147483647 w 355"/>
                <a:gd name="T55" fmla="*/ 2147483647 h 240"/>
                <a:gd name="T56" fmla="*/ 2147483647 w 355"/>
                <a:gd name="T57" fmla="*/ 2147483647 h 240"/>
                <a:gd name="T58" fmla="*/ 2147483647 w 355"/>
                <a:gd name="T59" fmla="*/ 2147483647 h 240"/>
                <a:gd name="T60" fmla="*/ 2147483647 w 355"/>
                <a:gd name="T61" fmla="*/ 2147483647 h 240"/>
                <a:gd name="T62" fmla="*/ 2147483647 w 355"/>
                <a:gd name="T63" fmla="*/ 2147483647 h 240"/>
                <a:gd name="T64" fmla="*/ 2147483647 w 355"/>
                <a:gd name="T65" fmla="*/ 2147483647 h 240"/>
                <a:gd name="T66" fmla="*/ 2147483647 w 355"/>
                <a:gd name="T67" fmla="*/ 2147483647 h 240"/>
                <a:gd name="T68" fmla="*/ 2147483647 w 355"/>
                <a:gd name="T69" fmla="*/ 2147483647 h 240"/>
                <a:gd name="T70" fmla="*/ 2147483647 w 355"/>
                <a:gd name="T71" fmla="*/ 2147483647 h 240"/>
                <a:gd name="T72" fmla="*/ 2147483647 w 355"/>
                <a:gd name="T73" fmla="*/ 2147483647 h 240"/>
                <a:gd name="T74" fmla="*/ 2147483647 w 355"/>
                <a:gd name="T75" fmla="*/ 2147483647 h 240"/>
                <a:gd name="T76" fmla="*/ 2147483647 w 355"/>
                <a:gd name="T77" fmla="*/ 2147483647 h 240"/>
                <a:gd name="T78" fmla="*/ 2147483647 w 355"/>
                <a:gd name="T79" fmla="*/ 2147483647 h 240"/>
                <a:gd name="T80" fmla="*/ 2147483647 w 355"/>
                <a:gd name="T81" fmla="*/ 2147483647 h 240"/>
                <a:gd name="T82" fmla="*/ 2147483647 w 355"/>
                <a:gd name="T83" fmla="*/ 2147483647 h 240"/>
                <a:gd name="T84" fmla="*/ 2147483647 w 355"/>
                <a:gd name="T85" fmla="*/ 2147483647 h 240"/>
                <a:gd name="T86" fmla="*/ 2147483647 w 355"/>
                <a:gd name="T87" fmla="*/ 2147483647 h 240"/>
                <a:gd name="T88" fmla="*/ 2147483647 w 355"/>
                <a:gd name="T89" fmla="*/ 2147483647 h 240"/>
                <a:gd name="T90" fmla="*/ 2147483647 w 355"/>
                <a:gd name="T91" fmla="*/ 2147483647 h 240"/>
                <a:gd name="T92" fmla="*/ 2147483647 w 355"/>
                <a:gd name="T93" fmla="*/ 2147483647 h 240"/>
                <a:gd name="T94" fmla="*/ 2147483647 w 355"/>
                <a:gd name="T95" fmla="*/ 2147483647 h 240"/>
                <a:gd name="T96" fmla="*/ 2147483647 w 355"/>
                <a:gd name="T97" fmla="*/ 2147483647 h 240"/>
                <a:gd name="T98" fmla="*/ 2147483647 w 355"/>
                <a:gd name="T99" fmla="*/ 2147483647 h 240"/>
                <a:gd name="T100" fmla="*/ 2147483647 w 355"/>
                <a:gd name="T101" fmla="*/ 2147483647 h 240"/>
                <a:gd name="T102" fmla="*/ 2147483647 w 355"/>
                <a:gd name="T103" fmla="*/ 2147483647 h 240"/>
                <a:gd name="T104" fmla="*/ 2147483647 w 355"/>
                <a:gd name="T105" fmla="*/ 2147483647 h 240"/>
                <a:gd name="T106" fmla="*/ 2147483647 w 355"/>
                <a:gd name="T107" fmla="*/ 2147483647 h 240"/>
                <a:gd name="T108" fmla="*/ 2147483647 w 355"/>
                <a:gd name="T109" fmla="*/ 2147483647 h 240"/>
                <a:gd name="T110" fmla="*/ 2147483647 w 355"/>
                <a:gd name="T111" fmla="*/ 2147483647 h 240"/>
                <a:gd name="T112" fmla="*/ 0 w 355"/>
                <a:gd name="T113" fmla="*/ 2147483647 h 240"/>
                <a:gd name="T114" fmla="*/ 0 w 355"/>
                <a:gd name="T115" fmla="*/ 0 h 2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5" h="240">
                  <a:moveTo>
                    <a:pt x="182" y="67"/>
                  </a:moveTo>
                  <a:lnTo>
                    <a:pt x="179" y="70"/>
                  </a:lnTo>
                  <a:lnTo>
                    <a:pt x="179" y="72"/>
                  </a:lnTo>
                  <a:lnTo>
                    <a:pt x="178" y="73"/>
                  </a:lnTo>
                  <a:lnTo>
                    <a:pt x="177" y="100"/>
                  </a:lnTo>
                  <a:lnTo>
                    <a:pt x="178" y="126"/>
                  </a:lnTo>
                  <a:lnTo>
                    <a:pt x="182" y="144"/>
                  </a:lnTo>
                  <a:lnTo>
                    <a:pt x="186" y="157"/>
                  </a:lnTo>
                  <a:lnTo>
                    <a:pt x="189" y="164"/>
                  </a:lnTo>
                  <a:lnTo>
                    <a:pt x="193" y="168"/>
                  </a:lnTo>
                  <a:lnTo>
                    <a:pt x="201" y="172"/>
                  </a:lnTo>
                  <a:lnTo>
                    <a:pt x="212" y="173"/>
                  </a:lnTo>
                  <a:lnTo>
                    <a:pt x="265" y="173"/>
                  </a:lnTo>
                  <a:lnTo>
                    <a:pt x="271" y="173"/>
                  </a:lnTo>
                  <a:lnTo>
                    <a:pt x="276" y="170"/>
                  </a:lnTo>
                  <a:lnTo>
                    <a:pt x="280" y="168"/>
                  </a:lnTo>
                  <a:lnTo>
                    <a:pt x="284" y="164"/>
                  </a:lnTo>
                  <a:lnTo>
                    <a:pt x="291" y="152"/>
                  </a:lnTo>
                  <a:lnTo>
                    <a:pt x="294" y="132"/>
                  </a:lnTo>
                  <a:lnTo>
                    <a:pt x="296" y="101"/>
                  </a:lnTo>
                  <a:lnTo>
                    <a:pt x="294" y="70"/>
                  </a:lnTo>
                  <a:lnTo>
                    <a:pt x="294" y="67"/>
                  </a:lnTo>
                  <a:lnTo>
                    <a:pt x="182" y="67"/>
                  </a:lnTo>
                  <a:close/>
                  <a:moveTo>
                    <a:pt x="0" y="0"/>
                  </a:moveTo>
                  <a:lnTo>
                    <a:pt x="325" y="0"/>
                  </a:lnTo>
                  <a:lnTo>
                    <a:pt x="327" y="0"/>
                  </a:lnTo>
                  <a:lnTo>
                    <a:pt x="331" y="1"/>
                  </a:lnTo>
                  <a:lnTo>
                    <a:pt x="336" y="4"/>
                  </a:lnTo>
                  <a:lnTo>
                    <a:pt x="340" y="8"/>
                  </a:lnTo>
                  <a:lnTo>
                    <a:pt x="344" y="13"/>
                  </a:lnTo>
                  <a:lnTo>
                    <a:pt x="347" y="19"/>
                  </a:lnTo>
                  <a:lnTo>
                    <a:pt x="350" y="25"/>
                  </a:lnTo>
                  <a:lnTo>
                    <a:pt x="351" y="32"/>
                  </a:lnTo>
                  <a:lnTo>
                    <a:pt x="352" y="39"/>
                  </a:lnTo>
                  <a:lnTo>
                    <a:pt x="354" y="46"/>
                  </a:lnTo>
                  <a:lnTo>
                    <a:pt x="355" y="72"/>
                  </a:lnTo>
                  <a:lnTo>
                    <a:pt x="355" y="97"/>
                  </a:lnTo>
                  <a:lnTo>
                    <a:pt x="354" y="147"/>
                  </a:lnTo>
                  <a:lnTo>
                    <a:pt x="351" y="167"/>
                  </a:lnTo>
                  <a:lnTo>
                    <a:pt x="346" y="185"/>
                  </a:lnTo>
                  <a:lnTo>
                    <a:pt x="339" y="202"/>
                  </a:lnTo>
                  <a:lnTo>
                    <a:pt x="329" y="215"/>
                  </a:lnTo>
                  <a:lnTo>
                    <a:pt x="317" y="225"/>
                  </a:lnTo>
                  <a:lnTo>
                    <a:pt x="304" y="234"/>
                  </a:lnTo>
                  <a:lnTo>
                    <a:pt x="289" y="239"/>
                  </a:lnTo>
                  <a:lnTo>
                    <a:pt x="273" y="240"/>
                  </a:lnTo>
                  <a:lnTo>
                    <a:pt x="201" y="240"/>
                  </a:lnTo>
                  <a:lnTo>
                    <a:pt x="179" y="238"/>
                  </a:lnTo>
                  <a:lnTo>
                    <a:pt x="161" y="229"/>
                  </a:lnTo>
                  <a:lnTo>
                    <a:pt x="145" y="215"/>
                  </a:lnTo>
                  <a:lnTo>
                    <a:pt x="132" y="197"/>
                  </a:lnTo>
                  <a:lnTo>
                    <a:pt x="123" y="174"/>
                  </a:lnTo>
                  <a:lnTo>
                    <a:pt x="120" y="147"/>
                  </a:lnTo>
                  <a:lnTo>
                    <a:pt x="117" y="112"/>
                  </a:lnTo>
                  <a:lnTo>
                    <a:pt x="120" y="77"/>
                  </a:lnTo>
                  <a:lnTo>
                    <a:pt x="121" y="67"/>
                  </a:lnTo>
                  <a:lnTo>
                    <a:pt x="0" y="67"/>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grpSp>
      <p:grpSp>
        <p:nvGrpSpPr>
          <p:cNvPr id="67" name="그룹 65"/>
          <p:cNvGrpSpPr>
            <a:grpSpLocks noChangeAspect="1"/>
          </p:cNvGrpSpPr>
          <p:nvPr/>
        </p:nvGrpSpPr>
        <p:grpSpPr bwMode="auto">
          <a:xfrm>
            <a:off x="2408195" y="4506075"/>
            <a:ext cx="175308" cy="167674"/>
            <a:chOff x="1550988" y="2484438"/>
            <a:chExt cx="1792288" cy="2035175"/>
          </a:xfrm>
          <a:solidFill>
            <a:srgbClr val="FFFFFF">
              <a:lumMod val="50000"/>
            </a:srgbClr>
          </a:solidFill>
        </p:grpSpPr>
        <p:sp>
          <p:nvSpPr>
            <p:cNvPr id="68" name="Freeform 8"/>
            <p:cNvSpPr>
              <a:spLocks/>
            </p:cNvSpPr>
            <p:nvPr/>
          </p:nvSpPr>
          <p:spPr bwMode="auto">
            <a:xfrm>
              <a:off x="2879726" y="3414713"/>
              <a:ext cx="280988" cy="60325"/>
            </a:xfrm>
            <a:custGeom>
              <a:avLst/>
              <a:gdLst>
                <a:gd name="T0" fmla="*/ 0 w 532"/>
                <a:gd name="T1" fmla="*/ 0 h 115"/>
                <a:gd name="T2" fmla="*/ 2147483647 w 532"/>
                <a:gd name="T3" fmla="*/ 0 h 115"/>
                <a:gd name="T4" fmla="*/ 2147483647 w 532"/>
                <a:gd name="T5" fmla="*/ 2147483647 h 115"/>
                <a:gd name="T6" fmla="*/ 2147483647 w 532"/>
                <a:gd name="T7" fmla="*/ 2147483647 h 115"/>
                <a:gd name="T8" fmla="*/ 2147483647 w 532"/>
                <a:gd name="T9" fmla="*/ 2147483647 h 115"/>
                <a:gd name="T10" fmla="*/ 2147483647 w 532"/>
                <a:gd name="T11" fmla="*/ 2147483647 h 115"/>
                <a:gd name="T12" fmla="*/ 2147483647 w 532"/>
                <a:gd name="T13" fmla="*/ 2147483647 h 115"/>
                <a:gd name="T14" fmla="*/ 2147483647 w 532"/>
                <a:gd name="T15" fmla="*/ 2147483647 h 115"/>
                <a:gd name="T16" fmla="*/ 2147483647 w 532"/>
                <a:gd name="T17" fmla="*/ 2147483647 h 115"/>
                <a:gd name="T18" fmla="*/ 2147483647 w 532"/>
                <a:gd name="T19" fmla="*/ 2147483647 h 115"/>
                <a:gd name="T20" fmla="*/ 0 w 532"/>
                <a:gd name="T21" fmla="*/ 2147483647 h 115"/>
                <a:gd name="T22" fmla="*/ 0 w 532"/>
                <a:gd name="T23" fmla="*/ 0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2" h="115">
                  <a:moveTo>
                    <a:pt x="0" y="0"/>
                  </a:moveTo>
                  <a:lnTo>
                    <a:pt x="532" y="0"/>
                  </a:lnTo>
                  <a:lnTo>
                    <a:pt x="532" y="20"/>
                  </a:lnTo>
                  <a:lnTo>
                    <a:pt x="529" y="45"/>
                  </a:lnTo>
                  <a:lnTo>
                    <a:pt x="523" y="65"/>
                  </a:lnTo>
                  <a:lnTo>
                    <a:pt x="513" y="84"/>
                  </a:lnTo>
                  <a:lnTo>
                    <a:pt x="499" y="97"/>
                  </a:lnTo>
                  <a:lnTo>
                    <a:pt x="481" y="107"/>
                  </a:lnTo>
                  <a:lnTo>
                    <a:pt x="459" y="114"/>
                  </a:lnTo>
                  <a:lnTo>
                    <a:pt x="436" y="115"/>
                  </a:lnTo>
                  <a:lnTo>
                    <a:pt x="0" y="115"/>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69" name="Freeform 9"/>
            <p:cNvSpPr>
              <a:spLocks/>
            </p:cNvSpPr>
            <p:nvPr/>
          </p:nvSpPr>
          <p:spPr bwMode="auto">
            <a:xfrm>
              <a:off x="2879726" y="3505200"/>
              <a:ext cx="280988" cy="60325"/>
            </a:xfrm>
            <a:custGeom>
              <a:avLst/>
              <a:gdLst>
                <a:gd name="T0" fmla="*/ 0 w 532"/>
                <a:gd name="T1" fmla="*/ 0 h 114"/>
                <a:gd name="T2" fmla="*/ 2147483647 w 532"/>
                <a:gd name="T3" fmla="*/ 0 h 114"/>
                <a:gd name="T4" fmla="*/ 2147483647 w 532"/>
                <a:gd name="T5" fmla="*/ 2147483647 h 114"/>
                <a:gd name="T6" fmla="*/ 2147483647 w 532"/>
                <a:gd name="T7" fmla="*/ 2147483647 h 114"/>
                <a:gd name="T8" fmla="*/ 2147483647 w 532"/>
                <a:gd name="T9" fmla="*/ 2147483647 h 114"/>
                <a:gd name="T10" fmla="*/ 2147483647 w 532"/>
                <a:gd name="T11" fmla="*/ 2147483647 h 114"/>
                <a:gd name="T12" fmla="*/ 2147483647 w 532"/>
                <a:gd name="T13" fmla="*/ 2147483647 h 114"/>
                <a:gd name="T14" fmla="*/ 2147483647 w 532"/>
                <a:gd name="T15" fmla="*/ 2147483647 h 114"/>
                <a:gd name="T16" fmla="*/ 2147483647 w 532"/>
                <a:gd name="T17" fmla="*/ 2147483647 h 114"/>
                <a:gd name="T18" fmla="*/ 2147483647 w 532"/>
                <a:gd name="T19" fmla="*/ 2147483647 h 114"/>
                <a:gd name="T20" fmla="*/ 0 w 532"/>
                <a:gd name="T21" fmla="*/ 2147483647 h 114"/>
                <a:gd name="T22" fmla="*/ 0 w 532"/>
                <a:gd name="T23" fmla="*/ 0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2" h="114">
                  <a:moveTo>
                    <a:pt x="0" y="0"/>
                  </a:moveTo>
                  <a:lnTo>
                    <a:pt x="532" y="0"/>
                  </a:lnTo>
                  <a:lnTo>
                    <a:pt x="532" y="18"/>
                  </a:lnTo>
                  <a:lnTo>
                    <a:pt x="529" y="43"/>
                  </a:lnTo>
                  <a:lnTo>
                    <a:pt x="523" y="64"/>
                  </a:lnTo>
                  <a:lnTo>
                    <a:pt x="513" y="82"/>
                  </a:lnTo>
                  <a:lnTo>
                    <a:pt x="499" y="96"/>
                  </a:lnTo>
                  <a:lnTo>
                    <a:pt x="481" y="105"/>
                  </a:lnTo>
                  <a:lnTo>
                    <a:pt x="459" y="112"/>
                  </a:lnTo>
                  <a:lnTo>
                    <a:pt x="436" y="114"/>
                  </a:lnTo>
                  <a:lnTo>
                    <a:pt x="0" y="114"/>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70" name="Freeform 10"/>
            <p:cNvSpPr>
              <a:spLocks/>
            </p:cNvSpPr>
            <p:nvPr/>
          </p:nvSpPr>
          <p:spPr bwMode="auto">
            <a:xfrm>
              <a:off x="2879726" y="3324225"/>
              <a:ext cx="280988" cy="61913"/>
            </a:xfrm>
            <a:custGeom>
              <a:avLst/>
              <a:gdLst>
                <a:gd name="T0" fmla="*/ 0 w 532"/>
                <a:gd name="T1" fmla="*/ 0 h 115"/>
                <a:gd name="T2" fmla="*/ 2147483647 w 532"/>
                <a:gd name="T3" fmla="*/ 0 h 115"/>
                <a:gd name="T4" fmla="*/ 2147483647 w 532"/>
                <a:gd name="T5" fmla="*/ 2147483647 h 115"/>
                <a:gd name="T6" fmla="*/ 2147483647 w 532"/>
                <a:gd name="T7" fmla="*/ 2147483647 h 115"/>
                <a:gd name="T8" fmla="*/ 2147483647 w 532"/>
                <a:gd name="T9" fmla="*/ 2147483647 h 115"/>
                <a:gd name="T10" fmla="*/ 2147483647 w 532"/>
                <a:gd name="T11" fmla="*/ 2147483647 h 115"/>
                <a:gd name="T12" fmla="*/ 2147483647 w 532"/>
                <a:gd name="T13" fmla="*/ 2147483647 h 115"/>
                <a:gd name="T14" fmla="*/ 2147483647 w 532"/>
                <a:gd name="T15" fmla="*/ 2147483647 h 115"/>
                <a:gd name="T16" fmla="*/ 2147483647 w 532"/>
                <a:gd name="T17" fmla="*/ 2147483647 h 115"/>
                <a:gd name="T18" fmla="*/ 2147483647 w 532"/>
                <a:gd name="T19" fmla="*/ 2147483647 h 115"/>
                <a:gd name="T20" fmla="*/ 0 w 532"/>
                <a:gd name="T21" fmla="*/ 2147483647 h 115"/>
                <a:gd name="T22" fmla="*/ 0 w 532"/>
                <a:gd name="T23" fmla="*/ 0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2" h="115">
                  <a:moveTo>
                    <a:pt x="0" y="0"/>
                  </a:moveTo>
                  <a:lnTo>
                    <a:pt x="532" y="0"/>
                  </a:lnTo>
                  <a:lnTo>
                    <a:pt x="532" y="20"/>
                  </a:lnTo>
                  <a:lnTo>
                    <a:pt x="529" y="44"/>
                  </a:lnTo>
                  <a:lnTo>
                    <a:pt x="523" y="65"/>
                  </a:lnTo>
                  <a:lnTo>
                    <a:pt x="513" y="82"/>
                  </a:lnTo>
                  <a:lnTo>
                    <a:pt x="499" y="96"/>
                  </a:lnTo>
                  <a:lnTo>
                    <a:pt x="481" y="106"/>
                  </a:lnTo>
                  <a:lnTo>
                    <a:pt x="459" y="112"/>
                  </a:lnTo>
                  <a:lnTo>
                    <a:pt x="436" y="115"/>
                  </a:lnTo>
                  <a:lnTo>
                    <a:pt x="0" y="115"/>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71" name="Freeform 11"/>
            <p:cNvSpPr>
              <a:spLocks noEditPoints="1"/>
            </p:cNvSpPr>
            <p:nvPr/>
          </p:nvSpPr>
          <p:spPr bwMode="auto">
            <a:xfrm>
              <a:off x="2881313" y="3616325"/>
              <a:ext cx="263525" cy="195263"/>
            </a:xfrm>
            <a:custGeom>
              <a:avLst/>
              <a:gdLst>
                <a:gd name="T0" fmla="*/ 2147483647 w 499"/>
                <a:gd name="T1" fmla="*/ 2147483647 h 368"/>
                <a:gd name="T2" fmla="*/ 2147483647 w 499"/>
                <a:gd name="T3" fmla="*/ 2147483647 h 368"/>
                <a:gd name="T4" fmla="*/ 2147483647 w 499"/>
                <a:gd name="T5" fmla="*/ 2147483647 h 368"/>
                <a:gd name="T6" fmla="*/ 2147483647 w 499"/>
                <a:gd name="T7" fmla="*/ 2147483647 h 368"/>
                <a:gd name="T8" fmla="*/ 2147483647 w 499"/>
                <a:gd name="T9" fmla="*/ 2147483647 h 368"/>
                <a:gd name="T10" fmla="*/ 2147483647 w 499"/>
                <a:gd name="T11" fmla="*/ 2147483647 h 368"/>
                <a:gd name="T12" fmla="*/ 2147483647 w 499"/>
                <a:gd name="T13" fmla="*/ 2147483647 h 368"/>
                <a:gd name="T14" fmla="*/ 2147483647 w 499"/>
                <a:gd name="T15" fmla="*/ 2147483647 h 368"/>
                <a:gd name="T16" fmla="*/ 2147483647 w 499"/>
                <a:gd name="T17" fmla="*/ 2147483647 h 368"/>
                <a:gd name="T18" fmla="*/ 2147483647 w 499"/>
                <a:gd name="T19" fmla="*/ 2147483647 h 368"/>
                <a:gd name="T20" fmla="*/ 2147483647 w 499"/>
                <a:gd name="T21" fmla="*/ 2147483647 h 368"/>
                <a:gd name="T22" fmla="*/ 2147483647 w 499"/>
                <a:gd name="T23" fmla="*/ 2147483647 h 368"/>
                <a:gd name="T24" fmla="*/ 2147483647 w 499"/>
                <a:gd name="T25" fmla="*/ 2147483647 h 368"/>
                <a:gd name="T26" fmla="*/ 2147483647 w 499"/>
                <a:gd name="T27" fmla="*/ 2147483647 h 368"/>
                <a:gd name="T28" fmla="*/ 2147483647 w 499"/>
                <a:gd name="T29" fmla="*/ 2147483647 h 368"/>
                <a:gd name="T30" fmla="*/ 0 w 499"/>
                <a:gd name="T31" fmla="*/ 0 h 368"/>
                <a:gd name="T32" fmla="*/ 2147483647 w 499"/>
                <a:gd name="T33" fmla="*/ 0 h 368"/>
                <a:gd name="T34" fmla="*/ 2147483647 w 499"/>
                <a:gd name="T35" fmla="*/ 2147483647 h 368"/>
                <a:gd name="T36" fmla="*/ 2147483647 w 499"/>
                <a:gd name="T37" fmla="*/ 2147483647 h 368"/>
                <a:gd name="T38" fmla="*/ 2147483647 w 499"/>
                <a:gd name="T39" fmla="*/ 2147483647 h 368"/>
                <a:gd name="T40" fmla="*/ 2147483647 w 499"/>
                <a:gd name="T41" fmla="*/ 2147483647 h 368"/>
                <a:gd name="T42" fmla="*/ 2147483647 w 499"/>
                <a:gd name="T43" fmla="*/ 2147483647 h 368"/>
                <a:gd name="T44" fmla="*/ 2147483647 w 499"/>
                <a:gd name="T45" fmla="*/ 2147483647 h 368"/>
                <a:gd name="T46" fmla="*/ 2147483647 w 499"/>
                <a:gd name="T47" fmla="*/ 2147483647 h 368"/>
                <a:gd name="T48" fmla="*/ 2147483647 w 499"/>
                <a:gd name="T49" fmla="*/ 2147483647 h 368"/>
                <a:gd name="T50" fmla="*/ 2147483647 w 499"/>
                <a:gd name="T51" fmla="*/ 2147483647 h 368"/>
                <a:gd name="T52" fmla="*/ 2147483647 w 499"/>
                <a:gd name="T53" fmla="*/ 2147483647 h 368"/>
                <a:gd name="T54" fmla="*/ 2147483647 w 499"/>
                <a:gd name="T55" fmla="*/ 2147483647 h 368"/>
                <a:gd name="T56" fmla="*/ 2147483647 w 499"/>
                <a:gd name="T57" fmla="*/ 2147483647 h 368"/>
                <a:gd name="T58" fmla="*/ 2147483647 w 499"/>
                <a:gd name="T59" fmla="*/ 2147483647 h 368"/>
                <a:gd name="T60" fmla="*/ 2147483647 w 499"/>
                <a:gd name="T61" fmla="*/ 2147483647 h 368"/>
                <a:gd name="T62" fmla="*/ 0 w 499"/>
                <a:gd name="T63" fmla="*/ 2147483647 h 368"/>
                <a:gd name="T64" fmla="*/ 0 w 499"/>
                <a:gd name="T65" fmla="*/ 0 h 3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9" h="368">
                  <a:moveTo>
                    <a:pt x="121" y="120"/>
                  </a:moveTo>
                  <a:lnTo>
                    <a:pt x="121" y="249"/>
                  </a:lnTo>
                  <a:lnTo>
                    <a:pt x="287" y="249"/>
                  </a:lnTo>
                  <a:lnTo>
                    <a:pt x="311" y="248"/>
                  </a:lnTo>
                  <a:lnTo>
                    <a:pt x="331" y="243"/>
                  </a:lnTo>
                  <a:lnTo>
                    <a:pt x="347" y="238"/>
                  </a:lnTo>
                  <a:lnTo>
                    <a:pt x="358" y="230"/>
                  </a:lnTo>
                  <a:lnTo>
                    <a:pt x="367" y="222"/>
                  </a:lnTo>
                  <a:lnTo>
                    <a:pt x="373" y="214"/>
                  </a:lnTo>
                  <a:lnTo>
                    <a:pt x="376" y="207"/>
                  </a:lnTo>
                  <a:lnTo>
                    <a:pt x="378" y="199"/>
                  </a:lnTo>
                  <a:lnTo>
                    <a:pt x="379" y="194"/>
                  </a:lnTo>
                  <a:lnTo>
                    <a:pt x="379" y="192"/>
                  </a:lnTo>
                  <a:lnTo>
                    <a:pt x="379" y="120"/>
                  </a:lnTo>
                  <a:lnTo>
                    <a:pt x="121" y="120"/>
                  </a:lnTo>
                  <a:close/>
                  <a:moveTo>
                    <a:pt x="0" y="0"/>
                  </a:moveTo>
                  <a:lnTo>
                    <a:pt x="499" y="0"/>
                  </a:lnTo>
                  <a:lnTo>
                    <a:pt x="499" y="192"/>
                  </a:lnTo>
                  <a:lnTo>
                    <a:pt x="499" y="204"/>
                  </a:lnTo>
                  <a:lnTo>
                    <a:pt x="496" y="219"/>
                  </a:lnTo>
                  <a:lnTo>
                    <a:pt x="491" y="235"/>
                  </a:lnTo>
                  <a:lnTo>
                    <a:pt x="485" y="253"/>
                  </a:lnTo>
                  <a:lnTo>
                    <a:pt x="476" y="271"/>
                  </a:lnTo>
                  <a:lnTo>
                    <a:pt x="465" y="290"/>
                  </a:lnTo>
                  <a:lnTo>
                    <a:pt x="450" y="307"/>
                  </a:lnTo>
                  <a:lnTo>
                    <a:pt x="433" y="324"/>
                  </a:lnTo>
                  <a:lnTo>
                    <a:pt x="412" y="338"/>
                  </a:lnTo>
                  <a:lnTo>
                    <a:pt x="387" y="351"/>
                  </a:lnTo>
                  <a:lnTo>
                    <a:pt x="358" y="361"/>
                  </a:lnTo>
                  <a:lnTo>
                    <a:pt x="325" y="367"/>
                  </a:lnTo>
                  <a:lnTo>
                    <a:pt x="287" y="368"/>
                  </a:lnTo>
                  <a:lnTo>
                    <a:pt x="0" y="368"/>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72" name="Freeform 12"/>
            <p:cNvSpPr>
              <a:spLocks noEditPoints="1"/>
            </p:cNvSpPr>
            <p:nvPr/>
          </p:nvSpPr>
          <p:spPr bwMode="auto">
            <a:xfrm>
              <a:off x="1550988" y="2484438"/>
              <a:ext cx="1792288" cy="2035175"/>
            </a:xfrm>
            <a:custGeom>
              <a:avLst/>
              <a:gdLst>
                <a:gd name="T0" fmla="*/ 2147483647 w 3387"/>
                <a:gd name="T1" fmla="*/ 2147483647 h 3846"/>
                <a:gd name="T2" fmla="*/ 2147483647 w 3387"/>
                <a:gd name="T3" fmla="*/ 2147483647 h 3846"/>
                <a:gd name="T4" fmla="*/ 2147483647 w 3387"/>
                <a:gd name="T5" fmla="*/ 2147483647 h 3846"/>
                <a:gd name="T6" fmla="*/ 2147483647 w 3387"/>
                <a:gd name="T7" fmla="*/ 2147483647 h 3846"/>
                <a:gd name="T8" fmla="*/ 2147483647 w 3387"/>
                <a:gd name="T9" fmla="*/ 2147483647 h 3846"/>
                <a:gd name="T10" fmla="*/ 2147483647 w 3387"/>
                <a:gd name="T11" fmla="*/ 2147483647 h 3846"/>
                <a:gd name="T12" fmla="*/ 2147483647 w 3387"/>
                <a:gd name="T13" fmla="*/ 2147483647 h 3846"/>
                <a:gd name="T14" fmla="*/ 2147483647 w 3387"/>
                <a:gd name="T15" fmla="*/ 2147483647 h 3846"/>
                <a:gd name="T16" fmla="*/ 2147483647 w 3387"/>
                <a:gd name="T17" fmla="*/ 2147483647 h 3846"/>
                <a:gd name="T18" fmla="*/ 2147483647 w 3387"/>
                <a:gd name="T19" fmla="*/ 2147483647 h 3846"/>
                <a:gd name="T20" fmla="*/ 2147483647 w 3387"/>
                <a:gd name="T21" fmla="*/ 2147483647 h 3846"/>
                <a:gd name="T22" fmla="*/ 2147483647 w 3387"/>
                <a:gd name="T23" fmla="*/ 2147483647 h 3846"/>
                <a:gd name="T24" fmla="*/ 2147483647 w 3387"/>
                <a:gd name="T25" fmla="*/ 2147483647 h 3846"/>
                <a:gd name="T26" fmla="*/ 2147483647 w 3387"/>
                <a:gd name="T27" fmla="*/ 2147483647 h 3846"/>
                <a:gd name="T28" fmla="*/ 2147483647 w 3387"/>
                <a:gd name="T29" fmla="*/ 2147483647 h 3846"/>
                <a:gd name="T30" fmla="*/ 2147483647 w 3387"/>
                <a:gd name="T31" fmla="*/ 2147483647 h 3846"/>
                <a:gd name="T32" fmla="*/ 2147483647 w 3387"/>
                <a:gd name="T33" fmla="*/ 2147483647 h 3846"/>
                <a:gd name="T34" fmla="*/ 2147483647 w 3387"/>
                <a:gd name="T35" fmla="*/ 2147483647 h 3846"/>
                <a:gd name="T36" fmla="*/ 2147483647 w 3387"/>
                <a:gd name="T37" fmla="*/ 2147483647 h 3846"/>
                <a:gd name="T38" fmla="*/ 2147483647 w 3387"/>
                <a:gd name="T39" fmla="*/ 2147483647 h 3846"/>
                <a:gd name="T40" fmla="*/ 2147483647 w 3387"/>
                <a:gd name="T41" fmla="*/ 2147483647 h 3846"/>
                <a:gd name="T42" fmla="*/ 2147483647 w 3387"/>
                <a:gd name="T43" fmla="*/ 2147483647 h 3846"/>
                <a:gd name="T44" fmla="*/ 2147483647 w 3387"/>
                <a:gd name="T45" fmla="*/ 2147483647 h 3846"/>
                <a:gd name="T46" fmla="*/ 2147483647 w 3387"/>
                <a:gd name="T47" fmla="*/ 2147483647 h 3846"/>
                <a:gd name="T48" fmla="*/ 2147483647 w 3387"/>
                <a:gd name="T49" fmla="*/ 2147483647 h 3846"/>
                <a:gd name="T50" fmla="*/ 2147483647 w 3387"/>
                <a:gd name="T51" fmla="*/ 2147483647 h 3846"/>
                <a:gd name="T52" fmla="*/ 2147483647 w 3387"/>
                <a:gd name="T53" fmla="*/ 2147483647 h 3846"/>
                <a:gd name="T54" fmla="*/ 2147483647 w 3387"/>
                <a:gd name="T55" fmla="*/ 2147483647 h 3846"/>
                <a:gd name="T56" fmla="*/ 2147483647 w 3387"/>
                <a:gd name="T57" fmla="*/ 2147483647 h 3846"/>
                <a:gd name="T58" fmla="*/ 2147483647 w 3387"/>
                <a:gd name="T59" fmla="*/ 2147483647 h 3846"/>
                <a:gd name="T60" fmla="*/ 2147483647 w 3387"/>
                <a:gd name="T61" fmla="*/ 2147483647 h 3846"/>
                <a:gd name="T62" fmla="*/ 2147483647 w 3387"/>
                <a:gd name="T63" fmla="*/ 2147483647 h 3846"/>
                <a:gd name="T64" fmla="*/ 2147483647 w 3387"/>
                <a:gd name="T65" fmla="*/ 2147483647 h 3846"/>
                <a:gd name="T66" fmla="*/ 2147483647 w 3387"/>
                <a:gd name="T67" fmla="*/ 2147483647 h 3846"/>
                <a:gd name="T68" fmla="*/ 2147483647 w 3387"/>
                <a:gd name="T69" fmla="*/ 2147483647 h 3846"/>
                <a:gd name="T70" fmla="*/ 0 w 3387"/>
                <a:gd name="T71" fmla="*/ 0 h 3846"/>
                <a:gd name="T72" fmla="*/ 2147483647 w 3387"/>
                <a:gd name="T73" fmla="*/ 2147483647 h 3846"/>
                <a:gd name="T74" fmla="*/ 2147483647 w 3387"/>
                <a:gd name="T75" fmla="*/ 2147483647 h 3846"/>
                <a:gd name="T76" fmla="*/ 2147483647 w 3387"/>
                <a:gd name="T77" fmla="*/ 2147483647 h 3846"/>
                <a:gd name="T78" fmla="*/ 2147483647 w 3387"/>
                <a:gd name="T79" fmla="*/ 2147483647 h 3846"/>
                <a:gd name="T80" fmla="*/ 2147483647 w 3387"/>
                <a:gd name="T81" fmla="*/ 2147483647 h 3846"/>
                <a:gd name="T82" fmla="*/ 2147483647 w 3387"/>
                <a:gd name="T83" fmla="*/ 2147483647 h 3846"/>
                <a:gd name="T84" fmla="*/ 2147483647 w 3387"/>
                <a:gd name="T85" fmla="*/ 2147483647 h 3846"/>
                <a:gd name="T86" fmla="*/ 2147483647 w 3387"/>
                <a:gd name="T87" fmla="*/ 2147483647 h 3846"/>
                <a:gd name="T88" fmla="*/ 2147483647 w 3387"/>
                <a:gd name="T89" fmla="*/ 2147483647 h 3846"/>
                <a:gd name="T90" fmla="*/ 2147483647 w 3387"/>
                <a:gd name="T91" fmla="*/ 2147483647 h 3846"/>
                <a:gd name="T92" fmla="*/ 2147483647 w 3387"/>
                <a:gd name="T93" fmla="*/ 2147483647 h 3846"/>
                <a:gd name="T94" fmla="*/ 2147483647 w 3387"/>
                <a:gd name="T95" fmla="*/ 2147483647 h 3846"/>
                <a:gd name="T96" fmla="*/ 2147483647 w 3387"/>
                <a:gd name="T97" fmla="*/ 2147483647 h 3846"/>
                <a:gd name="T98" fmla="*/ 2147483647 w 3387"/>
                <a:gd name="T99" fmla="*/ 2147483647 h 3846"/>
                <a:gd name="T100" fmla="*/ 2147483647 w 3387"/>
                <a:gd name="T101" fmla="*/ 2147483647 h 3846"/>
                <a:gd name="T102" fmla="*/ 2147483647 w 3387"/>
                <a:gd name="T103" fmla="*/ 2147483647 h 3846"/>
                <a:gd name="T104" fmla="*/ 2147483647 w 3387"/>
                <a:gd name="T105" fmla="*/ 2147483647 h 3846"/>
                <a:gd name="T106" fmla="*/ 2147483647 w 3387"/>
                <a:gd name="T107" fmla="*/ 2147483647 h 3846"/>
                <a:gd name="T108" fmla="*/ 2147483647 w 3387"/>
                <a:gd name="T109" fmla="*/ 2147483647 h 3846"/>
                <a:gd name="T110" fmla="*/ 2147483647 w 3387"/>
                <a:gd name="T111" fmla="*/ 2147483647 h 3846"/>
                <a:gd name="T112" fmla="*/ 2147483647 w 3387"/>
                <a:gd name="T113" fmla="*/ 2147483647 h 3846"/>
                <a:gd name="T114" fmla="*/ 2147483647 w 3387"/>
                <a:gd name="T115" fmla="*/ 2147483647 h 3846"/>
                <a:gd name="T116" fmla="*/ 2147483647 w 3387"/>
                <a:gd name="T117" fmla="*/ 2147483647 h 3846"/>
                <a:gd name="T118" fmla="*/ 0 w 3387"/>
                <a:gd name="T119" fmla="*/ 0 h 38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87" h="3846">
                  <a:moveTo>
                    <a:pt x="335" y="3200"/>
                  </a:moveTo>
                  <a:lnTo>
                    <a:pt x="335" y="3206"/>
                  </a:lnTo>
                  <a:lnTo>
                    <a:pt x="334" y="3221"/>
                  </a:lnTo>
                  <a:lnTo>
                    <a:pt x="329" y="3236"/>
                  </a:lnTo>
                  <a:lnTo>
                    <a:pt x="334" y="3250"/>
                  </a:lnTo>
                  <a:lnTo>
                    <a:pt x="335" y="3266"/>
                  </a:lnTo>
                  <a:lnTo>
                    <a:pt x="334" y="3281"/>
                  </a:lnTo>
                  <a:lnTo>
                    <a:pt x="329" y="3296"/>
                  </a:lnTo>
                  <a:lnTo>
                    <a:pt x="334" y="3311"/>
                  </a:lnTo>
                  <a:lnTo>
                    <a:pt x="335" y="3326"/>
                  </a:lnTo>
                  <a:lnTo>
                    <a:pt x="334" y="3341"/>
                  </a:lnTo>
                  <a:lnTo>
                    <a:pt x="329" y="3356"/>
                  </a:lnTo>
                  <a:lnTo>
                    <a:pt x="332" y="3367"/>
                  </a:lnTo>
                  <a:lnTo>
                    <a:pt x="335" y="3378"/>
                  </a:lnTo>
                  <a:lnTo>
                    <a:pt x="335" y="3381"/>
                  </a:lnTo>
                  <a:lnTo>
                    <a:pt x="335" y="3382"/>
                  </a:lnTo>
                  <a:lnTo>
                    <a:pt x="335" y="3384"/>
                  </a:lnTo>
                  <a:lnTo>
                    <a:pt x="335" y="3386"/>
                  </a:lnTo>
                  <a:lnTo>
                    <a:pt x="334" y="3402"/>
                  </a:lnTo>
                  <a:lnTo>
                    <a:pt x="329" y="3415"/>
                  </a:lnTo>
                  <a:lnTo>
                    <a:pt x="334" y="3430"/>
                  </a:lnTo>
                  <a:lnTo>
                    <a:pt x="335" y="3447"/>
                  </a:lnTo>
                  <a:lnTo>
                    <a:pt x="334" y="3461"/>
                  </a:lnTo>
                  <a:lnTo>
                    <a:pt x="329" y="3476"/>
                  </a:lnTo>
                  <a:lnTo>
                    <a:pt x="334" y="3490"/>
                  </a:lnTo>
                  <a:lnTo>
                    <a:pt x="335" y="3506"/>
                  </a:lnTo>
                  <a:lnTo>
                    <a:pt x="334" y="3521"/>
                  </a:lnTo>
                  <a:lnTo>
                    <a:pt x="329" y="3536"/>
                  </a:lnTo>
                  <a:lnTo>
                    <a:pt x="334" y="3550"/>
                  </a:lnTo>
                  <a:lnTo>
                    <a:pt x="335" y="3565"/>
                  </a:lnTo>
                  <a:lnTo>
                    <a:pt x="332" y="3585"/>
                  </a:lnTo>
                  <a:lnTo>
                    <a:pt x="337" y="3593"/>
                  </a:lnTo>
                  <a:lnTo>
                    <a:pt x="341" y="3603"/>
                  </a:lnTo>
                  <a:lnTo>
                    <a:pt x="345" y="3624"/>
                  </a:lnTo>
                  <a:lnTo>
                    <a:pt x="352" y="3631"/>
                  </a:lnTo>
                  <a:lnTo>
                    <a:pt x="358" y="3639"/>
                  </a:lnTo>
                  <a:lnTo>
                    <a:pt x="363" y="3648"/>
                  </a:lnTo>
                  <a:lnTo>
                    <a:pt x="367" y="3658"/>
                  </a:lnTo>
                  <a:lnTo>
                    <a:pt x="377" y="3663"/>
                  </a:lnTo>
                  <a:lnTo>
                    <a:pt x="385" y="3669"/>
                  </a:lnTo>
                  <a:lnTo>
                    <a:pt x="392" y="3677"/>
                  </a:lnTo>
                  <a:lnTo>
                    <a:pt x="398" y="3685"/>
                  </a:lnTo>
                  <a:lnTo>
                    <a:pt x="408" y="3687"/>
                  </a:lnTo>
                  <a:lnTo>
                    <a:pt x="418" y="3690"/>
                  </a:lnTo>
                  <a:lnTo>
                    <a:pt x="427" y="3695"/>
                  </a:lnTo>
                  <a:lnTo>
                    <a:pt x="436" y="3701"/>
                  </a:lnTo>
                  <a:lnTo>
                    <a:pt x="445" y="3701"/>
                  </a:lnTo>
                  <a:lnTo>
                    <a:pt x="457" y="3701"/>
                  </a:lnTo>
                  <a:lnTo>
                    <a:pt x="467" y="3704"/>
                  </a:lnTo>
                  <a:lnTo>
                    <a:pt x="477" y="3708"/>
                  </a:lnTo>
                  <a:lnTo>
                    <a:pt x="496" y="3703"/>
                  </a:lnTo>
                  <a:lnTo>
                    <a:pt x="516" y="3703"/>
                  </a:lnTo>
                  <a:lnTo>
                    <a:pt x="525" y="3696"/>
                  </a:lnTo>
                  <a:lnTo>
                    <a:pt x="534" y="3691"/>
                  </a:lnTo>
                  <a:lnTo>
                    <a:pt x="554" y="3687"/>
                  </a:lnTo>
                  <a:lnTo>
                    <a:pt x="560" y="3678"/>
                  </a:lnTo>
                  <a:lnTo>
                    <a:pt x="569" y="3670"/>
                  </a:lnTo>
                  <a:lnTo>
                    <a:pt x="576" y="3664"/>
                  </a:lnTo>
                  <a:lnTo>
                    <a:pt x="586" y="3660"/>
                  </a:lnTo>
                  <a:lnTo>
                    <a:pt x="590" y="3650"/>
                  </a:lnTo>
                  <a:lnTo>
                    <a:pt x="595" y="3642"/>
                  </a:lnTo>
                  <a:lnTo>
                    <a:pt x="601" y="3633"/>
                  </a:lnTo>
                  <a:lnTo>
                    <a:pt x="610" y="3626"/>
                  </a:lnTo>
                  <a:lnTo>
                    <a:pt x="612" y="3606"/>
                  </a:lnTo>
                  <a:lnTo>
                    <a:pt x="617" y="3596"/>
                  </a:lnTo>
                  <a:lnTo>
                    <a:pt x="622" y="3587"/>
                  </a:lnTo>
                  <a:lnTo>
                    <a:pt x="620" y="3567"/>
                  </a:lnTo>
                  <a:lnTo>
                    <a:pt x="622" y="3552"/>
                  </a:lnTo>
                  <a:lnTo>
                    <a:pt x="626" y="3540"/>
                  </a:lnTo>
                  <a:lnTo>
                    <a:pt x="622" y="3525"/>
                  </a:lnTo>
                  <a:lnTo>
                    <a:pt x="620" y="3510"/>
                  </a:lnTo>
                  <a:lnTo>
                    <a:pt x="622" y="3494"/>
                  </a:lnTo>
                  <a:lnTo>
                    <a:pt x="626" y="3480"/>
                  </a:lnTo>
                  <a:lnTo>
                    <a:pt x="622" y="3465"/>
                  </a:lnTo>
                  <a:lnTo>
                    <a:pt x="620" y="3450"/>
                  </a:lnTo>
                  <a:lnTo>
                    <a:pt x="622" y="3434"/>
                  </a:lnTo>
                  <a:lnTo>
                    <a:pt x="626" y="3419"/>
                  </a:lnTo>
                  <a:lnTo>
                    <a:pt x="622" y="3405"/>
                  </a:lnTo>
                  <a:lnTo>
                    <a:pt x="620" y="3389"/>
                  </a:lnTo>
                  <a:lnTo>
                    <a:pt x="621" y="3386"/>
                  </a:lnTo>
                  <a:lnTo>
                    <a:pt x="621" y="3382"/>
                  </a:lnTo>
                  <a:lnTo>
                    <a:pt x="621" y="3378"/>
                  </a:lnTo>
                  <a:lnTo>
                    <a:pt x="623" y="3368"/>
                  </a:lnTo>
                  <a:lnTo>
                    <a:pt x="627" y="3359"/>
                  </a:lnTo>
                  <a:lnTo>
                    <a:pt x="622" y="3346"/>
                  </a:lnTo>
                  <a:lnTo>
                    <a:pt x="620" y="3330"/>
                  </a:lnTo>
                  <a:lnTo>
                    <a:pt x="622" y="3315"/>
                  </a:lnTo>
                  <a:lnTo>
                    <a:pt x="626" y="3300"/>
                  </a:lnTo>
                  <a:lnTo>
                    <a:pt x="622" y="3285"/>
                  </a:lnTo>
                  <a:lnTo>
                    <a:pt x="620" y="3270"/>
                  </a:lnTo>
                  <a:lnTo>
                    <a:pt x="622" y="3254"/>
                  </a:lnTo>
                  <a:lnTo>
                    <a:pt x="626" y="3240"/>
                  </a:lnTo>
                  <a:lnTo>
                    <a:pt x="622" y="3225"/>
                  </a:lnTo>
                  <a:lnTo>
                    <a:pt x="620" y="3210"/>
                  </a:lnTo>
                  <a:lnTo>
                    <a:pt x="621" y="3200"/>
                  </a:lnTo>
                  <a:lnTo>
                    <a:pt x="335" y="3200"/>
                  </a:lnTo>
                  <a:close/>
                  <a:moveTo>
                    <a:pt x="678" y="365"/>
                  </a:moveTo>
                  <a:lnTo>
                    <a:pt x="366" y="678"/>
                  </a:lnTo>
                  <a:lnTo>
                    <a:pt x="366" y="2831"/>
                  </a:lnTo>
                  <a:lnTo>
                    <a:pt x="724" y="2831"/>
                  </a:lnTo>
                  <a:lnTo>
                    <a:pt x="771" y="2828"/>
                  </a:lnTo>
                  <a:lnTo>
                    <a:pt x="816" y="2820"/>
                  </a:lnTo>
                  <a:lnTo>
                    <a:pt x="855" y="2806"/>
                  </a:lnTo>
                  <a:lnTo>
                    <a:pt x="891" y="2786"/>
                  </a:lnTo>
                  <a:lnTo>
                    <a:pt x="921" y="2761"/>
                  </a:lnTo>
                  <a:lnTo>
                    <a:pt x="948" y="2730"/>
                  </a:lnTo>
                  <a:lnTo>
                    <a:pt x="969" y="2694"/>
                  </a:lnTo>
                  <a:lnTo>
                    <a:pt x="983" y="2663"/>
                  </a:lnTo>
                  <a:lnTo>
                    <a:pt x="993" y="2633"/>
                  </a:lnTo>
                  <a:lnTo>
                    <a:pt x="1000" y="2606"/>
                  </a:lnTo>
                  <a:lnTo>
                    <a:pt x="1004" y="2581"/>
                  </a:lnTo>
                  <a:lnTo>
                    <a:pt x="1006" y="2562"/>
                  </a:lnTo>
                  <a:lnTo>
                    <a:pt x="1008" y="2550"/>
                  </a:lnTo>
                  <a:lnTo>
                    <a:pt x="1008" y="2545"/>
                  </a:lnTo>
                  <a:lnTo>
                    <a:pt x="1008" y="365"/>
                  </a:lnTo>
                  <a:lnTo>
                    <a:pt x="678" y="365"/>
                  </a:lnTo>
                  <a:close/>
                  <a:moveTo>
                    <a:pt x="121" y="120"/>
                  </a:moveTo>
                  <a:lnTo>
                    <a:pt x="121" y="3080"/>
                  </a:lnTo>
                  <a:lnTo>
                    <a:pt x="621" y="3080"/>
                  </a:lnTo>
                  <a:lnTo>
                    <a:pt x="626" y="3060"/>
                  </a:lnTo>
                  <a:lnTo>
                    <a:pt x="622" y="3045"/>
                  </a:lnTo>
                  <a:lnTo>
                    <a:pt x="620" y="3030"/>
                  </a:lnTo>
                  <a:lnTo>
                    <a:pt x="622" y="3014"/>
                  </a:lnTo>
                  <a:lnTo>
                    <a:pt x="626" y="3000"/>
                  </a:lnTo>
                  <a:lnTo>
                    <a:pt x="622" y="2985"/>
                  </a:lnTo>
                  <a:lnTo>
                    <a:pt x="620" y="2969"/>
                  </a:lnTo>
                  <a:lnTo>
                    <a:pt x="621" y="2960"/>
                  </a:lnTo>
                  <a:lnTo>
                    <a:pt x="622" y="2950"/>
                  </a:lnTo>
                  <a:lnTo>
                    <a:pt x="245" y="2950"/>
                  </a:lnTo>
                  <a:lnTo>
                    <a:pt x="245" y="628"/>
                  </a:lnTo>
                  <a:lnTo>
                    <a:pt x="628" y="244"/>
                  </a:lnTo>
                  <a:lnTo>
                    <a:pt x="1127" y="244"/>
                  </a:lnTo>
                  <a:lnTo>
                    <a:pt x="1127" y="2546"/>
                  </a:lnTo>
                  <a:lnTo>
                    <a:pt x="1127" y="2570"/>
                  </a:lnTo>
                  <a:lnTo>
                    <a:pt x="1125" y="2597"/>
                  </a:lnTo>
                  <a:lnTo>
                    <a:pt x="1120" y="2624"/>
                  </a:lnTo>
                  <a:lnTo>
                    <a:pt x="1113" y="2654"/>
                  </a:lnTo>
                  <a:lnTo>
                    <a:pt x="1103" y="2684"/>
                  </a:lnTo>
                  <a:lnTo>
                    <a:pt x="1092" y="2715"/>
                  </a:lnTo>
                  <a:lnTo>
                    <a:pt x="1079" y="2745"/>
                  </a:lnTo>
                  <a:lnTo>
                    <a:pt x="1062" y="2775"/>
                  </a:lnTo>
                  <a:lnTo>
                    <a:pt x="1043" y="2804"/>
                  </a:lnTo>
                  <a:lnTo>
                    <a:pt x="1020" y="2831"/>
                  </a:lnTo>
                  <a:lnTo>
                    <a:pt x="994" y="2857"/>
                  </a:lnTo>
                  <a:lnTo>
                    <a:pt x="964" y="2881"/>
                  </a:lnTo>
                  <a:lnTo>
                    <a:pt x="932" y="2902"/>
                  </a:lnTo>
                  <a:lnTo>
                    <a:pt x="895" y="2919"/>
                  </a:lnTo>
                  <a:lnTo>
                    <a:pt x="855" y="2933"/>
                  </a:lnTo>
                  <a:lnTo>
                    <a:pt x="810" y="2944"/>
                  </a:lnTo>
                  <a:lnTo>
                    <a:pt x="761" y="2949"/>
                  </a:lnTo>
                  <a:lnTo>
                    <a:pt x="764" y="2969"/>
                  </a:lnTo>
                  <a:lnTo>
                    <a:pt x="763" y="2985"/>
                  </a:lnTo>
                  <a:lnTo>
                    <a:pt x="758" y="3000"/>
                  </a:lnTo>
                  <a:lnTo>
                    <a:pt x="763" y="3015"/>
                  </a:lnTo>
                  <a:lnTo>
                    <a:pt x="764" y="3030"/>
                  </a:lnTo>
                  <a:lnTo>
                    <a:pt x="763" y="3045"/>
                  </a:lnTo>
                  <a:lnTo>
                    <a:pt x="758" y="3060"/>
                  </a:lnTo>
                  <a:lnTo>
                    <a:pt x="763" y="3080"/>
                  </a:lnTo>
                  <a:lnTo>
                    <a:pt x="2837" y="3080"/>
                  </a:lnTo>
                  <a:lnTo>
                    <a:pt x="2896" y="3077"/>
                  </a:lnTo>
                  <a:lnTo>
                    <a:pt x="2949" y="3068"/>
                  </a:lnTo>
                  <a:lnTo>
                    <a:pt x="2999" y="3056"/>
                  </a:lnTo>
                  <a:lnTo>
                    <a:pt x="3045" y="3037"/>
                  </a:lnTo>
                  <a:lnTo>
                    <a:pt x="3087" y="3014"/>
                  </a:lnTo>
                  <a:lnTo>
                    <a:pt x="3125" y="2985"/>
                  </a:lnTo>
                  <a:lnTo>
                    <a:pt x="3158" y="2950"/>
                  </a:lnTo>
                  <a:lnTo>
                    <a:pt x="3188" y="2910"/>
                  </a:lnTo>
                  <a:lnTo>
                    <a:pt x="3214" y="2867"/>
                  </a:lnTo>
                  <a:lnTo>
                    <a:pt x="3230" y="2831"/>
                  </a:lnTo>
                  <a:lnTo>
                    <a:pt x="3243" y="2795"/>
                  </a:lnTo>
                  <a:lnTo>
                    <a:pt x="3252" y="2761"/>
                  </a:lnTo>
                  <a:lnTo>
                    <a:pt x="3259" y="2730"/>
                  </a:lnTo>
                  <a:lnTo>
                    <a:pt x="3264" y="2703"/>
                  </a:lnTo>
                  <a:lnTo>
                    <a:pt x="3266" y="2680"/>
                  </a:lnTo>
                  <a:lnTo>
                    <a:pt x="3268" y="2662"/>
                  </a:lnTo>
                  <a:lnTo>
                    <a:pt x="3269" y="2651"/>
                  </a:lnTo>
                  <a:lnTo>
                    <a:pt x="3269" y="2647"/>
                  </a:lnTo>
                  <a:lnTo>
                    <a:pt x="3269" y="120"/>
                  </a:lnTo>
                  <a:lnTo>
                    <a:pt x="121" y="120"/>
                  </a:lnTo>
                  <a:close/>
                  <a:moveTo>
                    <a:pt x="0" y="0"/>
                  </a:moveTo>
                  <a:lnTo>
                    <a:pt x="3387" y="0"/>
                  </a:lnTo>
                  <a:lnTo>
                    <a:pt x="3387" y="3139"/>
                  </a:lnTo>
                  <a:lnTo>
                    <a:pt x="3383" y="3158"/>
                  </a:lnTo>
                  <a:lnTo>
                    <a:pt x="3375" y="3175"/>
                  </a:lnTo>
                  <a:lnTo>
                    <a:pt x="3362" y="3188"/>
                  </a:lnTo>
                  <a:lnTo>
                    <a:pt x="3346" y="3197"/>
                  </a:lnTo>
                  <a:lnTo>
                    <a:pt x="3326" y="3200"/>
                  </a:lnTo>
                  <a:lnTo>
                    <a:pt x="2557" y="3200"/>
                  </a:lnTo>
                  <a:lnTo>
                    <a:pt x="2534" y="3200"/>
                  </a:lnTo>
                  <a:lnTo>
                    <a:pt x="2515" y="3200"/>
                  </a:lnTo>
                  <a:lnTo>
                    <a:pt x="2501" y="3200"/>
                  </a:lnTo>
                  <a:lnTo>
                    <a:pt x="2493" y="3200"/>
                  </a:lnTo>
                  <a:lnTo>
                    <a:pt x="2489" y="3200"/>
                  </a:lnTo>
                  <a:lnTo>
                    <a:pt x="2488" y="3200"/>
                  </a:lnTo>
                  <a:lnTo>
                    <a:pt x="763" y="3200"/>
                  </a:lnTo>
                  <a:lnTo>
                    <a:pt x="764" y="3210"/>
                  </a:lnTo>
                  <a:lnTo>
                    <a:pt x="763" y="3225"/>
                  </a:lnTo>
                  <a:lnTo>
                    <a:pt x="758" y="3240"/>
                  </a:lnTo>
                  <a:lnTo>
                    <a:pt x="763" y="3255"/>
                  </a:lnTo>
                  <a:lnTo>
                    <a:pt x="764" y="3270"/>
                  </a:lnTo>
                  <a:lnTo>
                    <a:pt x="763" y="3285"/>
                  </a:lnTo>
                  <a:lnTo>
                    <a:pt x="758" y="3300"/>
                  </a:lnTo>
                  <a:lnTo>
                    <a:pt x="763" y="3315"/>
                  </a:lnTo>
                  <a:lnTo>
                    <a:pt x="764" y="3330"/>
                  </a:lnTo>
                  <a:lnTo>
                    <a:pt x="763" y="3345"/>
                  </a:lnTo>
                  <a:lnTo>
                    <a:pt x="758" y="3359"/>
                  </a:lnTo>
                  <a:lnTo>
                    <a:pt x="760" y="3368"/>
                  </a:lnTo>
                  <a:lnTo>
                    <a:pt x="763" y="3378"/>
                  </a:lnTo>
                  <a:lnTo>
                    <a:pt x="763" y="3382"/>
                  </a:lnTo>
                  <a:lnTo>
                    <a:pt x="764" y="3386"/>
                  </a:lnTo>
                  <a:lnTo>
                    <a:pt x="764" y="3389"/>
                  </a:lnTo>
                  <a:lnTo>
                    <a:pt x="763" y="3405"/>
                  </a:lnTo>
                  <a:lnTo>
                    <a:pt x="758" y="3419"/>
                  </a:lnTo>
                  <a:lnTo>
                    <a:pt x="763" y="3434"/>
                  </a:lnTo>
                  <a:lnTo>
                    <a:pt x="764" y="3450"/>
                  </a:lnTo>
                  <a:lnTo>
                    <a:pt x="763" y="3465"/>
                  </a:lnTo>
                  <a:lnTo>
                    <a:pt x="758" y="3480"/>
                  </a:lnTo>
                  <a:lnTo>
                    <a:pt x="763" y="3494"/>
                  </a:lnTo>
                  <a:lnTo>
                    <a:pt x="764" y="3510"/>
                  </a:lnTo>
                  <a:lnTo>
                    <a:pt x="763" y="3525"/>
                  </a:lnTo>
                  <a:lnTo>
                    <a:pt x="758" y="3540"/>
                  </a:lnTo>
                  <a:lnTo>
                    <a:pt x="763" y="3556"/>
                  </a:lnTo>
                  <a:lnTo>
                    <a:pt x="764" y="3572"/>
                  </a:lnTo>
                  <a:lnTo>
                    <a:pt x="764" y="3573"/>
                  </a:lnTo>
                  <a:lnTo>
                    <a:pt x="764" y="3575"/>
                  </a:lnTo>
                  <a:lnTo>
                    <a:pt x="759" y="3594"/>
                  </a:lnTo>
                  <a:lnTo>
                    <a:pt x="751" y="3611"/>
                  </a:lnTo>
                  <a:lnTo>
                    <a:pt x="753" y="3631"/>
                  </a:lnTo>
                  <a:lnTo>
                    <a:pt x="749" y="3650"/>
                  </a:lnTo>
                  <a:lnTo>
                    <a:pt x="740" y="3669"/>
                  </a:lnTo>
                  <a:lnTo>
                    <a:pt x="727" y="3684"/>
                  </a:lnTo>
                  <a:lnTo>
                    <a:pt x="723" y="3704"/>
                  </a:lnTo>
                  <a:lnTo>
                    <a:pt x="714" y="3723"/>
                  </a:lnTo>
                  <a:lnTo>
                    <a:pt x="700" y="3738"/>
                  </a:lnTo>
                  <a:lnTo>
                    <a:pt x="683" y="3749"/>
                  </a:lnTo>
                  <a:lnTo>
                    <a:pt x="673" y="3766"/>
                  </a:lnTo>
                  <a:lnTo>
                    <a:pt x="661" y="3781"/>
                  </a:lnTo>
                  <a:lnTo>
                    <a:pt x="642" y="3792"/>
                  </a:lnTo>
                  <a:lnTo>
                    <a:pt x="623" y="3797"/>
                  </a:lnTo>
                  <a:lnTo>
                    <a:pt x="610" y="3812"/>
                  </a:lnTo>
                  <a:lnTo>
                    <a:pt x="592" y="3823"/>
                  </a:lnTo>
                  <a:lnTo>
                    <a:pt x="572" y="3830"/>
                  </a:lnTo>
                  <a:lnTo>
                    <a:pt x="551" y="3828"/>
                  </a:lnTo>
                  <a:lnTo>
                    <a:pt x="535" y="3839"/>
                  </a:lnTo>
                  <a:lnTo>
                    <a:pt x="515" y="3844"/>
                  </a:lnTo>
                  <a:lnTo>
                    <a:pt x="510" y="3846"/>
                  </a:lnTo>
                  <a:lnTo>
                    <a:pt x="505" y="3846"/>
                  </a:lnTo>
                  <a:lnTo>
                    <a:pt x="490" y="3843"/>
                  </a:lnTo>
                  <a:lnTo>
                    <a:pt x="475" y="3838"/>
                  </a:lnTo>
                  <a:lnTo>
                    <a:pt x="455" y="3844"/>
                  </a:lnTo>
                  <a:lnTo>
                    <a:pt x="436" y="3844"/>
                  </a:lnTo>
                  <a:lnTo>
                    <a:pt x="416" y="3838"/>
                  </a:lnTo>
                  <a:lnTo>
                    <a:pt x="398" y="3827"/>
                  </a:lnTo>
                  <a:lnTo>
                    <a:pt x="378" y="3827"/>
                  </a:lnTo>
                  <a:lnTo>
                    <a:pt x="358" y="3821"/>
                  </a:lnTo>
                  <a:lnTo>
                    <a:pt x="341" y="3811"/>
                  </a:lnTo>
                  <a:lnTo>
                    <a:pt x="329" y="3795"/>
                  </a:lnTo>
                  <a:lnTo>
                    <a:pt x="309" y="3790"/>
                  </a:lnTo>
                  <a:lnTo>
                    <a:pt x="291" y="3779"/>
                  </a:lnTo>
                  <a:lnTo>
                    <a:pt x="278" y="3764"/>
                  </a:lnTo>
                  <a:lnTo>
                    <a:pt x="269" y="3745"/>
                  </a:lnTo>
                  <a:lnTo>
                    <a:pt x="251" y="3734"/>
                  </a:lnTo>
                  <a:lnTo>
                    <a:pt x="239" y="3719"/>
                  </a:lnTo>
                  <a:lnTo>
                    <a:pt x="232" y="3705"/>
                  </a:lnTo>
                  <a:lnTo>
                    <a:pt x="228" y="3691"/>
                  </a:lnTo>
                  <a:lnTo>
                    <a:pt x="228" y="3724"/>
                  </a:lnTo>
                  <a:lnTo>
                    <a:pt x="204" y="3647"/>
                  </a:lnTo>
                  <a:lnTo>
                    <a:pt x="200" y="3626"/>
                  </a:lnTo>
                  <a:lnTo>
                    <a:pt x="203" y="3606"/>
                  </a:lnTo>
                  <a:lnTo>
                    <a:pt x="194" y="3588"/>
                  </a:lnTo>
                  <a:lnTo>
                    <a:pt x="192" y="3567"/>
                  </a:lnTo>
                  <a:lnTo>
                    <a:pt x="193" y="3552"/>
                  </a:lnTo>
                  <a:lnTo>
                    <a:pt x="198" y="3536"/>
                  </a:lnTo>
                  <a:lnTo>
                    <a:pt x="193" y="3521"/>
                  </a:lnTo>
                  <a:lnTo>
                    <a:pt x="191" y="3506"/>
                  </a:lnTo>
                  <a:lnTo>
                    <a:pt x="193" y="3490"/>
                  </a:lnTo>
                  <a:lnTo>
                    <a:pt x="198" y="3476"/>
                  </a:lnTo>
                  <a:lnTo>
                    <a:pt x="193" y="3461"/>
                  </a:lnTo>
                  <a:lnTo>
                    <a:pt x="191" y="3447"/>
                  </a:lnTo>
                  <a:lnTo>
                    <a:pt x="193" y="3430"/>
                  </a:lnTo>
                  <a:lnTo>
                    <a:pt x="198" y="3415"/>
                  </a:lnTo>
                  <a:lnTo>
                    <a:pt x="193" y="3402"/>
                  </a:lnTo>
                  <a:lnTo>
                    <a:pt x="191" y="3386"/>
                  </a:lnTo>
                  <a:lnTo>
                    <a:pt x="192" y="3379"/>
                  </a:lnTo>
                  <a:lnTo>
                    <a:pt x="194" y="3367"/>
                  </a:lnTo>
                  <a:lnTo>
                    <a:pt x="198" y="3356"/>
                  </a:lnTo>
                  <a:lnTo>
                    <a:pt x="193" y="3342"/>
                  </a:lnTo>
                  <a:lnTo>
                    <a:pt x="191" y="3326"/>
                  </a:lnTo>
                  <a:lnTo>
                    <a:pt x="193" y="3311"/>
                  </a:lnTo>
                  <a:lnTo>
                    <a:pt x="198" y="3296"/>
                  </a:lnTo>
                  <a:lnTo>
                    <a:pt x="193" y="3281"/>
                  </a:lnTo>
                  <a:lnTo>
                    <a:pt x="191" y="3266"/>
                  </a:lnTo>
                  <a:lnTo>
                    <a:pt x="193" y="3250"/>
                  </a:lnTo>
                  <a:lnTo>
                    <a:pt x="198" y="3236"/>
                  </a:lnTo>
                  <a:lnTo>
                    <a:pt x="193" y="3221"/>
                  </a:lnTo>
                  <a:lnTo>
                    <a:pt x="191" y="3206"/>
                  </a:lnTo>
                  <a:lnTo>
                    <a:pt x="192" y="3200"/>
                  </a:lnTo>
                  <a:lnTo>
                    <a:pt x="0" y="3200"/>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73" name="Freeform 13"/>
            <p:cNvSpPr>
              <a:spLocks noEditPoints="1"/>
            </p:cNvSpPr>
            <p:nvPr/>
          </p:nvSpPr>
          <p:spPr bwMode="auto">
            <a:xfrm>
              <a:off x="2241551" y="2862263"/>
              <a:ext cx="922338" cy="344488"/>
            </a:xfrm>
            <a:custGeom>
              <a:avLst/>
              <a:gdLst>
                <a:gd name="T0" fmla="*/ 2147483647 w 1743"/>
                <a:gd name="T1" fmla="*/ 2147483647 h 653"/>
                <a:gd name="T2" fmla="*/ 2147483647 w 1743"/>
                <a:gd name="T3" fmla="*/ 2147483647 h 653"/>
                <a:gd name="T4" fmla="*/ 2147483647 w 1743"/>
                <a:gd name="T5" fmla="*/ 2147483647 h 653"/>
                <a:gd name="T6" fmla="*/ 2147483647 w 1743"/>
                <a:gd name="T7" fmla="*/ 2147483647 h 653"/>
                <a:gd name="T8" fmla="*/ 2147483647 w 1743"/>
                <a:gd name="T9" fmla="*/ 2147483647 h 653"/>
                <a:gd name="T10" fmla="*/ 2147483647 w 1743"/>
                <a:gd name="T11" fmla="*/ 2147483647 h 653"/>
                <a:gd name="T12" fmla="*/ 2147483647 w 1743"/>
                <a:gd name="T13" fmla="*/ 2147483647 h 653"/>
                <a:gd name="T14" fmla="*/ 2147483647 w 1743"/>
                <a:gd name="T15" fmla="*/ 2147483647 h 653"/>
                <a:gd name="T16" fmla="*/ 2147483647 w 1743"/>
                <a:gd name="T17" fmla="*/ 2147483647 h 653"/>
                <a:gd name="T18" fmla="*/ 2147483647 w 1743"/>
                <a:gd name="T19" fmla="*/ 2147483647 h 653"/>
                <a:gd name="T20" fmla="*/ 2147483647 w 1743"/>
                <a:gd name="T21" fmla="*/ 2147483647 h 653"/>
                <a:gd name="T22" fmla="*/ 2147483647 w 1743"/>
                <a:gd name="T23" fmla="*/ 2147483647 h 653"/>
                <a:gd name="T24" fmla="*/ 2147483647 w 1743"/>
                <a:gd name="T25" fmla="*/ 2147483647 h 653"/>
                <a:gd name="T26" fmla="*/ 2147483647 w 1743"/>
                <a:gd name="T27" fmla="*/ 2147483647 h 653"/>
                <a:gd name="T28" fmla="*/ 2147483647 w 1743"/>
                <a:gd name="T29" fmla="*/ 2147483647 h 653"/>
                <a:gd name="T30" fmla="*/ 2147483647 w 1743"/>
                <a:gd name="T31" fmla="*/ 2147483647 h 653"/>
                <a:gd name="T32" fmla="*/ 2147483647 w 1743"/>
                <a:gd name="T33" fmla="*/ 2147483647 h 653"/>
                <a:gd name="T34" fmla="*/ 2147483647 w 1743"/>
                <a:gd name="T35" fmla="*/ 2147483647 h 653"/>
                <a:gd name="T36" fmla="*/ 2147483647 w 1743"/>
                <a:gd name="T37" fmla="*/ 2147483647 h 653"/>
                <a:gd name="T38" fmla="*/ 2147483647 w 1743"/>
                <a:gd name="T39" fmla="*/ 2147483647 h 653"/>
                <a:gd name="T40" fmla="*/ 2147483647 w 1743"/>
                <a:gd name="T41" fmla="*/ 2147483647 h 653"/>
                <a:gd name="T42" fmla="*/ 2147483647 w 1743"/>
                <a:gd name="T43" fmla="*/ 2147483647 h 653"/>
                <a:gd name="T44" fmla="*/ 2147483647 w 1743"/>
                <a:gd name="T45" fmla="*/ 2147483647 h 653"/>
                <a:gd name="T46" fmla="*/ 2147483647 w 1743"/>
                <a:gd name="T47" fmla="*/ 2147483647 h 653"/>
                <a:gd name="T48" fmla="*/ 0 w 1743"/>
                <a:gd name="T49" fmla="*/ 0 h 653"/>
                <a:gd name="T50" fmla="*/ 2147483647 w 1743"/>
                <a:gd name="T51" fmla="*/ 0 h 653"/>
                <a:gd name="T52" fmla="*/ 2147483647 w 1743"/>
                <a:gd name="T53" fmla="*/ 2147483647 h 653"/>
                <a:gd name="T54" fmla="*/ 2147483647 w 1743"/>
                <a:gd name="T55" fmla="*/ 2147483647 h 653"/>
                <a:gd name="T56" fmla="*/ 2147483647 w 1743"/>
                <a:gd name="T57" fmla="*/ 2147483647 h 653"/>
                <a:gd name="T58" fmla="*/ 2147483647 w 1743"/>
                <a:gd name="T59" fmla="*/ 2147483647 h 653"/>
                <a:gd name="T60" fmla="*/ 2147483647 w 1743"/>
                <a:gd name="T61" fmla="*/ 2147483647 h 653"/>
                <a:gd name="T62" fmla="*/ 2147483647 w 1743"/>
                <a:gd name="T63" fmla="*/ 2147483647 h 653"/>
                <a:gd name="T64" fmla="*/ 2147483647 w 1743"/>
                <a:gd name="T65" fmla="*/ 2147483647 h 653"/>
                <a:gd name="T66" fmla="*/ 2147483647 w 1743"/>
                <a:gd name="T67" fmla="*/ 2147483647 h 653"/>
                <a:gd name="T68" fmla="*/ 2147483647 w 1743"/>
                <a:gd name="T69" fmla="*/ 2147483647 h 653"/>
                <a:gd name="T70" fmla="*/ 2147483647 w 1743"/>
                <a:gd name="T71" fmla="*/ 2147483647 h 653"/>
                <a:gd name="T72" fmla="*/ 2147483647 w 1743"/>
                <a:gd name="T73" fmla="*/ 2147483647 h 653"/>
                <a:gd name="T74" fmla="*/ 2147483647 w 1743"/>
                <a:gd name="T75" fmla="*/ 2147483647 h 653"/>
                <a:gd name="T76" fmla="*/ 2147483647 w 1743"/>
                <a:gd name="T77" fmla="*/ 2147483647 h 653"/>
                <a:gd name="T78" fmla="*/ 2147483647 w 1743"/>
                <a:gd name="T79" fmla="*/ 2147483647 h 653"/>
                <a:gd name="T80" fmla="*/ 2147483647 w 1743"/>
                <a:gd name="T81" fmla="*/ 2147483647 h 653"/>
                <a:gd name="T82" fmla="*/ 2147483647 w 1743"/>
                <a:gd name="T83" fmla="*/ 2147483647 h 653"/>
                <a:gd name="T84" fmla="*/ 2147483647 w 1743"/>
                <a:gd name="T85" fmla="*/ 2147483647 h 653"/>
                <a:gd name="T86" fmla="*/ 0 w 1743"/>
                <a:gd name="T87" fmla="*/ 2147483647 h 653"/>
                <a:gd name="T88" fmla="*/ 0 w 1743"/>
                <a:gd name="T89" fmla="*/ 2147483647 h 653"/>
                <a:gd name="T90" fmla="*/ 0 w 1743"/>
                <a:gd name="T91" fmla="*/ 2147483647 h 653"/>
                <a:gd name="T92" fmla="*/ 0 w 1743"/>
                <a:gd name="T93" fmla="*/ 2147483647 h 653"/>
                <a:gd name="T94" fmla="*/ 0 w 1743"/>
                <a:gd name="T95" fmla="*/ 2147483647 h 653"/>
                <a:gd name="T96" fmla="*/ 0 w 1743"/>
                <a:gd name="T97" fmla="*/ 0 h 6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743" h="653">
                  <a:moveTo>
                    <a:pt x="120" y="119"/>
                  </a:moveTo>
                  <a:lnTo>
                    <a:pt x="120" y="224"/>
                  </a:lnTo>
                  <a:lnTo>
                    <a:pt x="120" y="227"/>
                  </a:lnTo>
                  <a:lnTo>
                    <a:pt x="120" y="230"/>
                  </a:lnTo>
                  <a:lnTo>
                    <a:pt x="121" y="532"/>
                  </a:lnTo>
                  <a:lnTo>
                    <a:pt x="1387" y="532"/>
                  </a:lnTo>
                  <a:lnTo>
                    <a:pt x="1428" y="531"/>
                  </a:lnTo>
                  <a:lnTo>
                    <a:pt x="1464" y="526"/>
                  </a:lnTo>
                  <a:lnTo>
                    <a:pt x="1496" y="517"/>
                  </a:lnTo>
                  <a:lnTo>
                    <a:pt x="1526" y="505"/>
                  </a:lnTo>
                  <a:lnTo>
                    <a:pt x="1551" y="488"/>
                  </a:lnTo>
                  <a:lnTo>
                    <a:pt x="1572" y="470"/>
                  </a:lnTo>
                  <a:lnTo>
                    <a:pt x="1589" y="447"/>
                  </a:lnTo>
                  <a:lnTo>
                    <a:pt x="1601" y="424"/>
                  </a:lnTo>
                  <a:lnTo>
                    <a:pt x="1610" y="399"/>
                  </a:lnTo>
                  <a:lnTo>
                    <a:pt x="1616" y="374"/>
                  </a:lnTo>
                  <a:lnTo>
                    <a:pt x="1620" y="350"/>
                  </a:lnTo>
                  <a:lnTo>
                    <a:pt x="1622" y="331"/>
                  </a:lnTo>
                  <a:lnTo>
                    <a:pt x="1623" y="314"/>
                  </a:lnTo>
                  <a:lnTo>
                    <a:pt x="1623" y="303"/>
                  </a:lnTo>
                  <a:lnTo>
                    <a:pt x="1623" y="298"/>
                  </a:lnTo>
                  <a:lnTo>
                    <a:pt x="1622" y="294"/>
                  </a:lnTo>
                  <a:lnTo>
                    <a:pt x="1622" y="119"/>
                  </a:lnTo>
                  <a:lnTo>
                    <a:pt x="120" y="119"/>
                  </a:lnTo>
                  <a:close/>
                  <a:moveTo>
                    <a:pt x="0" y="0"/>
                  </a:moveTo>
                  <a:lnTo>
                    <a:pt x="1743" y="0"/>
                  </a:lnTo>
                  <a:lnTo>
                    <a:pt x="1743" y="292"/>
                  </a:lnTo>
                  <a:lnTo>
                    <a:pt x="1743" y="303"/>
                  </a:lnTo>
                  <a:lnTo>
                    <a:pt x="1743" y="322"/>
                  </a:lnTo>
                  <a:lnTo>
                    <a:pt x="1740" y="345"/>
                  </a:lnTo>
                  <a:lnTo>
                    <a:pt x="1737" y="374"/>
                  </a:lnTo>
                  <a:lnTo>
                    <a:pt x="1729" y="406"/>
                  </a:lnTo>
                  <a:lnTo>
                    <a:pt x="1718" y="440"/>
                  </a:lnTo>
                  <a:lnTo>
                    <a:pt x="1702" y="475"/>
                  </a:lnTo>
                  <a:lnTo>
                    <a:pt x="1681" y="510"/>
                  </a:lnTo>
                  <a:lnTo>
                    <a:pt x="1654" y="543"/>
                  </a:lnTo>
                  <a:lnTo>
                    <a:pt x="1623" y="572"/>
                  </a:lnTo>
                  <a:lnTo>
                    <a:pt x="1589" y="597"/>
                  </a:lnTo>
                  <a:lnTo>
                    <a:pt x="1551" y="617"/>
                  </a:lnTo>
                  <a:lnTo>
                    <a:pt x="1509" y="633"/>
                  </a:lnTo>
                  <a:lnTo>
                    <a:pt x="1464" y="644"/>
                  </a:lnTo>
                  <a:lnTo>
                    <a:pt x="1416" y="650"/>
                  </a:lnTo>
                  <a:lnTo>
                    <a:pt x="1363" y="653"/>
                  </a:lnTo>
                  <a:lnTo>
                    <a:pt x="0" y="653"/>
                  </a:lnTo>
                  <a:lnTo>
                    <a:pt x="0" y="240"/>
                  </a:lnTo>
                  <a:lnTo>
                    <a:pt x="0" y="237"/>
                  </a:lnTo>
                  <a:lnTo>
                    <a:pt x="0" y="232"/>
                  </a:lnTo>
                  <a:lnTo>
                    <a:pt x="0" y="227"/>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74" name="Freeform 14"/>
            <p:cNvSpPr>
              <a:spLocks/>
            </p:cNvSpPr>
            <p:nvPr/>
          </p:nvSpPr>
          <p:spPr bwMode="auto">
            <a:xfrm>
              <a:off x="2246313" y="3327400"/>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4"/>
                  </a:lnTo>
                  <a:lnTo>
                    <a:pt x="221" y="135"/>
                  </a:lnTo>
                  <a:lnTo>
                    <a:pt x="221" y="141"/>
                  </a:lnTo>
                  <a:lnTo>
                    <a:pt x="219" y="150"/>
                  </a:lnTo>
                  <a:lnTo>
                    <a:pt x="216" y="160"/>
                  </a:lnTo>
                  <a:lnTo>
                    <a:pt x="211" y="171"/>
                  </a:lnTo>
                  <a:lnTo>
                    <a:pt x="202" y="183"/>
                  </a:lnTo>
                  <a:lnTo>
                    <a:pt x="192" y="194"/>
                  </a:lnTo>
                  <a:lnTo>
                    <a:pt x="179" y="206"/>
                  </a:lnTo>
                  <a:lnTo>
                    <a:pt x="160" y="213"/>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75" name="Freeform 15"/>
            <p:cNvSpPr>
              <a:spLocks/>
            </p:cNvSpPr>
            <p:nvPr/>
          </p:nvSpPr>
          <p:spPr bwMode="auto">
            <a:xfrm>
              <a:off x="2246313" y="3509963"/>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1" y="135"/>
                  </a:lnTo>
                  <a:lnTo>
                    <a:pt x="221" y="140"/>
                  </a:lnTo>
                  <a:lnTo>
                    <a:pt x="219" y="149"/>
                  </a:lnTo>
                  <a:lnTo>
                    <a:pt x="216" y="159"/>
                  </a:lnTo>
                  <a:lnTo>
                    <a:pt x="211" y="171"/>
                  </a:lnTo>
                  <a:lnTo>
                    <a:pt x="202" y="183"/>
                  </a:lnTo>
                  <a:lnTo>
                    <a:pt x="192" y="195"/>
                  </a:lnTo>
                  <a:lnTo>
                    <a:pt x="179" y="205"/>
                  </a:lnTo>
                  <a:lnTo>
                    <a:pt x="160" y="214"/>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76" name="Freeform 16"/>
            <p:cNvSpPr>
              <a:spLocks/>
            </p:cNvSpPr>
            <p:nvPr/>
          </p:nvSpPr>
          <p:spPr bwMode="auto">
            <a:xfrm>
              <a:off x="2444751" y="3509963"/>
              <a:ext cx="115888"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1" y="135"/>
                  </a:lnTo>
                  <a:lnTo>
                    <a:pt x="221" y="140"/>
                  </a:lnTo>
                  <a:lnTo>
                    <a:pt x="219" y="149"/>
                  </a:lnTo>
                  <a:lnTo>
                    <a:pt x="216" y="159"/>
                  </a:lnTo>
                  <a:lnTo>
                    <a:pt x="211" y="171"/>
                  </a:lnTo>
                  <a:lnTo>
                    <a:pt x="204" y="183"/>
                  </a:lnTo>
                  <a:lnTo>
                    <a:pt x="193" y="195"/>
                  </a:lnTo>
                  <a:lnTo>
                    <a:pt x="179" y="205"/>
                  </a:lnTo>
                  <a:lnTo>
                    <a:pt x="160" y="214"/>
                  </a:lnTo>
                  <a:lnTo>
                    <a:pt x="138" y="219"/>
                  </a:lnTo>
                  <a:lnTo>
                    <a:pt x="112"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77" name="Freeform 17"/>
            <p:cNvSpPr>
              <a:spLocks/>
            </p:cNvSpPr>
            <p:nvPr/>
          </p:nvSpPr>
          <p:spPr bwMode="auto">
            <a:xfrm>
              <a:off x="2643188" y="3509963"/>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0" y="135"/>
                  </a:lnTo>
                  <a:lnTo>
                    <a:pt x="220" y="140"/>
                  </a:lnTo>
                  <a:lnTo>
                    <a:pt x="219" y="149"/>
                  </a:lnTo>
                  <a:lnTo>
                    <a:pt x="215" y="159"/>
                  </a:lnTo>
                  <a:lnTo>
                    <a:pt x="210" y="171"/>
                  </a:lnTo>
                  <a:lnTo>
                    <a:pt x="202" y="183"/>
                  </a:lnTo>
                  <a:lnTo>
                    <a:pt x="191" y="195"/>
                  </a:lnTo>
                  <a:lnTo>
                    <a:pt x="178" y="205"/>
                  </a:lnTo>
                  <a:lnTo>
                    <a:pt x="159" y="214"/>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78" name="Freeform 18"/>
            <p:cNvSpPr>
              <a:spLocks/>
            </p:cNvSpPr>
            <p:nvPr/>
          </p:nvSpPr>
          <p:spPr bwMode="auto">
            <a:xfrm>
              <a:off x="2246313" y="3690938"/>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1" y="136"/>
                  </a:lnTo>
                  <a:lnTo>
                    <a:pt x="221" y="141"/>
                  </a:lnTo>
                  <a:lnTo>
                    <a:pt x="219" y="149"/>
                  </a:lnTo>
                  <a:lnTo>
                    <a:pt x="216" y="160"/>
                  </a:lnTo>
                  <a:lnTo>
                    <a:pt x="211" y="172"/>
                  </a:lnTo>
                  <a:lnTo>
                    <a:pt x="202" y="183"/>
                  </a:lnTo>
                  <a:lnTo>
                    <a:pt x="192" y="195"/>
                  </a:lnTo>
                  <a:lnTo>
                    <a:pt x="179" y="205"/>
                  </a:lnTo>
                  <a:lnTo>
                    <a:pt x="160" y="214"/>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79" name="Freeform 19"/>
            <p:cNvSpPr>
              <a:spLocks/>
            </p:cNvSpPr>
            <p:nvPr/>
          </p:nvSpPr>
          <p:spPr bwMode="auto">
            <a:xfrm>
              <a:off x="2444751" y="3690938"/>
              <a:ext cx="115888"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1" y="136"/>
                  </a:lnTo>
                  <a:lnTo>
                    <a:pt x="221" y="141"/>
                  </a:lnTo>
                  <a:lnTo>
                    <a:pt x="219" y="149"/>
                  </a:lnTo>
                  <a:lnTo>
                    <a:pt x="216" y="160"/>
                  </a:lnTo>
                  <a:lnTo>
                    <a:pt x="211" y="172"/>
                  </a:lnTo>
                  <a:lnTo>
                    <a:pt x="204" y="183"/>
                  </a:lnTo>
                  <a:lnTo>
                    <a:pt x="193" y="195"/>
                  </a:lnTo>
                  <a:lnTo>
                    <a:pt x="179" y="205"/>
                  </a:lnTo>
                  <a:lnTo>
                    <a:pt x="160" y="214"/>
                  </a:lnTo>
                  <a:lnTo>
                    <a:pt x="138" y="219"/>
                  </a:lnTo>
                  <a:lnTo>
                    <a:pt x="112"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80" name="Freeform 20"/>
            <p:cNvSpPr>
              <a:spLocks/>
            </p:cNvSpPr>
            <p:nvPr/>
          </p:nvSpPr>
          <p:spPr bwMode="auto">
            <a:xfrm>
              <a:off x="2643188" y="3690938"/>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0" y="136"/>
                  </a:lnTo>
                  <a:lnTo>
                    <a:pt x="220" y="141"/>
                  </a:lnTo>
                  <a:lnTo>
                    <a:pt x="219" y="149"/>
                  </a:lnTo>
                  <a:lnTo>
                    <a:pt x="215" y="160"/>
                  </a:lnTo>
                  <a:lnTo>
                    <a:pt x="210" y="172"/>
                  </a:lnTo>
                  <a:lnTo>
                    <a:pt x="202" y="183"/>
                  </a:lnTo>
                  <a:lnTo>
                    <a:pt x="191" y="195"/>
                  </a:lnTo>
                  <a:lnTo>
                    <a:pt x="178" y="205"/>
                  </a:lnTo>
                  <a:lnTo>
                    <a:pt x="159" y="214"/>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81" name="Freeform 21"/>
            <p:cNvSpPr>
              <a:spLocks/>
            </p:cNvSpPr>
            <p:nvPr/>
          </p:nvSpPr>
          <p:spPr bwMode="auto">
            <a:xfrm>
              <a:off x="2444751" y="3327400"/>
              <a:ext cx="115888"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4"/>
                  </a:lnTo>
                  <a:lnTo>
                    <a:pt x="221" y="135"/>
                  </a:lnTo>
                  <a:lnTo>
                    <a:pt x="221" y="141"/>
                  </a:lnTo>
                  <a:lnTo>
                    <a:pt x="219" y="150"/>
                  </a:lnTo>
                  <a:lnTo>
                    <a:pt x="216" y="160"/>
                  </a:lnTo>
                  <a:lnTo>
                    <a:pt x="211" y="171"/>
                  </a:lnTo>
                  <a:lnTo>
                    <a:pt x="204" y="183"/>
                  </a:lnTo>
                  <a:lnTo>
                    <a:pt x="193" y="194"/>
                  </a:lnTo>
                  <a:lnTo>
                    <a:pt x="179" y="206"/>
                  </a:lnTo>
                  <a:lnTo>
                    <a:pt x="160" y="213"/>
                  </a:lnTo>
                  <a:lnTo>
                    <a:pt x="138" y="219"/>
                  </a:lnTo>
                  <a:lnTo>
                    <a:pt x="112"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82" name="Freeform 22"/>
            <p:cNvSpPr>
              <a:spLocks/>
            </p:cNvSpPr>
            <p:nvPr/>
          </p:nvSpPr>
          <p:spPr bwMode="auto">
            <a:xfrm>
              <a:off x="2643188" y="3327400"/>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4"/>
                  </a:lnTo>
                  <a:lnTo>
                    <a:pt x="220" y="135"/>
                  </a:lnTo>
                  <a:lnTo>
                    <a:pt x="220" y="141"/>
                  </a:lnTo>
                  <a:lnTo>
                    <a:pt x="219" y="150"/>
                  </a:lnTo>
                  <a:lnTo>
                    <a:pt x="215" y="160"/>
                  </a:lnTo>
                  <a:lnTo>
                    <a:pt x="210" y="171"/>
                  </a:lnTo>
                  <a:lnTo>
                    <a:pt x="202" y="183"/>
                  </a:lnTo>
                  <a:lnTo>
                    <a:pt x="191" y="194"/>
                  </a:lnTo>
                  <a:lnTo>
                    <a:pt x="178" y="206"/>
                  </a:lnTo>
                  <a:lnTo>
                    <a:pt x="159" y="213"/>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83" name="Rectangle 23"/>
            <p:cNvSpPr>
              <a:spLocks noChangeArrowheads="1"/>
            </p:cNvSpPr>
            <p:nvPr/>
          </p:nvSpPr>
          <p:spPr bwMode="auto">
            <a:xfrm>
              <a:off x="1809751" y="2794000"/>
              <a:ext cx="185738" cy="36513"/>
            </a:xfrm>
            <a:prstGeom prst="rect">
              <a:avLst/>
            </a:prstGeom>
            <a:grp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a:defRPr/>
              </a:pPr>
              <a:endParaRPr lang="ko-KR" altLang="en-US" sz="1000" kern="0">
                <a:latin typeface="Calibri" panose="020F0502020204030204" pitchFamily="34" charset="0"/>
                <a:ea typeface="맑은 고딕" pitchFamily="50" charset="-127"/>
                <a:cs typeface="Arial" panose="020B0604020202020204" pitchFamily="34" charset="0"/>
              </a:endParaRPr>
            </a:p>
          </p:txBody>
        </p:sp>
        <p:sp>
          <p:nvSpPr>
            <p:cNvPr id="84" name="Freeform 24"/>
            <p:cNvSpPr>
              <a:spLocks noEditPoints="1"/>
            </p:cNvSpPr>
            <p:nvPr/>
          </p:nvSpPr>
          <p:spPr bwMode="auto">
            <a:xfrm>
              <a:off x="1809751" y="2851150"/>
              <a:ext cx="188913" cy="127000"/>
            </a:xfrm>
            <a:custGeom>
              <a:avLst/>
              <a:gdLst>
                <a:gd name="T0" fmla="*/ 2147483647 w 355"/>
                <a:gd name="T1" fmla="*/ 2147483647 h 240"/>
                <a:gd name="T2" fmla="*/ 2147483647 w 355"/>
                <a:gd name="T3" fmla="*/ 2147483647 h 240"/>
                <a:gd name="T4" fmla="*/ 2147483647 w 355"/>
                <a:gd name="T5" fmla="*/ 2147483647 h 240"/>
                <a:gd name="T6" fmla="*/ 2147483647 w 355"/>
                <a:gd name="T7" fmla="*/ 2147483647 h 240"/>
                <a:gd name="T8" fmla="*/ 2147483647 w 355"/>
                <a:gd name="T9" fmla="*/ 2147483647 h 240"/>
                <a:gd name="T10" fmla="*/ 2147483647 w 355"/>
                <a:gd name="T11" fmla="*/ 2147483647 h 240"/>
                <a:gd name="T12" fmla="*/ 2147483647 w 355"/>
                <a:gd name="T13" fmla="*/ 2147483647 h 240"/>
                <a:gd name="T14" fmla="*/ 2147483647 w 355"/>
                <a:gd name="T15" fmla="*/ 2147483647 h 240"/>
                <a:gd name="T16" fmla="*/ 2147483647 w 355"/>
                <a:gd name="T17" fmla="*/ 2147483647 h 240"/>
                <a:gd name="T18" fmla="*/ 2147483647 w 355"/>
                <a:gd name="T19" fmla="*/ 2147483647 h 240"/>
                <a:gd name="T20" fmla="*/ 2147483647 w 355"/>
                <a:gd name="T21" fmla="*/ 2147483647 h 240"/>
                <a:gd name="T22" fmla="*/ 2147483647 w 355"/>
                <a:gd name="T23" fmla="*/ 2147483647 h 240"/>
                <a:gd name="T24" fmla="*/ 2147483647 w 355"/>
                <a:gd name="T25" fmla="*/ 2147483647 h 240"/>
                <a:gd name="T26" fmla="*/ 2147483647 w 355"/>
                <a:gd name="T27" fmla="*/ 2147483647 h 240"/>
                <a:gd name="T28" fmla="*/ 2147483647 w 355"/>
                <a:gd name="T29" fmla="*/ 2147483647 h 240"/>
                <a:gd name="T30" fmla="*/ 2147483647 w 355"/>
                <a:gd name="T31" fmla="*/ 2147483647 h 240"/>
                <a:gd name="T32" fmla="*/ 2147483647 w 355"/>
                <a:gd name="T33" fmla="*/ 2147483647 h 240"/>
                <a:gd name="T34" fmla="*/ 2147483647 w 355"/>
                <a:gd name="T35" fmla="*/ 2147483647 h 240"/>
                <a:gd name="T36" fmla="*/ 2147483647 w 355"/>
                <a:gd name="T37" fmla="*/ 2147483647 h 240"/>
                <a:gd name="T38" fmla="*/ 2147483647 w 355"/>
                <a:gd name="T39" fmla="*/ 2147483647 h 240"/>
                <a:gd name="T40" fmla="*/ 2147483647 w 355"/>
                <a:gd name="T41" fmla="*/ 2147483647 h 240"/>
                <a:gd name="T42" fmla="*/ 2147483647 w 355"/>
                <a:gd name="T43" fmla="*/ 2147483647 h 240"/>
                <a:gd name="T44" fmla="*/ 2147483647 w 355"/>
                <a:gd name="T45" fmla="*/ 2147483647 h 240"/>
                <a:gd name="T46" fmla="*/ 0 w 355"/>
                <a:gd name="T47" fmla="*/ 0 h 240"/>
                <a:gd name="T48" fmla="*/ 2147483647 w 355"/>
                <a:gd name="T49" fmla="*/ 0 h 240"/>
                <a:gd name="T50" fmla="*/ 2147483647 w 355"/>
                <a:gd name="T51" fmla="*/ 0 h 240"/>
                <a:gd name="T52" fmla="*/ 2147483647 w 355"/>
                <a:gd name="T53" fmla="*/ 2147483647 h 240"/>
                <a:gd name="T54" fmla="*/ 2147483647 w 355"/>
                <a:gd name="T55" fmla="*/ 2147483647 h 240"/>
                <a:gd name="T56" fmla="*/ 2147483647 w 355"/>
                <a:gd name="T57" fmla="*/ 2147483647 h 240"/>
                <a:gd name="T58" fmla="*/ 2147483647 w 355"/>
                <a:gd name="T59" fmla="*/ 2147483647 h 240"/>
                <a:gd name="T60" fmla="*/ 2147483647 w 355"/>
                <a:gd name="T61" fmla="*/ 2147483647 h 240"/>
                <a:gd name="T62" fmla="*/ 2147483647 w 355"/>
                <a:gd name="T63" fmla="*/ 2147483647 h 240"/>
                <a:gd name="T64" fmla="*/ 2147483647 w 355"/>
                <a:gd name="T65" fmla="*/ 2147483647 h 240"/>
                <a:gd name="T66" fmla="*/ 2147483647 w 355"/>
                <a:gd name="T67" fmla="*/ 2147483647 h 240"/>
                <a:gd name="T68" fmla="*/ 2147483647 w 355"/>
                <a:gd name="T69" fmla="*/ 2147483647 h 240"/>
                <a:gd name="T70" fmla="*/ 2147483647 w 355"/>
                <a:gd name="T71" fmla="*/ 2147483647 h 240"/>
                <a:gd name="T72" fmla="*/ 2147483647 w 355"/>
                <a:gd name="T73" fmla="*/ 2147483647 h 240"/>
                <a:gd name="T74" fmla="*/ 2147483647 w 355"/>
                <a:gd name="T75" fmla="*/ 2147483647 h 240"/>
                <a:gd name="T76" fmla="*/ 2147483647 w 355"/>
                <a:gd name="T77" fmla="*/ 2147483647 h 240"/>
                <a:gd name="T78" fmla="*/ 2147483647 w 355"/>
                <a:gd name="T79" fmla="*/ 2147483647 h 240"/>
                <a:gd name="T80" fmla="*/ 2147483647 w 355"/>
                <a:gd name="T81" fmla="*/ 2147483647 h 240"/>
                <a:gd name="T82" fmla="*/ 2147483647 w 355"/>
                <a:gd name="T83" fmla="*/ 2147483647 h 240"/>
                <a:gd name="T84" fmla="*/ 2147483647 w 355"/>
                <a:gd name="T85" fmla="*/ 2147483647 h 240"/>
                <a:gd name="T86" fmla="*/ 2147483647 w 355"/>
                <a:gd name="T87" fmla="*/ 2147483647 h 240"/>
                <a:gd name="T88" fmla="*/ 2147483647 w 355"/>
                <a:gd name="T89" fmla="*/ 2147483647 h 240"/>
                <a:gd name="T90" fmla="*/ 2147483647 w 355"/>
                <a:gd name="T91" fmla="*/ 2147483647 h 240"/>
                <a:gd name="T92" fmla="*/ 2147483647 w 355"/>
                <a:gd name="T93" fmla="*/ 2147483647 h 240"/>
                <a:gd name="T94" fmla="*/ 2147483647 w 355"/>
                <a:gd name="T95" fmla="*/ 2147483647 h 240"/>
                <a:gd name="T96" fmla="*/ 2147483647 w 355"/>
                <a:gd name="T97" fmla="*/ 2147483647 h 240"/>
                <a:gd name="T98" fmla="*/ 2147483647 w 355"/>
                <a:gd name="T99" fmla="*/ 2147483647 h 240"/>
                <a:gd name="T100" fmla="*/ 2147483647 w 355"/>
                <a:gd name="T101" fmla="*/ 2147483647 h 240"/>
                <a:gd name="T102" fmla="*/ 2147483647 w 355"/>
                <a:gd name="T103" fmla="*/ 2147483647 h 240"/>
                <a:gd name="T104" fmla="*/ 2147483647 w 355"/>
                <a:gd name="T105" fmla="*/ 2147483647 h 240"/>
                <a:gd name="T106" fmla="*/ 2147483647 w 355"/>
                <a:gd name="T107" fmla="*/ 2147483647 h 240"/>
                <a:gd name="T108" fmla="*/ 2147483647 w 355"/>
                <a:gd name="T109" fmla="*/ 2147483647 h 240"/>
                <a:gd name="T110" fmla="*/ 2147483647 w 355"/>
                <a:gd name="T111" fmla="*/ 2147483647 h 240"/>
                <a:gd name="T112" fmla="*/ 0 w 355"/>
                <a:gd name="T113" fmla="*/ 2147483647 h 240"/>
                <a:gd name="T114" fmla="*/ 0 w 355"/>
                <a:gd name="T115" fmla="*/ 0 h 2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5" h="240">
                  <a:moveTo>
                    <a:pt x="182" y="67"/>
                  </a:moveTo>
                  <a:lnTo>
                    <a:pt x="179" y="70"/>
                  </a:lnTo>
                  <a:lnTo>
                    <a:pt x="179" y="72"/>
                  </a:lnTo>
                  <a:lnTo>
                    <a:pt x="178" y="73"/>
                  </a:lnTo>
                  <a:lnTo>
                    <a:pt x="177" y="100"/>
                  </a:lnTo>
                  <a:lnTo>
                    <a:pt x="178" y="126"/>
                  </a:lnTo>
                  <a:lnTo>
                    <a:pt x="182" y="144"/>
                  </a:lnTo>
                  <a:lnTo>
                    <a:pt x="186" y="157"/>
                  </a:lnTo>
                  <a:lnTo>
                    <a:pt x="189" y="164"/>
                  </a:lnTo>
                  <a:lnTo>
                    <a:pt x="193" y="168"/>
                  </a:lnTo>
                  <a:lnTo>
                    <a:pt x="201" y="172"/>
                  </a:lnTo>
                  <a:lnTo>
                    <a:pt x="212" y="173"/>
                  </a:lnTo>
                  <a:lnTo>
                    <a:pt x="265" y="173"/>
                  </a:lnTo>
                  <a:lnTo>
                    <a:pt x="271" y="173"/>
                  </a:lnTo>
                  <a:lnTo>
                    <a:pt x="276" y="170"/>
                  </a:lnTo>
                  <a:lnTo>
                    <a:pt x="280" y="168"/>
                  </a:lnTo>
                  <a:lnTo>
                    <a:pt x="284" y="164"/>
                  </a:lnTo>
                  <a:lnTo>
                    <a:pt x="291" y="152"/>
                  </a:lnTo>
                  <a:lnTo>
                    <a:pt x="294" y="132"/>
                  </a:lnTo>
                  <a:lnTo>
                    <a:pt x="296" y="101"/>
                  </a:lnTo>
                  <a:lnTo>
                    <a:pt x="294" y="70"/>
                  </a:lnTo>
                  <a:lnTo>
                    <a:pt x="294" y="67"/>
                  </a:lnTo>
                  <a:lnTo>
                    <a:pt x="182" y="67"/>
                  </a:lnTo>
                  <a:close/>
                  <a:moveTo>
                    <a:pt x="0" y="0"/>
                  </a:moveTo>
                  <a:lnTo>
                    <a:pt x="325" y="0"/>
                  </a:lnTo>
                  <a:lnTo>
                    <a:pt x="327" y="0"/>
                  </a:lnTo>
                  <a:lnTo>
                    <a:pt x="331" y="1"/>
                  </a:lnTo>
                  <a:lnTo>
                    <a:pt x="336" y="4"/>
                  </a:lnTo>
                  <a:lnTo>
                    <a:pt x="340" y="8"/>
                  </a:lnTo>
                  <a:lnTo>
                    <a:pt x="344" y="13"/>
                  </a:lnTo>
                  <a:lnTo>
                    <a:pt x="347" y="19"/>
                  </a:lnTo>
                  <a:lnTo>
                    <a:pt x="350" y="25"/>
                  </a:lnTo>
                  <a:lnTo>
                    <a:pt x="351" y="32"/>
                  </a:lnTo>
                  <a:lnTo>
                    <a:pt x="352" y="39"/>
                  </a:lnTo>
                  <a:lnTo>
                    <a:pt x="354" y="46"/>
                  </a:lnTo>
                  <a:lnTo>
                    <a:pt x="355" y="72"/>
                  </a:lnTo>
                  <a:lnTo>
                    <a:pt x="355" y="97"/>
                  </a:lnTo>
                  <a:lnTo>
                    <a:pt x="354" y="147"/>
                  </a:lnTo>
                  <a:lnTo>
                    <a:pt x="351" y="167"/>
                  </a:lnTo>
                  <a:lnTo>
                    <a:pt x="346" y="185"/>
                  </a:lnTo>
                  <a:lnTo>
                    <a:pt x="339" y="202"/>
                  </a:lnTo>
                  <a:lnTo>
                    <a:pt x="329" y="215"/>
                  </a:lnTo>
                  <a:lnTo>
                    <a:pt x="317" y="225"/>
                  </a:lnTo>
                  <a:lnTo>
                    <a:pt x="304" y="234"/>
                  </a:lnTo>
                  <a:lnTo>
                    <a:pt x="289" y="239"/>
                  </a:lnTo>
                  <a:lnTo>
                    <a:pt x="273" y="240"/>
                  </a:lnTo>
                  <a:lnTo>
                    <a:pt x="201" y="240"/>
                  </a:lnTo>
                  <a:lnTo>
                    <a:pt x="179" y="238"/>
                  </a:lnTo>
                  <a:lnTo>
                    <a:pt x="161" y="229"/>
                  </a:lnTo>
                  <a:lnTo>
                    <a:pt x="145" y="215"/>
                  </a:lnTo>
                  <a:lnTo>
                    <a:pt x="132" y="197"/>
                  </a:lnTo>
                  <a:lnTo>
                    <a:pt x="123" y="174"/>
                  </a:lnTo>
                  <a:lnTo>
                    <a:pt x="120" y="147"/>
                  </a:lnTo>
                  <a:lnTo>
                    <a:pt x="117" y="112"/>
                  </a:lnTo>
                  <a:lnTo>
                    <a:pt x="120" y="77"/>
                  </a:lnTo>
                  <a:lnTo>
                    <a:pt x="121" y="67"/>
                  </a:lnTo>
                  <a:lnTo>
                    <a:pt x="0" y="67"/>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grpSp>
      <p:sp>
        <p:nvSpPr>
          <p:cNvPr id="85" name="TextBox 84"/>
          <p:cNvSpPr txBox="1"/>
          <p:nvPr/>
        </p:nvSpPr>
        <p:spPr>
          <a:xfrm>
            <a:off x="5373718" y="3550474"/>
            <a:ext cx="1029449" cy="246221"/>
          </a:xfrm>
          <a:prstGeom prst="rect">
            <a:avLst/>
          </a:prstGeom>
          <a:noFill/>
        </p:spPr>
        <p:txBody>
          <a:bodyPr wrap="none" rtlCol="0">
            <a:spAutoFit/>
          </a:bodyPr>
          <a:lstStyle/>
          <a:p>
            <a:pPr latinLnBrk="0">
              <a:defRPr/>
            </a:pPr>
            <a:r>
              <a:rPr lang="en-US" sz="1000" kern="0" dirty="0">
                <a:latin typeface="Calibri" panose="020F0502020204030204" pitchFamily="34" charset="0"/>
                <a:cs typeface="Arial" panose="020B0604020202020204" pitchFamily="34" charset="0"/>
              </a:rPr>
              <a:t>Emergency Calls</a:t>
            </a:r>
          </a:p>
        </p:txBody>
      </p:sp>
      <p:grpSp>
        <p:nvGrpSpPr>
          <p:cNvPr id="86" name="그룹 65"/>
          <p:cNvGrpSpPr>
            <a:grpSpLocks noChangeAspect="1"/>
          </p:cNvGrpSpPr>
          <p:nvPr/>
        </p:nvGrpSpPr>
        <p:grpSpPr bwMode="auto">
          <a:xfrm>
            <a:off x="5727161" y="4202921"/>
            <a:ext cx="155815" cy="149030"/>
            <a:chOff x="1550988" y="2484438"/>
            <a:chExt cx="1792288" cy="2035175"/>
          </a:xfrm>
          <a:solidFill>
            <a:srgbClr val="FFFFFF">
              <a:lumMod val="50000"/>
            </a:srgbClr>
          </a:solidFill>
        </p:grpSpPr>
        <p:sp>
          <p:nvSpPr>
            <p:cNvPr id="87" name="Freeform 8"/>
            <p:cNvSpPr>
              <a:spLocks/>
            </p:cNvSpPr>
            <p:nvPr/>
          </p:nvSpPr>
          <p:spPr bwMode="auto">
            <a:xfrm>
              <a:off x="2879726" y="3414713"/>
              <a:ext cx="280988" cy="60325"/>
            </a:xfrm>
            <a:custGeom>
              <a:avLst/>
              <a:gdLst>
                <a:gd name="T0" fmla="*/ 0 w 532"/>
                <a:gd name="T1" fmla="*/ 0 h 115"/>
                <a:gd name="T2" fmla="*/ 2147483647 w 532"/>
                <a:gd name="T3" fmla="*/ 0 h 115"/>
                <a:gd name="T4" fmla="*/ 2147483647 w 532"/>
                <a:gd name="T5" fmla="*/ 2147483647 h 115"/>
                <a:gd name="T6" fmla="*/ 2147483647 w 532"/>
                <a:gd name="T7" fmla="*/ 2147483647 h 115"/>
                <a:gd name="T8" fmla="*/ 2147483647 w 532"/>
                <a:gd name="T9" fmla="*/ 2147483647 h 115"/>
                <a:gd name="T10" fmla="*/ 2147483647 w 532"/>
                <a:gd name="T11" fmla="*/ 2147483647 h 115"/>
                <a:gd name="T12" fmla="*/ 2147483647 w 532"/>
                <a:gd name="T13" fmla="*/ 2147483647 h 115"/>
                <a:gd name="T14" fmla="*/ 2147483647 w 532"/>
                <a:gd name="T15" fmla="*/ 2147483647 h 115"/>
                <a:gd name="T16" fmla="*/ 2147483647 w 532"/>
                <a:gd name="T17" fmla="*/ 2147483647 h 115"/>
                <a:gd name="T18" fmla="*/ 2147483647 w 532"/>
                <a:gd name="T19" fmla="*/ 2147483647 h 115"/>
                <a:gd name="T20" fmla="*/ 0 w 532"/>
                <a:gd name="T21" fmla="*/ 2147483647 h 115"/>
                <a:gd name="T22" fmla="*/ 0 w 532"/>
                <a:gd name="T23" fmla="*/ 0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2" h="115">
                  <a:moveTo>
                    <a:pt x="0" y="0"/>
                  </a:moveTo>
                  <a:lnTo>
                    <a:pt x="532" y="0"/>
                  </a:lnTo>
                  <a:lnTo>
                    <a:pt x="532" y="20"/>
                  </a:lnTo>
                  <a:lnTo>
                    <a:pt x="529" y="45"/>
                  </a:lnTo>
                  <a:lnTo>
                    <a:pt x="523" y="65"/>
                  </a:lnTo>
                  <a:lnTo>
                    <a:pt x="513" y="84"/>
                  </a:lnTo>
                  <a:lnTo>
                    <a:pt x="499" y="97"/>
                  </a:lnTo>
                  <a:lnTo>
                    <a:pt x="481" y="107"/>
                  </a:lnTo>
                  <a:lnTo>
                    <a:pt x="459" y="114"/>
                  </a:lnTo>
                  <a:lnTo>
                    <a:pt x="436" y="115"/>
                  </a:lnTo>
                  <a:lnTo>
                    <a:pt x="0" y="115"/>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88" name="Freeform 9"/>
            <p:cNvSpPr>
              <a:spLocks/>
            </p:cNvSpPr>
            <p:nvPr/>
          </p:nvSpPr>
          <p:spPr bwMode="auto">
            <a:xfrm>
              <a:off x="2879726" y="3505200"/>
              <a:ext cx="280988" cy="60325"/>
            </a:xfrm>
            <a:custGeom>
              <a:avLst/>
              <a:gdLst>
                <a:gd name="T0" fmla="*/ 0 w 532"/>
                <a:gd name="T1" fmla="*/ 0 h 114"/>
                <a:gd name="T2" fmla="*/ 2147483647 w 532"/>
                <a:gd name="T3" fmla="*/ 0 h 114"/>
                <a:gd name="T4" fmla="*/ 2147483647 w 532"/>
                <a:gd name="T5" fmla="*/ 2147483647 h 114"/>
                <a:gd name="T6" fmla="*/ 2147483647 w 532"/>
                <a:gd name="T7" fmla="*/ 2147483647 h 114"/>
                <a:gd name="T8" fmla="*/ 2147483647 w 532"/>
                <a:gd name="T9" fmla="*/ 2147483647 h 114"/>
                <a:gd name="T10" fmla="*/ 2147483647 w 532"/>
                <a:gd name="T11" fmla="*/ 2147483647 h 114"/>
                <a:gd name="T12" fmla="*/ 2147483647 w 532"/>
                <a:gd name="T13" fmla="*/ 2147483647 h 114"/>
                <a:gd name="T14" fmla="*/ 2147483647 w 532"/>
                <a:gd name="T15" fmla="*/ 2147483647 h 114"/>
                <a:gd name="T16" fmla="*/ 2147483647 w 532"/>
                <a:gd name="T17" fmla="*/ 2147483647 h 114"/>
                <a:gd name="T18" fmla="*/ 2147483647 w 532"/>
                <a:gd name="T19" fmla="*/ 2147483647 h 114"/>
                <a:gd name="T20" fmla="*/ 0 w 532"/>
                <a:gd name="T21" fmla="*/ 2147483647 h 114"/>
                <a:gd name="T22" fmla="*/ 0 w 532"/>
                <a:gd name="T23" fmla="*/ 0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2" h="114">
                  <a:moveTo>
                    <a:pt x="0" y="0"/>
                  </a:moveTo>
                  <a:lnTo>
                    <a:pt x="532" y="0"/>
                  </a:lnTo>
                  <a:lnTo>
                    <a:pt x="532" y="18"/>
                  </a:lnTo>
                  <a:lnTo>
                    <a:pt x="529" y="43"/>
                  </a:lnTo>
                  <a:lnTo>
                    <a:pt x="523" y="64"/>
                  </a:lnTo>
                  <a:lnTo>
                    <a:pt x="513" y="82"/>
                  </a:lnTo>
                  <a:lnTo>
                    <a:pt x="499" y="96"/>
                  </a:lnTo>
                  <a:lnTo>
                    <a:pt x="481" y="105"/>
                  </a:lnTo>
                  <a:lnTo>
                    <a:pt x="459" y="112"/>
                  </a:lnTo>
                  <a:lnTo>
                    <a:pt x="436" y="114"/>
                  </a:lnTo>
                  <a:lnTo>
                    <a:pt x="0" y="114"/>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89" name="Freeform 10"/>
            <p:cNvSpPr>
              <a:spLocks/>
            </p:cNvSpPr>
            <p:nvPr/>
          </p:nvSpPr>
          <p:spPr bwMode="auto">
            <a:xfrm>
              <a:off x="2879726" y="3324225"/>
              <a:ext cx="280988" cy="61913"/>
            </a:xfrm>
            <a:custGeom>
              <a:avLst/>
              <a:gdLst>
                <a:gd name="T0" fmla="*/ 0 w 532"/>
                <a:gd name="T1" fmla="*/ 0 h 115"/>
                <a:gd name="T2" fmla="*/ 2147483647 w 532"/>
                <a:gd name="T3" fmla="*/ 0 h 115"/>
                <a:gd name="T4" fmla="*/ 2147483647 w 532"/>
                <a:gd name="T5" fmla="*/ 2147483647 h 115"/>
                <a:gd name="T6" fmla="*/ 2147483647 w 532"/>
                <a:gd name="T7" fmla="*/ 2147483647 h 115"/>
                <a:gd name="T8" fmla="*/ 2147483647 w 532"/>
                <a:gd name="T9" fmla="*/ 2147483647 h 115"/>
                <a:gd name="T10" fmla="*/ 2147483647 w 532"/>
                <a:gd name="T11" fmla="*/ 2147483647 h 115"/>
                <a:gd name="T12" fmla="*/ 2147483647 w 532"/>
                <a:gd name="T13" fmla="*/ 2147483647 h 115"/>
                <a:gd name="T14" fmla="*/ 2147483647 w 532"/>
                <a:gd name="T15" fmla="*/ 2147483647 h 115"/>
                <a:gd name="T16" fmla="*/ 2147483647 w 532"/>
                <a:gd name="T17" fmla="*/ 2147483647 h 115"/>
                <a:gd name="T18" fmla="*/ 2147483647 w 532"/>
                <a:gd name="T19" fmla="*/ 2147483647 h 115"/>
                <a:gd name="T20" fmla="*/ 0 w 532"/>
                <a:gd name="T21" fmla="*/ 2147483647 h 115"/>
                <a:gd name="T22" fmla="*/ 0 w 532"/>
                <a:gd name="T23" fmla="*/ 0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2" h="115">
                  <a:moveTo>
                    <a:pt x="0" y="0"/>
                  </a:moveTo>
                  <a:lnTo>
                    <a:pt x="532" y="0"/>
                  </a:lnTo>
                  <a:lnTo>
                    <a:pt x="532" y="20"/>
                  </a:lnTo>
                  <a:lnTo>
                    <a:pt x="529" y="44"/>
                  </a:lnTo>
                  <a:lnTo>
                    <a:pt x="523" y="65"/>
                  </a:lnTo>
                  <a:lnTo>
                    <a:pt x="513" y="82"/>
                  </a:lnTo>
                  <a:lnTo>
                    <a:pt x="499" y="96"/>
                  </a:lnTo>
                  <a:lnTo>
                    <a:pt x="481" y="106"/>
                  </a:lnTo>
                  <a:lnTo>
                    <a:pt x="459" y="112"/>
                  </a:lnTo>
                  <a:lnTo>
                    <a:pt x="436" y="115"/>
                  </a:lnTo>
                  <a:lnTo>
                    <a:pt x="0" y="115"/>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90" name="Freeform 11"/>
            <p:cNvSpPr>
              <a:spLocks noEditPoints="1"/>
            </p:cNvSpPr>
            <p:nvPr/>
          </p:nvSpPr>
          <p:spPr bwMode="auto">
            <a:xfrm>
              <a:off x="2881313" y="3616325"/>
              <a:ext cx="263525" cy="195263"/>
            </a:xfrm>
            <a:custGeom>
              <a:avLst/>
              <a:gdLst>
                <a:gd name="T0" fmla="*/ 2147483647 w 499"/>
                <a:gd name="T1" fmla="*/ 2147483647 h 368"/>
                <a:gd name="T2" fmla="*/ 2147483647 w 499"/>
                <a:gd name="T3" fmla="*/ 2147483647 h 368"/>
                <a:gd name="T4" fmla="*/ 2147483647 w 499"/>
                <a:gd name="T5" fmla="*/ 2147483647 h 368"/>
                <a:gd name="T6" fmla="*/ 2147483647 w 499"/>
                <a:gd name="T7" fmla="*/ 2147483647 h 368"/>
                <a:gd name="T8" fmla="*/ 2147483647 w 499"/>
                <a:gd name="T9" fmla="*/ 2147483647 h 368"/>
                <a:gd name="T10" fmla="*/ 2147483647 w 499"/>
                <a:gd name="T11" fmla="*/ 2147483647 h 368"/>
                <a:gd name="T12" fmla="*/ 2147483647 w 499"/>
                <a:gd name="T13" fmla="*/ 2147483647 h 368"/>
                <a:gd name="T14" fmla="*/ 2147483647 w 499"/>
                <a:gd name="T15" fmla="*/ 2147483647 h 368"/>
                <a:gd name="T16" fmla="*/ 2147483647 w 499"/>
                <a:gd name="T17" fmla="*/ 2147483647 h 368"/>
                <a:gd name="T18" fmla="*/ 2147483647 w 499"/>
                <a:gd name="T19" fmla="*/ 2147483647 h 368"/>
                <a:gd name="T20" fmla="*/ 2147483647 w 499"/>
                <a:gd name="T21" fmla="*/ 2147483647 h 368"/>
                <a:gd name="T22" fmla="*/ 2147483647 w 499"/>
                <a:gd name="T23" fmla="*/ 2147483647 h 368"/>
                <a:gd name="T24" fmla="*/ 2147483647 w 499"/>
                <a:gd name="T25" fmla="*/ 2147483647 h 368"/>
                <a:gd name="T26" fmla="*/ 2147483647 w 499"/>
                <a:gd name="T27" fmla="*/ 2147483647 h 368"/>
                <a:gd name="T28" fmla="*/ 2147483647 w 499"/>
                <a:gd name="T29" fmla="*/ 2147483647 h 368"/>
                <a:gd name="T30" fmla="*/ 0 w 499"/>
                <a:gd name="T31" fmla="*/ 0 h 368"/>
                <a:gd name="T32" fmla="*/ 2147483647 w 499"/>
                <a:gd name="T33" fmla="*/ 0 h 368"/>
                <a:gd name="T34" fmla="*/ 2147483647 w 499"/>
                <a:gd name="T35" fmla="*/ 2147483647 h 368"/>
                <a:gd name="T36" fmla="*/ 2147483647 w 499"/>
                <a:gd name="T37" fmla="*/ 2147483647 h 368"/>
                <a:gd name="T38" fmla="*/ 2147483647 w 499"/>
                <a:gd name="T39" fmla="*/ 2147483647 h 368"/>
                <a:gd name="T40" fmla="*/ 2147483647 w 499"/>
                <a:gd name="T41" fmla="*/ 2147483647 h 368"/>
                <a:gd name="T42" fmla="*/ 2147483647 w 499"/>
                <a:gd name="T43" fmla="*/ 2147483647 h 368"/>
                <a:gd name="T44" fmla="*/ 2147483647 w 499"/>
                <a:gd name="T45" fmla="*/ 2147483647 h 368"/>
                <a:gd name="T46" fmla="*/ 2147483647 w 499"/>
                <a:gd name="T47" fmla="*/ 2147483647 h 368"/>
                <a:gd name="T48" fmla="*/ 2147483647 w 499"/>
                <a:gd name="T49" fmla="*/ 2147483647 h 368"/>
                <a:gd name="T50" fmla="*/ 2147483647 w 499"/>
                <a:gd name="T51" fmla="*/ 2147483647 h 368"/>
                <a:gd name="T52" fmla="*/ 2147483647 w 499"/>
                <a:gd name="T53" fmla="*/ 2147483647 h 368"/>
                <a:gd name="T54" fmla="*/ 2147483647 w 499"/>
                <a:gd name="T55" fmla="*/ 2147483647 h 368"/>
                <a:gd name="T56" fmla="*/ 2147483647 w 499"/>
                <a:gd name="T57" fmla="*/ 2147483647 h 368"/>
                <a:gd name="T58" fmla="*/ 2147483647 w 499"/>
                <a:gd name="T59" fmla="*/ 2147483647 h 368"/>
                <a:gd name="T60" fmla="*/ 2147483647 w 499"/>
                <a:gd name="T61" fmla="*/ 2147483647 h 368"/>
                <a:gd name="T62" fmla="*/ 0 w 499"/>
                <a:gd name="T63" fmla="*/ 2147483647 h 368"/>
                <a:gd name="T64" fmla="*/ 0 w 499"/>
                <a:gd name="T65" fmla="*/ 0 h 3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9" h="368">
                  <a:moveTo>
                    <a:pt x="121" y="120"/>
                  </a:moveTo>
                  <a:lnTo>
                    <a:pt x="121" y="249"/>
                  </a:lnTo>
                  <a:lnTo>
                    <a:pt x="287" y="249"/>
                  </a:lnTo>
                  <a:lnTo>
                    <a:pt x="311" y="248"/>
                  </a:lnTo>
                  <a:lnTo>
                    <a:pt x="331" y="243"/>
                  </a:lnTo>
                  <a:lnTo>
                    <a:pt x="347" y="238"/>
                  </a:lnTo>
                  <a:lnTo>
                    <a:pt x="358" y="230"/>
                  </a:lnTo>
                  <a:lnTo>
                    <a:pt x="367" y="222"/>
                  </a:lnTo>
                  <a:lnTo>
                    <a:pt x="373" y="214"/>
                  </a:lnTo>
                  <a:lnTo>
                    <a:pt x="376" y="207"/>
                  </a:lnTo>
                  <a:lnTo>
                    <a:pt x="378" y="199"/>
                  </a:lnTo>
                  <a:lnTo>
                    <a:pt x="379" y="194"/>
                  </a:lnTo>
                  <a:lnTo>
                    <a:pt x="379" y="192"/>
                  </a:lnTo>
                  <a:lnTo>
                    <a:pt x="379" y="120"/>
                  </a:lnTo>
                  <a:lnTo>
                    <a:pt x="121" y="120"/>
                  </a:lnTo>
                  <a:close/>
                  <a:moveTo>
                    <a:pt x="0" y="0"/>
                  </a:moveTo>
                  <a:lnTo>
                    <a:pt x="499" y="0"/>
                  </a:lnTo>
                  <a:lnTo>
                    <a:pt x="499" y="192"/>
                  </a:lnTo>
                  <a:lnTo>
                    <a:pt x="499" y="204"/>
                  </a:lnTo>
                  <a:lnTo>
                    <a:pt x="496" y="219"/>
                  </a:lnTo>
                  <a:lnTo>
                    <a:pt x="491" y="235"/>
                  </a:lnTo>
                  <a:lnTo>
                    <a:pt x="485" y="253"/>
                  </a:lnTo>
                  <a:lnTo>
                    <a:pt x="476" y="271"/>
                  </a:lnTo>
                  <a:lnTo>
                    <a:pt x="465" y="290"/>
                  </a:lnTo>
                  <a:lnTo>
                    <a:pt x="450" y="307"/>
                  </a:lnTo>
                  <a:lnTo>
                    <a:pt x="433" y="324"/>
                  </a:lnTo>
                  <a:lnTo>
                    <a:pt x="412" y="338"/>
                  </a:lnTo>
                  <a:lnTo>
                    <a:pt x="387" y="351"/>
                  </a:lnTo>
                  <a:lnTo>
                    <a:pt x="358" y="361"/>
                  </a:lnTo>
                  <a:lnTo>
                    <a:pt x="325" y="367"/>
                  </a:lnTo>
                  <a:lnTo>
                    <a:pt x="287" y="368"/>
                  </a:lnTo>
                  <a:lnTo>
                    <a:pt x="0" y="368"/>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91" name="Freeform 12"/>
            <p:cNvSpPr>
              <a:spLocks noEditPoints="1"/>
            </p:cNvSpPr>
            <p:nvPr/>
          </p:nvSpPr>
          <p:spPr bwMode="auto">
            <a:xfrm>
              <a:off x="1550988" y="2484438"/>
              <a:ext cx="1792288" cy="2035175"/>
            </a:xfrm>
            <a:custGeom>
              <a:avLst/>
              <a:gdLst>
                <a:gd name="T0" fmla="*/ 2147483647 w 3387"/>
                <a:gd name="T1" fmla="*/ 2147483647 h 3846"/>
                <a:gd name="T2" fmla="*/ 2147483647 w 3387"/>
                <a:gd name="T3" fmla="*/ 2147483647 h 3846"/>
                <a:gd name="T4" fmla="*/ 2147483647 w 3387"/>
                <a:gd name="T5" fmla="*/ 2147483647 h 3846"/>
                <a:gd name="T6" fmla="*/ 2147483647 w 3387"/>
                <a:gd name="T7" fmla="*/ 2147483647 h 3846"/>
                <a:gd name="T8" fmla="*/ 2147483647 w 3387"/>
                <a:gd name="T9" fmla="*/ 2147483647 h 3846"/>
                <a:gd name="T10" fmla="*/ 2147483647 w 3387"/>
                <a:gd name="T11" fmla="*/ 2147483647 h 3846"/>
                <a:gd name="T12" fmla="*/ 2147483647 w 3387"/>
                <a:gd name="T13" fmla="*/ 2147483647 h 3846"/>
                <a:gd name="T14" fmla="*/ 2147483647 w 3387"/>
                <a:gd name="T15" fmla="*/ 2147483647 h 3846"/>
                <a:gd name="T16" fmla="*/ 2147483647 w 3387"/>
                <a:gd name="T17" fmla="*/ 2147483647 h 3846"/>
                <a:gd name="T18" fmla="*/ 2147483647 w 3387"/>
                <a:gd name="T19" fmla="*/ 2147483647 h 3846"/>
                <a:gd name="T20" fmla="*/ 2147483647 w 3387"/>
                <a:gd name="T21" fmla="*/ 2147483647 h 3846"/>
                <a:gd name="T22" fmla="*/ 2147483647 w 3387"/>
                <a:gd name="T23" fmla="*/ 2147483647 h 3846"/>
                <a:gd name="T24" fmla="*/ 2147483647 w 3387"/>
                <a:gd name="T25" fmla="*/ 2147483647 h 3846"/>
                <a:gd name="T26" fmla="*/ 2147483647 w 3387"/>
                <a:gd name="T27" fmla="*/ 2147483647 h 3846"/>
                <a:gd name="T28" fmla="*/ 2147483647 w 3387"/>
                <a:gd name="T29" fmla="*/ 2147483647 h 3846"/>
                <a:gd name="T30" fmla="*/ 2147483647 w 3387"/>
                <a:gd name="T31" fmla="*/ 2147483647 h 3846"/>
                <a:gd name="T32" fmla="*/ 2147483647 w 3387"/>
                <a:gd name="T33" fmla="*/ 2147483647 h 3846"/>
                <a:gd name="T34" fmla="*/ 2147483647 w 3387"/>
                <a:gd name="T35" fmla="*/ 2147483647 h 3846"/>
                <a:gd name="T36" fmla="*/ 2147483647 w 3387"/>
                <a:gd name="T37" fmla="*/ 2147483647 h 3846"/>
                <a:gd name="T38" fmla="*/ 2147483647 w 3387"/>
                <a:gd name="T39" fmla="*/ 2147483647 h 3846"/>
                <a:gd name="T40" fmla="*/ 2147483647 w 3387"/>
                <a:gd name="T41" fmla="*/ 2147483647 h 3846"/>
                <a:gd name="T42" fmla="*/ 2147483647 w 3387"/>
                <a:gd name="T43" fmla="*/ 2147483647 h 3846"/>
                <a:gd name="T44" fmla="*/ 2147483647 w 3387"/>
                <a:gd name="T45" fmla="*/ 2147483647 h 3846"/>
                <a:gd name="T46" fmla="*/ 2147483647 w 3387"/>
                <a:gd name="T47" fmla="*/ 2147483647 h 3846"/>
                <a:gd name="T48" fmla="*/ 2147483647 w 3387"/>
                <a:gd name="T49" fmla="*/ 2147483647 h 3846"/>
                <a:gd name="T50" fmla="*/ 2147483647 w 3387"/>
                <a:gd name="T51" fmla="*/ 2147483647 h 3846"/>
                <a:gd name="T52" fmla="*/ 2147483647 w 3387"/>
                <a:gd name="T53" fmla="*/ 2147483647 h 3846"/>
                <a:gd name="T54" fmla="*/ 2147483647 w 3387"/>
                <a:gd name="T55" fmla="*/ 2147483647 h 3846"/>
                <a:gd name="T56" fmla="*/ 2147483647 w 3387"/>
                <a:gd name="T57" fmla="*/ 2147483647 h 3846"/>
                <a:gd name="T58" fmla="*/ 2147483647 w 3387"/>
                <a:gd name="T59" fmla="*/ 2147483647 h 3846"/>
                <a:gd name="T60" fmla="*/ 2147483647 w 3387"/>
                <a:gd name="T61" fmla="*/ 2147483647 h 3846"/>
                <a:gd name="T62" fmla="*/ 2147483647 w 3387"/>
                <a:gd name="T63" fmla="*/ 2147483647 h 3846"/>
                <a:gd name="T64" fmla="*/ 2147483647 w 3387"/>
                <a:gd name="T65" fmla="*/ 2147483647 h 3846"/>
                <a:gd name="T66" fmla="*/ 2147483647 w 3387"/>
                <a:gd name="T67" fmla="*/ 2147483647 h 3846"/>
                <a:gd name="T68" fmla="*/ 2147483647 w 3387"/>
                <a:gd name="T69" fmla="*/ 2147483647 h 3846"/>
                <a:gd name="T70" fmla="*/ 0 w 3387"/>
                <a:gd name="T71" fmla="*/ 0 h 3846"/>
                <a:gd name="T72" fmla="*/ 2147483647 w 3387"/>
                <a:gd name="T73" fmla="*/ 2147483647 h 3846"/>
                <a:gd name="T74" fmla="*/ 2147483647 w 3387"/>
                <a:gd name="T75" fmla="*/ 2147483647 h 3846"/>
                <a:gd name="T76" fmla="*/ 2147483647 w 3387"/>
                <a:gd name="T77" fmla="*/ 2147483647 h 3846"/>
                <a:gd name="T78" fmla="*/ 2147483647 w 3387"/>
                <a:gd name="T79" fmla="*/ 2147483647 h 3846"/>
                <a:gd name="T80" fmla="*/ 2147483647 w 3387"/>
                <a:gd name="T81" fmla="*/ 2147483647 h 3846"/>
                <a:gd name="T82" fmla="*/ 2147483647 w 3387"/>
                <a:gd name="T83" fmla="*/ 2147483647 h 3846"/>
                <a:gd name="T84" fmla="*/ 2147483647 w 3387"/>
                <a:gd name="T85" fmla="*/ 2147483647 h 3846"/>
                <a:gd name="T86" fmla="*/ 2147483647 w 3387"/>
                <a:gd name="T87" fmla="*/ 2147483647 h 3846"/>
                <a:gd name="T88" fmla="*/ 2147483647 w 3387"/>
                <a:gd name="T89" fmla="*/ 2147483647 h 3846"/>
                <a:gd name="T90" fmla="*/ 2147483647 w 3387"/>
                <a:gd name="T91" fmla="*/ 2147483647 h 3846"/>
                <a:gd name="T92" fmla="*/ 2147483647 w 3387"/>
                <a:gd name="T93" fmla="*/ 2147483647 h 3846"/>
                <a:gd name="T94" fmla="*/ 2147483647 w 3387"/>
                <a:gd name="T95" fmla="*/ 2147483647 h 3846"/>
                <a:gd name="T96" fmla="*/ 2147483647 w 3387"/>
                <a:gd name="T97" fmla="*/ 2147483647 h 3846"/>
                <a:gd name="T98" fmla="*/ 2147483647 w 3387"/>
                <a:gd name="T99" fmla="*/ 2147483647 h 3846"/>
                <a:gd name="T100" fmla="*/ 2147483647 w 3387"/>
                <a:gd name="T101" fmla="*/ 2147483647 h 3846"/>
                <a:gd name="T102" fmla="*/ 2147483647 w 3387"/>
                <a:gd name="T103" fmla="*/ 2147483647 h 3846"/>
                <a:gd name="T104" fmla="*/ 2147483647 w 3387"/>
                <a:gd name="T105" fmla="*/ 2147483647 h 3846"/>
                <a:gd name="T106" fmla="*/ 2147483647 w 3387"/>
                <a:gd name="T107" fmla="*/ 2147483647 h 3846"/>
                <a:gd name="T108" fmla="*/ 2147483647 w 3387"/>
                <a:gd name="T109" fmla="*/ 2147483647 h 3846"/>
                <a:gd name="T110" fmla="*/ 2147483647 w 3387"/>
                <a:gd name="T111" fmla="*/ 2147483647 h 3846"/>
                <a:gd name="T112" fmla="*/ 2147483647 w 3387"/>
                <a:gd name="T113" fmla="*/ 2147483647 h 3846"/>
                <a:gd name="T114" fmla="*/ 2147483647 w 3387"/>
                <a:gd name="T115" fmla="*/ 2147483647 h 3846"/>
                <a:gd name="T116" fmla="*/ 2147483647 w 3387"/>
                <a:gd name="T117" fmla="*/ 2147483647 h 3846"/>
                <a:gd name="T118" fmla="*/ 0 w 3387"/>
                <a:gd name="T119" fmla="*/ 0 h 38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87" h="3846">
                  <a:moveTo>
                    <a:pt x="335" y="3200"/>
                  </a:moveTo>
                  <a:lnTo>
                    <a:pt x="335" y="3206"/>
                  </a:lnTo>
                  <a:lnTo>
                    <a:pt x="334" y="3221"/>
                  </a:lnTo>
                  <a:lnTo>
                    <a:pt x="329" y="3236"/>
                  </a:lnTo>
                  <a:lnTo>
                    <a:pt x="334" y="3250"/>
                  </a:lnTo>
                  <a:lnTo>
                    <a:pt x="335" y="3266"/>
                  </a:lnTo>
                  <a:lnTo>
                    <a:pt x="334" y="3281"/>
                  </a:lnTo>
                  <a:lnTo>
                    <a:pt x="329" y="3296"/>
                  </a:lnTo>
                  <a:lnTo>
                    <a:pt x="334" y="3311"/>
                  </a:lnTo>
                  <a:lnTo>
                    <a:pt x="335" y="3326"/>
                  </a:lnTo>
                  <a:lnTo>
                    <a:pt x="334" y="3341"/>
                  </a:lnTo>
                  <a:lnTo>
                    <a:pt x="329" y="3356"/>
                  </a:lnTo>
                  <a:lnTo>
                    <a:pt x="332" y="3367"/>
                  </a:lnTo>
                  <a:lnTo>
                    <a:pt x="335" y="3378"/>
                  </a:lnTo>
                  <a:lnTo>
                    <a:pt x="335" y="3381"/>
                  </a:lnTo>
                  <a:lnTo>
                    <a:pt x="335" y="3382"/>
                  </a:lnTo>
                  <a:lnTo>
                    <a:pt x="335" y="3384"/>
                  </a:lnTo>
                  <a:lnTo>
                    <a:pt x="335" y="3386"/>
                  </a:lnTo>
                  <a:lnTo>
                    <a:pt x="334" y="3402"/>
                  </a:lnTo>
                  <a:lnTo>
                    <a:pt x="329" y="3415"/>
                  </a:lnTo>
                  <a:lnTo>
                    <a:pt x="334" y="3430"/>
                  </a:lnTo>
                  <a:lnTo>
                    <a:pt x="335" y="3447"/>
                  </a:lnTo>
                  <a:lnTo>
                    <a:pt x="334" y="3461"/>
                  </a:lnTo>
                  <a:lnTo>
                    <a:pt x="329" y="3476"/>
                  </a:lnTo>
                  <a:lnTo>
                    <a:pt x="334" y="3490"/>
                  </a:lnTo>
                  <a:lnTo>
                    <a:pt x="335" y="3506"/>
                  </a:lnTo>
                  <a:lnTo>
                    <a:pt x="334" y="3521"/>
                  </a:lnTo>
                  <a:lnTo>
                    <a:pt x="329" y="3536"/>
                  </a:lnTo>
                  <a:lnTo>
                    <a:pt x="334" y="3550"/>
                  </a:lnTo>
                  <a:lnTo>
                    <a:pt x="335" y="3565"/>
                  </a:lnTo>
                  <a:lnTo>
                    <a:pt x="332" y="3585"/>
                  </a:lnTo>
                  <a:lnTo>
                    <a:pt x="337" y="3593"/>
                  </a:lnTo>
                  <a:lnTo>
                    <a:pt x="341" y="3603"/>
                  </a:lnTo>
                  <a:lnTo>
                    <a:pt x="345" y="3624"/>
                  </a:lnTo>
                  <a:lnTo>
                    <a:pt x="352" y="3631"/>
                  </a:lnTo>
                  <a:lnTo>
                    <a:pt x="358" y="3639"/>
                  </a:lnTo>
                  <a:lnTo>
                    <a:pt x="363" y="3648"/>
                  </a:lnTo>
                  <a:lnTo>
                    <a:pt x="367" y="3658"/>
                  </a:lnTo>
                  <a:lnTo>
                    <a:pt x="377" y="3663"/>
                  </a:lnTo>
                  <a:lnTo>
                    <a:pt x="385" y="3669"/>
                  </a:lnTo>
                  <a:lnTo>
                    <a:pt x="392" y="3677"/>
                  </a:lnTo>
                  <a:lnTo>
                    <a:pt x="398" y="3685"/>
                  </a:lnTo>
                  <a:lnTo>
                    <a:pt x="408" y="3687"/>
                  </a:lnTo>
                  <a:lnTo>
                    <a:pt x="418" y="3690"/>
                  </a:lnTo>
                  <a:lnTo>
                    <a:pt x="427" y="3695"/>
                  </a:lnTo>
                  <a:lnTo>
                    <a:pt x="436" y="3701"/>
                  </a:lnTo>
                  <a:lnTo>
                    <a:pt x="445" y="3701"/>
                  </a:lnTo>
                  <a:lnTo>
                    <a:pt x="457" y="3701"/>
                  </a:lnTo>
                  <a:lnTo>
                    <a:pt x="467" y="3704"/>
                  </a:lnTo>
                  <a:lnTo>
                    <a:pt x="477" y="3708"/>
                  </a:lnTo>
                  <a:lnTo>
                    <a:pt x="496" y="3703"/>
                  </a:lnTo>
                  <a:lnTo>
                    <a:pt x="516" y="3703"/>
                  </a:lnTo>
                  <a:lnTo>
                    <a:pt x="525" y="3696"/>
                  </a:lnTo>
                  <a:lnTo>
                    <a:pt x="534" y="3691"/>
                  </a:lnTo>
                  <a:lnTo>
                    <a:pt x="554" y="3687"/>
                  </a:lnTo>
                  <a:lnTo>
                    <a:pt x="560" y="3678"/>
                  </a:lnTo>
                  <a:lnTo>
                    <a:pt x="569" y="3670"/>
                  </a:lnTo>
                  <a:lnTo>
                    <a:pt x="576" y="3664"/>
                  </a:lnTo>
                  <a:lnTo>
                    <a:pt x="586" y="3660"/>
                  </a:lnTo>
                  <a:lnTo>
                    <a:pt x="590" y="3650"/>
                  </a:lnTo>
                  <a:lnTo>
                    <a:pt x="595" y="3642"/>
                  </a:lnTo>
                  <a:lnTo>
                    <a:pt x="601" y="3633"/>
                  </a:lnTo>
                  <a:lnTo>
                    <a:pt x="610" y="3626"/>
                  </a:lnTo>
                  <a:lnTo>
                    <a:pt x="612" y="3606"/>
                  </a:lnTo>
                  <a:lnTo>
                    <a:pt x="617" y="3596"/>
                  </a:lnTo>
                  <a:lnTo>
                    <a:pt x="622" y="3587"/>
                  </a:lnTo>
                  <a:lnTo>
                    <a:pt x="620" y="3567"/>
                  </a:lnTo>
                  <a:lnTo>
                    <a:pt x="622" y="3552"/>
                  </a:lnTo>
                  <a:lnTo>
                    <a:pt x="626" y="3540"/>
                  </a:lnTo>
                  <a:lnTo>
                    <a:pt x="622" y="3525"/>
                  </a:lnTo>
                  <a:lnTo>
                    <a:pt x="620" y="3510"/>
                  </a:lnTo>
                  <a:lnTo>
                    <a:pt x="622" y="3494"/>
                  </a:lnTo>
                  <a:lnTo>
                    <a:pt x="626" y="3480"/>
                  </a:lnTo>
                  <a:lnTo>
                    <a:pt x="622" y="3465"/>
                  </a:lnTo>
                  <a:lnTo>
                    <a:pt x="620" y="3450"/>
                  </a:lnTo>
                  <a:lnTo>
                    <a:pt x="622" y="3434"/>
                  </a:lnTo>
                  <a:lnTo>
                    <a:pt x="626" y="3419"/>
                  </a:lnTo>
                  <a:lnTo>
                    <a:pt x="622" y="3405"/>
                  </a:lnTo>
                  <a:lnTo>
                    <a:pt x="620" y="3389"/>
                  </a:lnTo>
                  <a:lnTo>
                    <a:pt x="621" y="3386"/>
                  </a:lnTo>
                  <a:lnTo>
                    <a:pt x="621" y="3382"/>
                  </a:lnTo>
                  <a:lnTo>
                    <a:pt x="621" y="3378"/>
                  </a:lnTo>
                  <a:lnTo>
                    <a:pt x="623" y="3368"/>
                  </a:lnTo>
                  <a:lnTo>
                    <a:pt x="627" y="3359"/>
                  </a:lnTo>
                  <a:lnTo>
                    <a:pt x="622" y="3346"/>
                  </a:lnTo>
                  <a:lnTo>
                    <a:pt x="620" y="3330"/>
                  </a:lnTo>
                  <a:lnTo>
                    <a:pt x="622" y="3315"/>
                  </a:lnTo>
                  <a:lnTo>
                    <a:pt x="626" y="3300"/>
                  </a:lnTo>
                  <a:lnTo>
                    <a:pt x="622" y="3285"/>
                  </a:lnTo>
                  <a:lnTo>
                    <a:pt x="620" y="3270"/>
                  </a:lnTo>
                  <a:lnTo>
                    <a:pt x="622" y="3254"/>
                  </a:lnTo>
                  <a:lnTo>
                    <a:pt x="626" y="3240"/>
                  </a:lnTo>
                  <a:lnTo>
                    <a:pt x="622" y="3225"/>
                  </a:lnTo>
                  <a:lnTo>
                    <a:pt x="620" y="3210"/>
                  </a:lnTo>
                  <a:lnTo>
                    <a:pt x="621" y="3200"/>
                  </a:lnTo>
                  <a:lnTo>
                    <a:pt x="335" y="3200"/>
                  </a:lnTo>
                  <a:close/>
                  <a:moveTo>
                    <a:pt x="678" y="365"/>
                  </a:moveTo>
                  <a:lnTo>
                    <a:pt x="366" y="678"/>
                  </a:lnTo>
                  <a:lnTo>
                    <a:pt x="366" y="2831"/>
                  </a:lnTo>
                  <a:lnTo>
                    <a:pt x="724" y="2831"/>
                  </a:lnTo>
                  <a:lnTo>
                    <a:pt x="771" y="2828"/>
                  </a:lnTo>
                  <a:lnTo>
                    <a:pt x="816" y="2820"/>
                  </a:lnTo>
                  <a:lnTo>
                    <a:pt x="855" y="2806"/>
                  </a:lnTo>
                  <a:lnTo>
                    <a:pt x="891" y="2786"/>
                  </a:lnTo>
                  <a:lnTo>
                    <a:pt x="921" y="2761"/>
                  </a:lnTo>
                  <a:lnTo>
                    <a:pt x="948" y="2730"/>
                  </a:lnTo>
                  <a:lnTo>
                    <a:pt x="969" y="2694"/>
                  </a:lnTo>
                  <a:lnTo>
                    <a:pt x="983" y="2663"/>
                  </a:lnTo>
                  <a:lnTo>
                    <a:pt x="993" y="2633"/>
                  </a:lnTo>
                  <a:lnTo>
                    <a:pt x="1000" y="2606"/>
                  </a:lnTo>
                  <a:lnTo>
                    <a:pt x="1004" y="2581"/>
                  </a:lnTo>
                  <a:lnTo>
                    <a:pt x="1006" y="2562"/>
                  </a:lnTo>
                  <a:lnTo>
                    <a:pt x="1008" y="2550"/>
                  </a:lnTo>
                  <a:lnTo>
                    <a:pt x="1008" y="2545"/>
                  </a:lnTo>
                  <a:lnTo>
                    <a:pt x="1008" y="365"/>
                  </a:lnTo>
                  <a:lnTo>
                    <a:pt x="678" y="365"/>
                  </a:lnTo>
                  <a:close/>
                  <a:moveTo>
                    <a:pt x="121" y="120"/>
                  </a:moveTo>
                  <a:lnTo>
                    <a:pt x="121" y="3080"/>
                  </a:lnTo>
                  <a:lnTo>
                    <a:pt x="621" y="3080"/>
                  </a:lnTo>
                  <a:lnTo>
                    <a:pt x="626" y="3060"/>
                  </a:lnTo>
                  <a:lnTo>
                    <a:pt x="622" y="3045"/>
                  </a:lnTo>
                  <a:lnTo>
                    <a:pt x="620" y="3030"/>
                  </a:lnTo>
                  <a:lnTo>
                    <a:pt x="622" y="3014"/>
                  </a:lnTo>
                  <a:lnTo>
                    <a:pt x="626" y="3000"/>
                  </a:lnTo>
                  <a:lnTo>
                    <a:pt x="622" y="2985"/>
                  </a:lnTo>
                  <a:lnTo>
                    <a:pt x="620" y="2969"/>
                  </a:lnTo>
                  <a:lnTo>
                    <a:pt x="621" y="2960"/>
                  </a:lnTo>
                  <a:lnTo>
                    <a:pt x="622" y="2950"/>
                  </a:lnTo>
                  <a:lnTo>
                    <a:pt x="245" y="2950"/>
                  </a:lnTo>
                  <a:lnTo>
                    <a:pt x="245" y="628"/>
                  </a:lnTo>
                  <a:lnTo>
                    <a:pt x="628" y="244"/>
                  </a:lnTo>
                  <a:lnTo>
                    <a:pt x="1127" y="244"/>
                  </a:lnTo>
                  <a:lnTo>
                    <a:pt x="1127" y="2546"/>
                  </a:lnTo>
                  <a:lnTo>
                    <a:pt x="1127" y="2570"/>
                  </a:lnTo>
                  <a:lnTo>
                    <a:pt x="1125" y="2597"/>
                  </a:lnTo>
                  <a:lnTo>
                    <a:pt x="1120" y="2624"/>
                  </a:lnTo>
                  <a:lnTo>
                    <a:pt x="1113" y="2654"/>
                  </a:lnTo>
                  <a:lnTo>
                    <a:pt x="1103" y="2684"/>
                  </a:lnTo>
                  <a:lnTo>
                    <a:pt x="1092" y="2715"/>
                  </a:lnTo>
                  <a:lnTo>
                    <a:pt x="1079" y="2745"/>
                  </a:lnTo>
                  <a:lnTo>
                    <a:pt x="1062" y="2775"/>
                  </a:lnTo>
                  <a:lnTo>
                    <a:pt x="1043" y="2804"/>
                  </a:lnTo>
                  <a:lnTo>
                    <a:pt x="1020" y="2831"/>
                  </a:lnTo>
                  <a:lnTo>
                    <a:pt x="994" y="2857"/>
                  </a:lnTo>
                  <a:lnTo>
                    <a:pt x="964" y="2881"/>
                  </a:lnTo>
                  <a:lnTo>
                    <a:pt x="932" y="2902"/>
                  </a:lnTo>
                  <a:lnTo>
                    <a:pt x="895" y="2919"/>
                  </a:lnTo>
                  <a:lnTo>
                    <a:pt x="855" y="2933"/>
                  </a:lnTo>
                  <a:lnTo>
                    <a:pt x="810" y="2944"/>
                  </a:lnTo>
                  <a:lnTo>
                    <a:pt x="761" y="2949"/>
                  </a:lnTo>
                  <a:lnTo>
                    <a:pt x="764" y="2969"/>
                  </a:lnTo>
                  <a:lnTo>
                    <a:pt x="763" y="2985"/>
                  </a:lnTo>
                  <a:lnTo>
                    <a:pt x="758" y="3000"/>
                  </a:lnTo>
                  <a:lnTo>
                    <a:pt x="763" y="3015"/>
                  </a:lnTo>
                  <a:lnTo>
                    <a:pt x="764" y="3030"/>
                  </a:lnTo>
                  <a:lnTo>
                    <a:pt x="763" y="3045"/>
                  </a:lnTo>
                  <a:lnTo>
                    <a:pt x="758" y="3060"/>
                  </a:lnTo>
                  <a:lnTo>
                    <a:pt x="763" y="3080"/>
                  </a:lnTo>
                  <a:lnTo>
                    <a:pt x="2837" y="3080"/>
                  </a:lnTo>
                  <a:lnTo>
                    <a:pt x="2896" y="3077"/>
                  </a:lnTo>
                  <a:lnTo>
                    <a:pt x="2949" y="3068"/>
                  </a:lnTo>
                  <a:lnTo>
                    <a:pt x="2999" y="3056"/>
                  </a:lnTo>
                  <a:lnTo>
                    <a:pt x="3045" y="3037"/>
                  </a:lnTo>
                  <a:lnTo>
                    <a:pt x="3087" y="3014"/>
                  </a:lnTo>
                  <a:lnTo>
                    <a:pt x="3125" y="2985"/>
                  </a:lnTo>
                  <a:lnTo>
                    <a:pt x="3158" y="2950"/>
                  </a:lnTo>
                  <a:lnTo>
                    <a:pt x="3188" y="2910"/>
                  </a:lnTo>
                  <a:lnTo>
                    <a:pt x="3214" y="2867"/>
                  </a:lnTo>
                  <a:lnTo>
                    <a:pt x="3230" y="2831"/>
                  </a:lnTo>
                  <a:lnTo>
                    <a:pt x="3243" y="2795"/>
                  </a:lnTo>
                  <a:lnTo>
                    <a:pt x="3252" y="2761"/>
                  </a:lnTo>
                  <a:lnTo>
                    <a:pt x="3259" y="2730"/>
                  </a:lnTo>
                  <a:lnTo>
                    <a:pt x="3264" y="2703"/>
                  </a:lnTo>
                  <a:lnTo>
                    <a:pt x="3266" y="2680"/>
                  </a:lnTo>
                  <a:lnTo>
                    <a:pt x="3268" y="2662"/>
                  </a:lnTo>
                  <a:lnTo>
                    <a:pt x="3269" y="2651"/>
                  </a:lnTo>
                  <a:lnTo>
                    <a:pt x="3269" y="2647"/>
                  </a:lnTo>
                  <a:lnTo>
                    <a:pt x="3269" y="120"/>
                  </a:lnTo>
                  <a:lnTo>
                    <a:pt x="121" y="120"/>
                  </a:lnTo>
                  <a:close/>
                  <a:moveTo>
                    <a:pt x="0" y="0"/>
                  </a:moveTo>
                  <a:lnTo>
                    <a:pt x="3387" y="0"/>
                  </a:lnTo>
                  <a:lnTo>
                    <a:pt x="3387" y="3139"/>
                  </a:lnTo>
                  <a:lnTo>
                    <a:pt x="3383" y="3158"/>
                  </a:lnTo>
                  <a:lnTo>
                    <a:pt x="3375" y="3175"/>
                  </a:lnTo>
                  <a:lnTo>
                    <a:pt x="3362" y="3188"/>
                  </a:lnTo>
                  <a:lnTo>
                    <a:pt x="3346" y="3197"/>
                  </a:lnTo>
                  <a:lnTo>
                    <a:pt x="3326" y="3200"/>
                  </a:lnTo>
                  <a:lnTo>
                    <a:pt x="2557" y="3200"/>
                  </a:lnTo>
                  <a:lnTo>
                    <a:pt x="2534" y="3200"/>
                  </a:lnTo>
                  <a:lnTo>
                    <a:pt x="2515" y="3200"/>
                  </a:lnTo>
                  <a:lnTo>
                    <a:pt x="2501" y="3200"/>
                  </a:lnTo>
                  <a:lnTo>
                    <a:pt x="2493" y="3200"/>
                  </a:lnTo>
                  <a:lnTo>
                    <a:pt x="2489" y="3200"/>
                  </a:lnTo>
                  <a:lnTo>
                    <a:pt x="2488" y="3200"/>
                  </a:lnTo>
                  <a:lnTo>
                    <a:pt x="763" y="3200"/>
                  </a:lnTo>
                  <a:lnTo>
                    <a:pt x="764" y="3210"/>
                  </a:lnTo>
                  <a:lnTo>
                    <a:pt x="763" y="3225"/>
                  </a:lnTo>
                  <a:lnTo>
                    <a:pt x="758" y="3240"/>
                  </a:lnTo>
                  <a:lnTo>
                    <a:pt x="763" y="3255"/>
                  </a:lnTo>
                  <a:lnTo>
                    <a:pt x="764" y="3270"/>
                  </a:lnTo>
                  <a:lnTo>
                    <a:pt x="763" y="3285"/>
                  </a:lnTo>
                  <a:lnTo>
                    <a:pt x="758" y="3300"/>
                  </a:lnTo>
                  <a:lnTo>
                    <a:pt x="763" y="3315"/>
                  </a:lnTo>
                  <a:lnTo>
                    <a:pt x="764" y="3330"/>
                  </a:lnTo>
                  <a:lnTo>
                    <a:pt x="763" y="3345"/>
                  </a:lnTo>
                  <a:lnTo>
                    <a:pt x="758" y="3359"/>
                  </a:lnTo>
                  <a:lnTo>
                    <a:pt x="760" y="3368"/>
                  </a:lnTo>
                  <a:lnTo>
                    <a:pt x="763" y="3378"/>
                  </a:lnTo>
                  <a:lnTo>
                    <a:pt x="763" y="3382"/>
                  </a:lnTo>
                  <a:lnTo>
                    <a:pt x="764" y="3386"/>
                  </a:lnTo>
                  <a:lnTo>
                    <a:pt x="764" y="3389"/>
                  </a:lnTo>
                  <a:lnTo>
                    <a:pt x="763" y="3405"/>
                  </a:lnTo>
                  <a:lnTo>
                    <a:pt x="758" y="3419"/>
                  </a:lnTo>
                  <a:lnTo>
                    <a:pt x="763" y="3434"/>
                  </a:lnTo>
                  <a:lnTo>
                    <a:pt x="764" y="3450"/>
                  </a:lnTo>
                  <a:lnTo>
                    <a:pt x="763" y="3465"/>
                  </a:lnTo>
                  <a:lnTo>
                    <a:pt x="758" y="3480"/>
                  </a:lnTo>
                  <a:lnTo>
                    <a:pt x="763" y="3494"/>
                  </a:lnTo>
                  <a:lnTo>
                    <a:pt x="764" y="3510"/>
                  </a:lnTo>
                  <a:lnTo>
                    <a:pt x="763" y="3525"/>
                  </a:lnTo>
                  <a:lnTo>
                    <a:pt x="758" y="3540"/>
                  </a:lnTo>
                  <a:lnTo>
                    <a:pt x="763" y="3556"/>
                  </a:lnTo>
                  <a:lnTo>
                    <a:pt x="764" y="3572"/>
                  </a:lnTo>
                  <a:lnTo>
                    <a:pt x="764" y="3573"/>
                  </a:lnTo>
                  <a:lnTo>
                    <a:pt x="764" y="3575"/>
                  </a:lnTo>
                  <a:lnTo>
                    <a:pt x="759" y="3594"/>
                  </a:lnTo>
                  <a:lnTo>
                    <a:pt x="751" y="3611"/>
                  </a:lnTo>
                  <a:lnTo>
                    <a:pt x="753" y="3631"/>
                  </a:lnTo>
                  <a:lnTo>
                    <a:pt x="749" y="3650"/>
                  </a:lnTo>
                  <a:lnTo>
                    <a:pt x="740" y="3669"/>
                  </a:lnTo>
                  <a:lnTo>
                    <a:pt x="727" y="3684"/>
                  </a:lnTo>
                  <a:lnTo>
                    <a:pt x="723" y="3704"/>
                  </a:lnTo>
                  <a:lnTo>
                    <a:pt x="714" y="3723"/>
                  </a:lnTo>
                  <a:lnTo>
                    <a:pt x="700" y="3738"/>
                  </a:lnTo>
                  <a:lnTo>
                    <a:pt x="683" y="3749"/>
                  </a:lnTo>
                  <a:lnTo>
                    <a:pt x="673" y="3766"/>
                  </a:lnTo>
                  <a:lnTo>
                    <a:pt x="661" y="3781"/>
                  </a:lnTo>
                  <a:lnTo>
                    <a:pt x="642" y="3792"/>
                  </a:lnTo>
                  <a:lnTo>
                    <a:pt x="623" y="3797"/>
                  </a:lnTo>
                  <a:lnTo>
                    <a:pt x="610" y="3812"/>
                  </a:lnTo>
                  <a:lnTo>
                    <a:pt x="592" y="3823"/>
                  </a:lnTo>
                  <a:lnTo>
                    <a:pt x="572" y="3830"/>
                  </a:lnTo>
                  <a:lnTo>
                    <a:pt x="551" y="3828"/>
                  </a:lnTo>
                  <a:lnTo>
                    <a:pt x="535" y="3839"/>
                  </a:lnTo>
                  <a:lnTo>
                    <a:pt x="515" y="3844"/>
                  </a:lnTo>
                  <a:lnTo>
                    <a:pt x="510" y="3846"/>
                  </a:lnTo>
                  <a:lnTo>
                    <a:pt x="505" y="3846"/>
                  </a:lnTo>
                  <a:lnTo>
                    <a:pt x="490" y="3843"/>
                  </a:lnTo>
                  <a:lnTo>
                    <a:pt x="475" y="3838"/>
                  </a:lnTo>
                  <a:lnTo>
                    <a:pt x="455" y="3844"/>
                  </a:lnTo>
                  <a:lnTo>
                    <a:pt x="436" y="3844"/>
                  </a:lnTo>
                  <a:lnTo>
                    <a:pt x="416" y="3838"/>
                  </a:lnTo>
                  <a:lnTo>
                    <a:pt x="398" y="3827"/>
                  </a:lnTo>
                  <a:lnTo>
                    <a:pt x="378" y="3827"/>
                  </a:lnTo>
                  <a:lnTo>
                    <a:pt x="358" y="3821"/>
                  </a:lnTo>
                  <a:lnTo>
                    <a:pt x="341" y="3811"/>
                  </a:lnTo>
                  <a:lnTo>
                    <a:pt x="329" y="3795"/>
                  </a:lnTo>
                  <a:lnTo>
                    <a:pt x="309" y="3790"/>
                  </a:lnTo>
                  <a:lnTo>
                    <a:pt x="291" y="3779"/>
                  </a:lnTo>
                  <a:lnTo>
                    <a:pt x="278" y="3764"/>
                  </a:lnTo>
                  <a:lnTo>
                    <a:pt x="269" y="3745"/>
                  </a:lnTo>
                  <a:lnTo>
                    <a:pt x="251" y="3734"/>
                  </a:lnTo>
                  <a:lnTo>
                    <a:pt x="239" y="3719"/>
                  </a:lnTo>
                  <a:lnTo>
                    <a:pt x="232" y="3705"/>
                  </a:lnTo>
                  <a:lnTo>
                    <a:pt x="228" y="3691"/>
                  </a:lnTo>
                  <a:lnTo>
                    <a:pt x="228" y="3724"/>
                  </a:lnTo>
                  <a:lnTo>
                    <a:pt x="204" y="3647"/>
                  </a:lnTo>
                  <a:lnTo>
                    <a:pt x="200" y="3626"/>
                  </a:lnTo>
                  <a:lnTo>
                    <a:pt x="203" y="3606"/>
                  </a:lnTo>
                  <a:lnTo>
                    <a:pt x="194" y="3588"/>
                  </a:lnTo>
                  <a:lnTo>
                    <a:pt x="192" y="3567"/>
                  </a:lnTo>
                  <a:lnTo>
                    <a:pt x="193" y="3552"/>
                  </a:lnTo>
                  <a:lnTo>
                    <a:pt x="198" y="3536"/>
                  </a:lnTo>
                  <a:lnTo>
                    <a:pt x="193" y="3521"/>
                  </a:lnTo>
                  <a:lnTo>
                    <a:pt x="191" y="3506"/>
                  </a:lnTo>
                  <a:lnTo>
                    <a:pt x="193" y="3490"/>
                  </a:lnTo>
                  <a:lnTo>
                    <a:pt x="198" y="3476"/>
                  </a:lnTo>
                  <a:lnTo>
                    <a:pt x="193" y="3461"/>
                  </a:lnTo>
                  <a:lnTo>
                    <a:pt x="191" y="3447"/>
                  </a:lnTo>
                  <a:lnTo>
                    <a:pt x="193" y="3430"/>
                  </a:lnTo>
                  <a:lnTo>
                    <a:pt x="198" y="3415"/>
                  </a:lnTo>
                  <a:lnTo>
                    <a:pt x="193" y="3402"/>
                  </a:lnTo>
                  <a:lnTo>
                    <a:pt x="191" y="3386"/>
                  </a:lnTo>
                  <a:lnTo>
                    <a:pt x="192" y="3379"/>
                  </a:lnTo>
                  <a:lnTo>
                    <a:pt x="194" y="3367"/>
                  </a:lnTo>
                  <a:lnTo>
                    <a:pt x="198" y="3356"/>
                  </a:lnTo>
                  <a:lnTo>
                    <a:pt x="193" y="3342"/>
                  </a:lnTo>
                  <a:lnTo>
                    <a:pt x="191" y="3326"/>
                  </a:lnTo>
                  <a:lnTo>
                    <a:pt x="193" y="3311"/>
                  </a:lnTo>
                  <a:lnTo>
                    <a:pt x="198" y="3296"/>
                  </a:lnTo>
                  <a:lnTo>
                    <a:pt x="193" y="3281"/>
                  </a:lnTo>
                  <a:lnTo>
                    <a:pt x="191" y="3266"/>
                  </a:lnTo>
                  <a:lnTo>
                    <a:pt x="193" y="3250"/>
                  </a:lnTo>
                  <a:lnTo>
                    <a:pt x="198" y="3236"/>
                  </a:lnTo>
                  <a:lnTo>
                    <a:pt x="193" y="3221"/>
                  </a:lnTo>
                  <a:lnTo>
                    <a:pt x="191" y="3206"/>
                  </a:lnTo>
                  <a:lnTo>
                    <a:pt x="192" y="3200"/>
                  </a:lnTo>
                  <a:lnTo>
                    <a:pt x="0" y="3200"/>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92" name="Freeform 13"/>
            <p:cNvSpPr>
              <a:spLocks noEditPoints="1"/>
            </p:cNvSpPr>
            <p:nvPr/>
          </p:nvSpPr>
          <p:spPr bwMode="auto">
            <a:xfrm>
              <a:off x="2241551" y="2862263"/>
              <a:ext cx="922338" cy="344488"/>
            </a:xfrm>
            <a:custGeom>
              <a:avLst/>
              <a:gdLst>
                <a:gd name="T0" fmla="*/ 2147483647 w 1743"/>
                <a:gd name="T1" fmla="*/ 2147483647 h 653"/>
                <a:gd name="T2" fmla="*/ 2147483647 w 1743"/>
                <a:gd name="T3" fmla="*/ 2147483647 h 653"/>
                <a:gd name="T4" fmla="*/ 2147483647 w 1743"/>
                <a:gd name="T5" fmla="*/ 2147483647 h 653"/>
                <a:gd name="T6" fmla="*/ 2147483647 w 1743"/>
                <a:gd name="T7" fmla="*/ 2147483647 h 653"/>
                <a:gd name="T8" fmla="*/ 2147483647 w 1743"/>
                <a:gd name="T9" fmla="*/ 2147483647 h 653"/>
                <a:gd name="T10" fmla="*/ 2147483647 w 1743"/>
                <a:gd name="T11" fmla="*/ 2147483647 h 653"/>
                <a:gd name="T12" fmla="*/ 2147483647 w 1743"/>
                <a:gd name="T13" fmla="*/ 2147483647 h 653"/>
                <a:gd name="T14" fmla="*/ 2147483647 w 1743"/>
                <a:gd name="T15" fmla="*/ 2147483647 h 653"/>
                <a:gd name="T16" fmla="*/ 2147483647 w 1743"/>
                <a:gd name="T17" fmla="*/ 2147483647 h 653"/>
                <a:gd name="T18" fmla="*/ 2147483647 w 1743"/>
                <a:gd name="T19" fmla="*/ 2147483647 h 653"/>
                <a:gd name="T20" fmla="*/ 2147483647 w 1743"/>
                <a:gd name="T21" fmla="*/ 2147483647 h 653"/>
                <a:gd name="T22" fmla="*/ 2147483647 w 1743"/>
                <a:gd name="T23" fmla="*/ 2147483647 h 653"/>
                <a:gd name="T24" fmla="*/ 2147483647 w 1743"/>
                <a:gd name="T25" fmla="*/ 2147483647 h 653"/>
                <a:gd name="T26" fmla="*/ 2147483647 w 1743"/>
                <a:gd name="T27" fmla="*/ 2147483647 h 653"/>
                <a:gd name="T28" fmla="*/ 2147483647 w 1743"/>
                <a:gd name="T29" fmla="*/ 2147483647 h 653"/>
                <a:gd name="T30" fmla="*/ 2147483647 w 1743"/>
                <a:gd name="T31" fmla="*/ 2147483647 h 653"/>
                <a:gd name="T32" fmla="*/ 2147483647 w 1743"/>
                <a:gd name="T33" fmla="*/ 2147483647 h 653"/>
                <a:gd name="T34" fmla="*/ 2147483647 w 1743"/>
                <a:gd name="T35" fmla="*/ 2147483647 h 653"/>
                <a:gd name="T36" fmla="*/ 2147483647 w 1743"/>
                <a:gd name="T37" fmla="*/ 2147483647 h 653"/>
                <a:gd name="T38" fmla="*/ 2147483647 w 1743"/>
                <a:gd name="T39" fmla="*/ 2147483647 h 653"/>
                <a:gd name="T40" fmla="*/ 2147483647 w 1743"/>
                <a:gd name="T41" fmla="*/ 2147483647 h 653"/>
                <a:gd name="T42" fmla="*/ 2147483647 w 1743"/>
                <a:gd name="T43" fmla="*/ 2147483647 h 653"/>
                <a:gd name="T44" fmla="*/ 2147483647 w 1743"/>
                <a:gd name="T45" fmla="*/ 2147483647 h 653"/>
                <a:gd name="T46" fmla="*/ 2147483647 w 1743"/>
                <a:gd name="T47" fmla="*/ 2147483647 h 653"/>
                <a:gd name="T48" fmla="*/ 0 w 1743"/>
                <a:gd name="T49" fmla="*/ 0 h 653"/>
                <a:gd name="T50" fmla="*/ 2147483647 w 1743"/>
                <a:gd name="T51" fmla="*/ 0 h 653"/>
                <a:gd name="T52" fmla="*/ 2147483647 w 1743"/>
                <a:gd name="T53" fmla="*/ 2147483647 h 653"/>
                <a:gd name="T54" fmla="*/ 2147483647 w 1743"/>
                <a:gd name="T55" fmla="*/ 2147483647 h 653"/>
                <a:gd name="T56" fmla="*/ 2147483647 w 1743"/>
                <a:gd name="T57" fmla="*/ 2147483647 h 653"/>
                <a:gd name="T58" fmla="*/ 2147483647 w 1743"/>
                <a:gd name="T59" fmla="*/ 2147483647 h 653"/>
                <a:gd name="T60" fmla="*/ 2147483647 w 1743"/>
                <a:gd name="T61" fmla="*/ 2147483647 h 653"/>
                <a:gd name="T62" fmla="*/ 2147483647 w 1743"/>
                <a:gd name="T63" fmla="*/ 2147483647 h 653"/>
                <a:gd name="T64" fmla="*/ 2147483647 w 1743"/>
                <a:gd name="T65" fmla="*/ 2147483647 h 653"/>
                <a:gd name="T66" fmla="*/ 2147483647 w 1743"/>
                <a:gd name="T67" fmla="*/ 2147483647 h 653"/>
                <a:gd name="T68" fmla="*/ 2147483647 w 1743"/>
                <a:gd name="T69" fmla="*/ 2147483647 h 653"/>
                <a:gd name="T70" fmla="*/ 2147483647 w 1743"/>
                <a:gd name="T71" fmla="*/ 2147483647 h 653"/>
                <a:gd name="T72" fmla="*/ 2147483647 w 1743"/>
                <a:gd name="T73" fmla="*/ 2147483647 h 653"/>
                <a:gd name="T74" fmla="*/ 2147483647 w 1743"/>
                <a:gd name="T75" fmla="*/ 2147483647 h 653"/>
                <a:gd name="T76" fmla="*/ 2147483647 w 1743"/>
                <a:gd name="T77" fmla="*/ 2147483647 h 653"/>
                <a:gd name="T78" fmla="*/ 2147483647 w 1743"/>
                <a:gd name="T79" fmla="*/ 2147483647 h 653"/>
                <a:gd name="T80" fmla="*/ 2147483647 w 1743"/>
                <a:gd name="T81" fmla="*/ 2147483647 h 653"/>
                <a:gd name="T82" fmla="*/ 2147483647 w 1743"/>
                <a:gd name="T83" fmla="*/ 2147483647 h 653"/>
                <a:gd name="T84" fmla="*/ 2147483647 w 1743"/>
                <a:gd name="T85" fmla="*/ 2147483647 h 653"/>
                <a:gd name="T86" fmla="*/ 0 w 1743"/>
                <a:gd name="T87" fmla="*/ 2147483647 h 653"/>
                <a:gd name="T88" fmla="*/ 0 w 1743"/>
                <a:gd name="T89" fmla="*/ 2147483647 h 653"/>
                <a:gd name="T90" fmla="*/ 0 w 1743"/>
                <a:gd name="T91" fmla="*/ 2147483647 h 653"/>
                <a:gd name="T92" fmla="*/ 0 w 1743"/>
                <a:gd name="T93" fmla="*/ 2147483647 h 653"/>
                <a:gd name="T94" fmla="*/ 0 w 1743"/>
                <a:gd name="T95" fmla="*/ 2147483647 h 653"/>
                <a:gd name="T96" fmla="*/ 0 w 1743"/>
                <a:gd name="T97" fmla="*/ 0 h 6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743" h="653">
                  <a:moveTo>
                    <a:pt x="120" y="119"/>
                  </a:moveTo>
                  <a:lnTo>
                    <a:pt x="120" y="224"/>
                  </a:lnTo>
                  <a:lnTo>
                    <a:pt x="120" y="227"/>
                  </a:lnTo>
                  <a:lnTo>
                    <a:pt x="120" y="230"/>
                  </a:lnTo>
                  <a:lnTo>
                    <a:pt x="121" y="532"/>
                  </a:lnTo>
                  <a:lnTo>
                    <a:pt x="1387" y="532"/>
                  </a:lnTo>
                  <a:lnTo>
                    <a:pt x="1428" y="531"/>
                  </a:lnTo>
                  <a:lnTo>
                    <a:pt x="1464" y="526"/>
                  </a:lnTo>
                  <a:lnTo>
                    <a:pt x="1496" y="517"/>
                  </a:lnTo>
                  <a:lnTo>
                    <a:pt x="1526" y="505"/>
                  </a:lnTo>
                  <a:lnTo>
                    <a:pt x="1551" y="488"/>
                  </a:lnTo>
                  <a:lnTo>
                    <a:pt x="1572" y="470"/>
                  </a:lnTo>
                  <a:lnTo>
                    <a:pt x="1589" y="447"/>
                  </a:lnTo>
                  <a:lnTo>
                    <a:pt x="1601" y="424"/>
                  </a:lnTo>
                  <a:lnTo>
                    <a:pt x="1610" y="399"/>
                  </a:lnTo>
                  <a:lnTo>
                    <a:pt x="1616" y="374"/>
                  </a:lnTo>
                  <a:lnTo>
                    <a:pt x="1620" y="350"/>
                  </a:lnTo>
                  <a:lnTo>
                    <a:pt x="1622" y="331"/>
                  </a:lnTo>
                  <a:lnTo>
                    <a:pt x="1623" y="314"/>
                  </a:lnTo>
                  <a:lnTo>
                    <a:pt x="1623" y="303"/>
                  </a:lnTo>
                  <a:lnTo>
                    <a:pt x="1623" y="298"/>
                  </a:lnTo>
                  <a:lnTo>
                    <a:pt x="1622" y="294"/>
                  </a:lnTo>
                  <a:lnTo>
                    <a:pt x="1622" y="119"/>
                  </a:lnTo>
                  <a:lnTo>
                    <a:pt x="120" y="119"/>
                  </a:lnTo>
                  <a:close/>
                  <a:moveTo>
                    <a:pt x="0" y="0"/>
                  </a:moveTo>
                  <a:lnTo>
                    <a:pt x="1743" y="0"/>
                  </a:lnTo>
                  <a:lnTo>
                    <a:pt x="1743" y="292"/>
                  </a:lnTo>
                  <a:lnTo>
                    <a:pt x="1743" y="303"/>
                  </a:lnTo>
                  <a:lnTo>
                    <a:pt x="1743" y="322"/>
                  </a:lnTo>
                  <a:lnTo>
                    <a:pt x="1740" y="345"/>
                  </a:lnTo>
                  <a:lnTo>
                    <a:pt x="1737" y="374"/>
                  </a:lnTo>
                  <a:lnTo>
                    <a:pt x="1729" y="406"/>
                  </a:lnTo>
                  <a:lnTo>
                    <a:pt x="1718" y="440"/>
                  </a:lnTo>
                  <a:lnTo>
                    <a:pt x="1702" y="475"/>
                  </a:lnTo>
                  <a:lnTo>
                    <a:pt x="1681" y="510"/>
                  </a:lnTo>
                  <a:lnTo>
                    <a:pt x="1654" y="543"/>
                  </a:lnTo>
                  <a:lnTo>
                    <a:pt x="1623" y="572"/>
                  </a:lnTo>
                  <a:lnTo>
                    <a:pt x="1589" y="597"/>
                  </a:lnTo>
                  <a:lnTo>
                    <a:pt x="1551" y="617"/>
                  </a:lnTo>
                  <a:lnTo>
                    <a:pt x="1509" y="633"/>
                  </a:lnTo>
                  <a:lnTo>
                    <a:pt x="1464" y="644"/>
                  </a:lnTo>
                  <a:lnTo>
                    <a:pt x="1416" y="650"/>
                  </a:lnTo>
                  <a:lnTo>
                    <a:pt x="1363" y="653"/>
                  </a:lnTo>
                  <a:lnTo>
                    <a:pt x="0" y="653"/>
                  </a:lnTo>
                  <a:lnTo>
                    <a:pt x="0" y="240"/>
                  </a:lnTo>
                  <a:lnTo>
                    <a:pt x="0" y="237"/>
                  </a:lnTo>
                  <a:lnTo>
                    <a:pt x="0" y="232"/>
                  </a:lnTo>
                  <a:lnTo>
                    <a:pt x="0" y="227"/>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93" name="Freeform 14"/>
            <p:cNvSpPr>
              <a:spLocks/>
            </p:cNvSpPr>
            <p:nvPr/>
          </p:nvSpPr>
          <p:spPr bwMode="auto">
            <a:xfrm>
              <a:off x="2246313" y="3327400"/>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4"/>
                  </a:lnTo>
                  <a:lnTo>
                    <a:pt x="221" y="135"/>
                  </a:lnTo>
                  <a:lnTo>
                    <a:pt x="221" y="141"/>
                  </a:lnTo>
                  <a:lnTo>
                    <a:pt x="219" y="150"/>
                  </a:lnTo>
                  <a:lnTo>
                    <a:pt x="216" y="160"/>
                  </a:lnTo>
                  <a:lnTo>
                    <a:pt x="211" y="171"/>
                  </a:lnTo>
                  <a:lnTo>
                    <a:pt x="202" y="183"/>
                  </a:lnTo>
                  <a:lnTo>
                    <a:pt x="192" y="194"/>
                  </a:lnTo>
                  <a:lnTo>
                    <a:pt x="179" y="206"/>
                  </a:lnTo>
                  <a:lnTo>
                    <a:pt x="160" y="213"/>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94" name="Freeform 15"/>
            <p:cNvSpPr>
              <a:spLocks/>
            </p:cNvSpPr>
            <p:nvPr/>
          </p:nvSpPr>
          <p:spPr bwMode="auto">
            <a:xfrm>
              <a:off x="2246313" y="3509963"/>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1" y="135"/>
                  </a:lnTo>
                  <a:lnTo>
                    <a:pt x="221" y="140"/>
                  </a:lnTo>
                  <a:lnTo>
                    <a:pt x="219" y="149"/>
                  </a:lnTo>
                  <a:lnTo>
                    <a:pt x="216" y="159"/>
                  </a:lnTo>
                  <a:lnTo>
                    <a:pt x="211" y="171"/>
                  </a:lnTo>
                  <a:lnTo>
                    <a:pt x="202" y="183"/>
                  </a:lnTo>
                  <a:lnTo>
                    <a:pt x="192" y="195"/>
                  </a:lnTo>
                  <a:lnTo>
                    <a:pt x="179" y="205"/>
                  </a:lnTo>
                  <a:lnTo>
                    <a:pt x="160" y="214"/>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95" name="Freeform 16"/>
            <p:cNvSpPr>
              <a:spLocks/>
            </p:cNvSpPr>
            <p:nvPr/>
          </p:nvSpPr>
          <p:spPr bwMode="auto">
            <a:xfrm>
              <a:off x="2444751" y="3509963"/>
              <a:ext cx="115888"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1" y="135"/>
                  </a:lnTo>
                  <a:lnTo>
                    <a:pt x="221" y="140"/>
                  </a:lnTo>
                  <a:lnTo>
                    <a:pt x="219" y="149"/>
                  </a:lnTo>
                  <a:lnTo>
                    <a:pt x="216" y="159"/>
                  </a:lnTo>
                  <a:lnTo>
                    <a:pt x="211" y="171"/>
                  </a:lnTo>
                  <a:lnTo>
                    <a:pt x="204" y="183"/>
                  </a:lnTo>
                  <a:lnTo>
                    <a:pt x="193" y="195"/>
                  </a:lnTo>
                  <a:lnTo>
                    <a:pt x="179" y="205"/>
                  </a:lnTo>
                  <a:lnTo>
                    <a:pt x="160" y="214"/>
                  </a:lnTo>
                  <a:lnTo>
                    <a:pt x="138" y="219"/>
                  </a:lnTo>
                  <a:lnTo>
                    <a:pt x="112"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96" name="Freeform 17"/>
            <p:cNvSpPr>
              <a:spLocks/>
            </p:cNvSpPr>
            <p:nvPr/>
          </p:nvSpPr>
          <p:spPr bwMode="auto">
            <a:xfrm>
              <a:off x="2643188" y="3509963"/>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0" y="135"/>
                  </a:lnTo>
                  <a:lnTo>
                    <a:pt x="220" y="140"/>
                  </a:lnTo>
                  <a:lnTo>
                    <a:pt x="219" y="149"/>
                  </a:lnTo>
                  <a:lnTo>
                    <a:pt x="215" y="159"/>
                  </a:lnTo>
                  <a:lnTo>
                    <a:pt x="210" y="171"/>
                  </a:lnTo>
                  <a:lnTo>
                    <a:pt x="202" y="183"/>
                  </a:lnTo>
                  <a:lnTo>
                    <a:pt x="191" y="195"/>
                  </a:lnTo>
                  <a:lnTo>
                    <a:pt x="178" y="205"/>
                  </a:lnTo>
                  <a:lnTo>
                    <a:pt x="159" y="214"/>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97" name="Freeform 18"/>
            <p:cNvSpPr>
              <a:spLocks/>
            </p:cNvSpPr>
            <p:nvPr/>
          </p:nvSpPr>
          <p:spPr bwMode="auto">
            <a:xfrm>
              <a:off x="2246313" y="3690938"/>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1" y="136"/>
                  </a:lnTo>
                  <a:lnTo>
                    <a:pt x="221" y="141"/>
                  </a:lnTo>
                  <a:lnTo>
                    <a:pt x="219" y="149"/>
                  </a:lnTo>
                  <a:lnTo>
                    <a:pt x="216" y="160"/>
                  </a:lnTo>
                  <a:lnTo>
                    <a:pt x="211" y="172"/>
                  </a:lnTo>
                  <a:lnTo>
                    <a:pt x="202" y="183"/>
                  </a:lnTo>
                  <a:lnTo>
                    <a:pt x="192" y="195"/>
                  </a:lnTo>
                  <a:lnTo>
                    <a:pt x="179" y="205"/>
                  </a:lnTo>
                  <a:lnTo>
                    <a:pt x="160" y="214"/>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98" name="Freeform 19"/>
            <p:cNvSpPr>
              <a:spLocks/>
            </p:cNvSpPr>
            <p:nvPr/>
          </p:nvSpPr>
          <p:spPr bwMode="auto">
            <a:xfrm>
              <a:off x="2444751" y="3690938"/>
              <a:ext cx="115888"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1" y="136"/>
                  </a:lnTo>
                  <a:lnTo>
                    <a:pt x="221" y="141"/>
                  </a:lnTo>
                  <a:lnTo>
                    <a:pt x="219" y="149"/>
                  </a:lnTo>
                  <a:lnTo>
                    <a:pt x="216" y="160"/>
                  </a:lnTo>
                  <a:lnTo>
                    <a:pt x="211" y="172"/>
                  </a:lnTo>
                  <a:lnTo>
                    <a:pt x="204" y="183"/>
                  </a:lnTo>
                  <a:lnTo>
                    <a:pt x="193" y="195"/>
                  </a:lnTo>
                  <a:lnTo>
                    <a:pt x="179" y="205"/>
                  </a:lnTo>
                  <a:lnTo>
                    <a:pt x="160" y="214"/>
                  </a:lnTo>
                  <a:lnTo>
                    <a:pt x="138" y="219"/>
                  </a:lnTo>
                  <a:lnTo>
                    <a:pt x="112"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99" name="Freeform 20"/>
            <p:cNvSpPr>
              <a:spLocks/>
            </p:cNvSpPr>
            <p:nvPr/>
          </p:nvSpPr>
          <p:spPr bwMode="auto">
            <a:xfrm>
              <a:off x="2643188" y="3690938"/>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0" y="136"/>
                  </a:lnTo>
                  <a:lnTo>
                    <a:pt x="220" y="141"/>
                  </a:lnTo>
                  <a:lnTo>
                    <a:pt x="219" y="149"/>
                  </a:lnTo>
                  <a:lnTo>
                    <a:pt x="215" y="160"/>
                  </a:lnTo>
                  <a:lnTo>
                    <a:pt x="210" y="172"/>
                  </a:lnTo>
                  <a:lnTo>
                    <a:pt x="202" y="183"/>
                  </a:lnTo>
                  <a:lnTo>
                    <a:pt x="191" y="195"/>
                  </a:lnTo>
                  <a:lnTo>
                    <a:pt x="178" y="205"/>
                  </a:lnTo>
                  <a:lnTo>
                    <a:pt x="159" y="214"/>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00" name="Freeform 21"/>
            <p:cNvSpPr>
              <a:spLocks/>
            </p:cNvSpPr>
            <p:nvPr/>
          </p:nvSpPr>
          <p:spPr bwMode="auto">
            <a:xfrm>
              <a:off x="2444751" y="3327400"/>
              <a:ext cx="115888"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4"/>
                  </a:lnTo>
                  <a:lnTo>
                    <a:pt x="221" y="135"/>
                  </a:lnTo>
                  <a:lnTo>
                    <a:pt x="221" y="141"/>
                  </a:lnTo>
                  <a:lnTo>
                    <a:pt x="219" y="150"/>
                  </a:lnTo>
                  <a:lnTo>
                    <a:pt x="216" y="160"/>
                  </a:lnTo>
                  <a:lnTo>
                    <a:pt x="211" y="171"/>
                  </a:lnTo>
                  <a:lnTo>
                    <a:pt x="204" y="183"/>
                  </a:lnTo>
                  <a:lnTo>
                    <a:pt x="193" y="194"/>
                  </a:lnTo>
                  <a:lnTo>
                    <a:pt x="179" y="206"/>
                  </a:lnTo>
                  <a:lnTo>
                    <a:pt x="160" y="213"/>
                  </a:lnTo>
                  <a:lnTo>
                    <a:pt x="138" y="219"/>
                  </a:lnTo>
                  <a:lnTo>
                    <a:pt x="112"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01" name="Freeform 22"/>
            <p:cNvSpPr>
              <a:spLocks/>
            </p:cNvSpPr>
            <p:nvPr/>
          </p:nvSpPr>
          <p:spPr bwMode="auto">
            <a:xfrm>
              <a:off x="2643188" y="3327400"/>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4"/>
                  </a:lnTo>
                  <a:lnTo>
                    <a:pt x="220" y="135"/>
                  </a:lnTo>
                  <a:lnTo>
                    <a:pt x="220" y="141"/>
                  </a:lnTo>
                  <a:lnTo>
                    <a:pt x="219" y="150"/>
                  </a:lnTo>
                  <a:lnTo>
                    <a:pt x="215" y="160"/>
                  </a:lnTo>
                  <a:lnTo>
                    <a:pt x="210" y="171"/>
                  </a:lnTo>
                  <a:lnTo>
                    <a:pt x="202" y="183"/>
                  </a:lnTo>
                  <a:lnTo>
                    <a:pt x="191" y="194"/>
                  </a:lnTo>
                  <a:lnTo>
                    <a:pt x="178" y="206"/>
                  </a:lnTo>
                  <a:lnTo>
                    <a:pt x="159" y="213"/>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02" name="Rectangle 23"/>
            <p:cNvSpPr>
              <a:spLocks noChangeArrowheads="1"/>
            </p:cNvSpPr>
            <p:nvPr/>
          </p:nvSpPr>
          <p:spPr bwMode="auto">
            <a:xfrm>
              <a:off x="1809751" y="2794000"/>
              <a:ext cx="185738" cy="36513"/>
            </a:xfrm>
            <a:prstGeom prst="rect">
              <a:avLst/>
            </a:prstGeom>
            <a:grp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a:defRPr/>
              </a:pPr>
              <a:endParaRPr lang="ko-KR" altLang="en-US" sz="1000" kern="0">
                <a:latin typeface="Calibri" panose="020F0502020204030204" pitchFamily="34" charset="0"/>
                <a:ea typeface="맑은 고딕" pitchFamily="50" charset="-127"/>
                <a:cs typeface="Arial" panose="020B0604020202020204" pitchFamily="34" charset="0"/>
              </a:endParaRPr>
            </a:p>
          </p:txBody>
        </p:sp>
        <p:sp>
          <p:nvSpPr>
            <p:cNvPr id="103" name="Freeform 24"/>
            <p:cNvSpPr>
              <a:spLocks noEditPoints="1"/>
            </p:cNvSpPr>
            <p:nvPr/>
          </p:nvSpPr>
          <p:spPr bwMode="auto">
            <a:xfrm>
              <a:off x="1809751" y="2851150"/>
              <a:ext cx="188913" cy="127000"/>
            </a:xfrm>
            <a:custGeom>
              <a:avLst/>
              <a:gdLst>
                <a:gd name="T0" fmla="*/ 2147483647 w 355"/>
                <a:gd name="T1" fmla="*/ 2147483647 h 240"/>
                <a:gd name="T2" fmla="*/ 2147483647 w 355"/>
                <a:gd name="T3" fmla="*/ 2147483647 h 240"/>
                <a:gd name="T4" fmla="*/ 2147483647 w 355"/>
                <a:gd name="T5" fmla="*/ 2147483647 h 240"/>
                <a:gd name="T6" fmla="*/ 2147483647 w 355"/>
                <a:gd name="T7" fmla="*/ 2147483647 h 240"/>
                <a:gd name="T8" fmla="*/ 2147483647 w 355"/>
                <a:gd name="T9" fmla="*/ 2147483647 h 240"/>
                <a:gd name="T10" fmla="*/ 2147483647 w 355"/>
                <a:gd name="T11" fmla="*/ 2147483647 h 240"/>
                <a:gd name="T12" fmla="*/ 2147483647 w 355"/>
                <a:gd name="T13" fmla="*/ 2147483647 h 240"/>
                <a:gd name="T14" fmla="*/ 2147483647 w 355"/>
                <a:gd name="T15" fmla="*/ 2147483647 h 240"/>
                <a:gd name="T16" fmla="*/ 2147483647 w 355"/>
                <a:gd name="T17" fmla="*/ 2147483647 h 240"/>
                <a:gd name="T18" fmla="*/ 2147483647 w 355"/>
                <a:gd name="T19" fmla="*/ 2147483647 h 240"/>
                <a:gd name="T20" fmla="*/ 2147483647 w 355"/>
                <a:gd name="T21" fmla="*/ 2147483647 h 240"/>
                <a:gd name="T22" fmla="*/ 2147483647 w 355"/>
                <a:gd name="T23" fmla="*/ 2147483647 h 240"/>
                <a:gd name="T24" fmla="*/ 2147483647 w 355"/>
                <a:gd name="T25" fmla="*/ 2147483647 h 240"/>
                <a:gd name="T26" fmla="*/ 2147483647 w 355"/>
                <a:gd name="T27" fmla="*/ 2147483647 h 240"/>
                <a:gd name="T28" fmla="*/ 2147483647 w 355"/>
                <a:gd name="T29" fmla="*/ 2147483647 h 240"/>
                <a:gd name="T30" fmla="*/ 2147483647 w 355"/>
                <a:gd name="T31" fmla="*/ 2147483647 h 240"/>
                <a:gd name="T32" fmla="*/ 2147483647 w 355"/>
                <a:gd name="T33" fmla="*/ 2147483647 h 240"/>
                <a:gd name="T34" fmla="*/ 2147483647 w 355"/>
                <a:gd name="T35" fmla="*/ 2147483647 h 240"/>
                <a:gd name="T36" fmla="*/ 2147483647 w 355"/>
                <a:gd name="T37" fmla="*/ 2147483647 h 240"/>
                <a:gd name="T38" fmla="*/ 2147483647 w 355"/>
                <a:gd name="T39" fmla="*/ 2147483647 h 240"/>
                <a:gd name="T40" fmla="*/ 2147483647 w 355"/>
                <a:gd name="T41" fmla="*/ 2147483647 h 240"/>
                <a:gd name="T42" fmla="*/ 2147483647 w 355"/>
                <a:gd name="T43" fmla="*/ 2147483647 h 240"/>
                <a:gd name="T44" fmla="*/ 2147483647 w 355"/>
                <a:gd name="T45" fmla="*/ 2147483647 h 240"/>
                <a:gd name="T46" fmla="*/ 0 w 355"/>
                <a:gd name="T47" fmla="*/ 0 h 240"/>
                <a:gd name="T48" fmla="*/ 2147483647 w 355"/>
                <a:gd name="T49" fmla="*/ 0 h 240"/>
                <a:gd name="T50" fmla="*/ 2147483647 w 355"/>
                <a:gd name="T51" fmla="*/ 0 h 240"/>
                <a:gd name="T52" fmla="*/ 2147483647 w 355"/>
                <a:gd name="T53" fmla="*/ 2147483647 h 240"/>
                <a:gd name="T54" fmla="*/ 2147483647 w 355"/>
                <a:gd name="T55" fmla="*/ 2147483647 h 240"/>
                <a:gd name="T56" fmla="*/ 2147483647 w 355"/>
                <a:gd name="T57" fmla="*/ 2147483647 h 240"/>
                <a:gd name="T58" fmla="*/ 2147483647 w 355"/>
                <a:gd name="T59" fmla="*/ 2147483647 h 240"/>
                <a:gd name="T60" fmla="*/ 2147483647 w 355"/>
                <a:gd name="T61" fmla="*/ 2147483647 h 240"/>
                <a:gd name="T62" fmla="*/ 2147483647 w 355"/>
                <a:gd name="T63" fmla="*/ 2147483647 h 240"/>
                <a:gd name="T64" fmla="*/ 2147483647 w 355"/>
                <a:gd name="T65" fmla="*/ 2147483647 h 240"/>
                <a:gd name="T66" fmla="*/ 2147483647 w 355"/>
                <a:gd name="T67" fmla="*/ 2147483647 h 240"/>
                <a:gd name="T68" fmla="*/ 2147483647 w 355"/>
                <a:gd name="T69" fmla="*/ 2147483647 h 240"/>
                <a:gd name="T70" fmla="*/ 2147483647 w 355"/>
                <a:gd name="T71" fmla="*/ 2147483647 h 240"/>
                <a:gd name="T72" fmla="*/ 2147483647 w 355"/>
                <a:gd name="T73" fmla="*/ 2147483647 h 240"/>
                <a:gd name="T74" fmla="*/ 2147483647 w 355"/>
                <a:gd name="T75" fmla="*/ 2147483647 h 240"/>
                <a:gd name="T76" fmla="*/ 2147483647 w 355"/>
                <a:gd name="T77" fmla="*/ 2147483647 h 240"/>
                <a:gd name="T78" fmla="*/ 2147483647 w 355"/>
                <a:gd name="T79" fmla="*/ 2147483647 h 240"/>
                <a:gd name="T80" fmla="*/ 2147483647 w 355"/>
                <a:gd name="T81" fmla="*/ 2147483647 h 240"/>
                <a:gd name="T82" fmla="*/ 2147483647 w 355"/>
                <a:gd name="T83" fmla="*/ 2147483647 h 240"/>
                <a:gd name="T84" fmla="*/ 2147483647 w 355"/>
                <a:gd name="T85" fmla="*/ 2147483647 h 240"/>
                <a:gd name="T86" fmla="*/ 2147483647 w 355"/>
                <a:gd name="T87" fmla="*/ 2147483647 h 240"/>
                <a:gd name="T88" fmla="*/ 2147483647 w 355"/>
                <a:gd name="T89" fmla="*/ 2147483647 h 240"/>
                <a:gd name="T90" fmla="*/ 2147483647 w 355"/>
                <a:gd name="T91" fmla="*/ 2147483647 h 240"/>
                <a:gd name="T92" fmla="*/ 2147483647 w 355"/>
                <a:gd name="T93" fmla="*/ 2147483647 h 240"/>
                <a:gd name="T94" fmla="*/ 2147483647 w 355"/>
                <a:gd name="T95" fmla="*/ 2147483647 h 240"/>
                <a:gd name="T96" fmla="*/ 2147483647 w 355"/>
                <a:gd name="T97" fmla="*/ 2147483647 h 240"/>
                <a:gd name="T98" fmla="*/ 2147483647 w 355"/>
                <a:gd name="T99" fmla="*/ 2147483647 h 240"/>
                <a:gd name="T100" fmla="*/ 2147483647 w 355"/>
                <a:gd name="T101" fmla="*/ 2147483647 h 240"/>
                <a:gd name="T102" fmla="*/ 2147483647 w 355"/>
                <a:gd name="T103" fmla="*/ 2147483647 h 240"/>
                <a:gd name="T104" fmla="*/ 2147483647 w 355"/>
                <a:gd name="T105" fmla="*/ 2147483647 h 240"/>
                <a:gd name="T106" fmla="*/ 2147483647 w 355"/>
                <a:gd name="T107" fmla="*/ 2147483647 h 240"/>
                <a:gd name="T108" fmla="*/ 2147483647 w 355"/>
                <a:gd name="T109" fmla="*/ 2147483647 h 240"/>
                <a:gd name="T110" fmla="*/ 2147483647 w 355"/>
                <a:gd name="T111" fmla="*/ 2147483647 h 240"/>
                <a:gd name="T112" fmla="*/ 0 w 355"/>
                <a:gd name="T113" fmla="*/ 2147483647 h 240"/>
                <a:gd name="T114" fmla="*/ 0 w 355"/>
                <a:gd name="T115" fmla="*/ 0 h 2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5" h="240">
                  <a:moveTo>
                    <a:pt x="182" y="67"/>
                  </a:moveTo>
                  <a:lnTo>
                    <a:pt x="179" y="70"/>
                  </a:lnTo>
                  <a:lnTo>
                    <a:pt x="179" y="72"/>
                  </a:lnTo>
                  <a:lnTo>
                    <a:pt x="178" y="73"/>
                  </a:lnTo>
                  <a:lnTo>
                    <a:pt x="177" y="100"/>
                  </a:lnTo>
                  <a:lnTo>
                    <a:pt x="178" y="126"/>
                  </a:lnTo>
                  <a:lnTo>
                    <a:pt x="182" y="144"/>
                  </a:lnTo>
                  <a:lnTo>
                    <a:pt x="186" y="157"/>
                  </a:lnTo>
                  <a:lnTo>
                    <a:pt x="189" y="164"/>
                  </a:lnTo>
                  <a:lnTo>
                    <a:pt x="193" y="168"/>
                  </a:lnTo>
                  <a:lnTo>
                    <a:pt x="201" y="172"/>
                  </a:lnTo>
                  <a:lnTo>
                    <a:pt x="212" y="173"/>
                  </a:lnTo>
                  <a:lnTo>
                    <a:pt x="265" y="173"/>
                  </a:lnTo>
                  <a:lnTo>
                    <a:pt x="271" y="173"/>
                  </a:lnTo>
                  <a:lnTo>
                    <a:pt x="276" y="170"/>
                  </a:lnTo>
                  <a:lnTo>
                    <a:pt x="280" y="168"/>
                  </a:lnTo>
                  <a:lnTo>
                    <a:pt x="284" y="164"/>
                  </a:lnTo>
                  <a:lnTo>
                    <a:pt x="291" y="152"/>
                  </a:lnTo>
                  <a:lnTo>
                    <a:pt x="294" y="132"/>
                  </a:lnTo>
                  <a:lnTo>
                    <a:pt x="296" y="101"/>
                  </a:lnTo>
                  <a:lnTo>
                    <a:pt x="294" y="70"/>
                  </a:lnTo>
                  <a:lnTo>
                    <a:pt x="294" y="67"/>
                  </a:lnTo>
                  <a:lnTo>
                    <a:pt x="182" y="67"/>
                  </a:lnTo>
                  <a:close/>
                  <a:moveTo>
                    <a:pt x="0" y="0"/>
                  </a:moveTo>
                  <a:lnTo>
                    <a:pt x="325" y="0"/>
                  </a:lnTo>
                  <a:lnTo>
                    <a:pt x="327" y="0"/>
                  </a:lnTo>
                  <a:lnTo>
                    <a:pt x="331" y="1"/>
                  </a:lnTo>
                  <a:lnTo>
                    <a:pt x="336" y="4"/>
                  </a:lnTo>
                  <a:lnTo>
                    <a:pt x="340" y="8"/>
                  </a:lnTo>
                  <a:lnTo>
                    <a:pt x="344" y="13"/>
                  </a:lnTo>
                  <a:lnTo>
                    <a:pt x="347" y="19"/>
                  </a:lnTo>
                  <a:lnTo>
                    <a:pt x="350" y="25"/>
                  </a:lnTo>
                  <a:lnTo>
                    <a:pt x="351" y="32"/>
                  </a:lnTo>
                  <a:lnTo>
                    <a:pt x="352" y="39"/>
                  </a:lnTo>
                  <a:lnTo>
                    <a:pt x="354" y="46"/>
                  </a:lnTo>
                  <a:lnTo>
                    <a:pt x="355" y="72"/>
                  </a:lnTo>
                  <a:lnTo>
                    <a:pt x="355" y="97"/>
                  </a:lnTo>
                  <a:lnTo>
                    <a:pt x="354" y="147"/>
                  </a:lnTo>
                  <a:lnTo>
                    <a:pt x="351" y="167"/>
                  </a:lnTo>
                  <a:lnTo>
                    <a:pt x="346" y="185"/>
                  </a:lnTo>
                  <a:lnTo>
                    <a:pt x="339" y="202"/>
                  </a:lnTo>
                  <a:lnTo>
                    <a:pt x="329" y="215"/>
                  </a:lnTo>
                  <a:lnTo>
                    <a:pt x="317" y="225"/>
                  </a:lnTo>
                  <a:lnTo>
                    <a:pt x="304" y="234"/>
                  </a:lnTo>
                  <a:lnTo>
                    <a:pt x="289" y="239"/>
                  </a:lnTo>
                  <a:lnTo>
                    <a:pt x="273" y="240"/>
                  </a:lnTo>
                  <a:lnTo>
                    <a:pt x="201" y="240"/>
                  </a:lnTo>
                  <a:lnTo>
                    <a:pt x="179" y="238"/>
                  </a:lnTo>
                  <a:lnTo>
                    <a:pt x="161" y="229"/>
                  </a:lnTo>
                  <a:lnTo>
                    <a:pt x="145" y="215"/>
                  </a:lnTo>
                  <a:lnTo>
                    <a:pt x="132" y="197"/>
                  </a:lnTo>
                  <a:lnTo>
                    <a:pt x="123" y="174"/>
                  </a:lnTo>
                  <a:lnTo>
                    <a:pt x="120" y="147"/>
                  </a:lnTo>
                  <a:lnTo>
                    <a:pt x="117" y="112"/>
                  </a:lnTo>
                  <a:lnTo>
                    <a:pt x="120" y="77"/>
                  </a:lnTo>
                  <a:lnTo>
                    <a:pt x="121" y="67"/>
                  </a:lnTo>
                  <a:lnTo>
                    <a:pt x="0" y="67"/>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grpSp>
      <p:sp>
        <p:nvSpPr>
          <p:cNvPr id="104" name="TextBox 103"/>
          <p:cNvSpPr txBox="1"/>
          <p:nvPr/>
        </p:nvSpPr>
        <p:spPr>
          <a:xfrm>
            <a:off x="5946829" y="4949164"/>
            <a:ext cx="1111202" cy="246221"/>
          </a:xfrm>
          <a:prstGeom prst="rect">
            <a:avLst/>
          </a:prstGeom>
          <a:noFill/>
        </p:spPr>
        <p:txBody>
          <a:bodyPr wrap="none" rtlCol="0">
            <a:spAutoFit/>
          </a:bodyPr>
          <a:lstStyle/>
          <a:p>
            <a:pPr latinLnBrk="0">
              <a:defRPr/>
            </a:pPr>
            <a:r>
              <a:rPr lang="en-US" sz="1000" kern="0" dirty="0">
                <a:latin typeface="Calibri" panose="020F0502020204030204" pitchFamily="34" charset="0"/>
                <a:cs typeface="Arial" panose="020B0604020202020204" pitchFamily="34" charset="0"/>
              </a:rPr>
              <a:t>No Outgoing Calls</a:t>
            </a:r>
          </a:p>
        </p:txBody>
      </p:sp>
      <p:pic>
        <p:nvPicPr>
          <p:cNvPr id="105" name="Picture 14" descr="http://cdn.marketplaceimages.windowsphone.com/v8/images/d4ac0125-31e6-4894-8a65-d78a500ec526?imageType=ws_icon_larg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99826" y="3688709"/>
            <a:ext cx="350714" cy="296068"/>
          </a:xfrm>
          <a:prstGeom prst="rect">
            <a:avLst/>
          </a:prstGeom>
          <a:noFill/>
          <a:extLst>
            <a:ext uri="{909E8E84-426E-40DD-AFC4-6F175D3DCCD1}">
              <a14:hiddenFill xmlns:a14="http://schemas.microsoft.com/office/drawing/2010/main">
                <a:solidFill>
                  <a:srgbClr val="FFFFFF"/>
                </a:solidFill>
              </a14:hiddenFill>
            </a:ext>
          </a:extLst>
        </p:spPr>
      </p:pic>
      <p:sp>
        <p:nvSpPr>
          <p:cNvPr id="106" name="Freeform 64"/>
          <p:cNvSpPr/>
          <p:nvPr/>
        </p:nvSpPr>
        <p:spPr bwMode="auto">
          <a:xfrm>
            <a:off x="2706719" y="3732936"/>
            <a:ext cx="847181" cy="576182"/>
          </a:xfrm>
          <a:custGeom>
            <a:avLst/>
            <a:gdLst>
              <a:gd name="connsiteX0" fmla="*/ 0 w 1491920"/>
              <a:gd name="connsiteY0" fmla="*/ 0 h 1155032"/>
              <a:gd name="connsiteX1" fmla="*/ 1491916 w 1491920"/>
              <a:gd name="connsiteY1" fmla="*/ 938463 h 1155032"/>
              <a:gd name="connsiteX2" fmla="*/ 12032 w 1491920"/>
              <a:gd name="connsiteY2" fmla="*/ 1155032 h 1155032"/>
            </a:gdLst>
            <a:ahLst/>
            <a:cxnLst>
              <a:cxn ang="0">
                <a:pos x="connsiteX0" y="connsiteY0"/>
              </a:cxn>
              <a:cxn ang="0">
                <a:pos x="connsiteX1" y="connsiteY1"/>
              </a:cxn>
              <a:cxn ang="0">
                <a:pos x="connsiteX2" y="connsiteY2"/>
              </a:cxn>
            </a:cxnLst>
            <a:rect l="l" t="t" r="r" b="b"/>
            <a:pathLst>
              <a:path w="1491920" h="1155032">
                <a:moveTo>
                  <a:pt x="0" y="0"/>
                </a:moveTo>
                <a:cubicBezTo>
                  <a:pt x="744955" y="372979"/>
                  <a:pt x="1489911" y="745958"/>
                  <a:pt x="1491916" y="938463"/>
                </a:cubicBezTo>
                <a:cubicBezTo>
                  <a:pt x="1493921" y="1130968"/>
                  <a:pt x="752976" y="1143000"/>
                  <a:pt x="12032" y="1155032"/>
                </a:cubicBezTo>
              </a:path>
            </a:pathLst>
          </a:custGeom>
          <a:noFill/>
          <a:ln w="9525" cap="flat" cmpd="sng" algn="ctr">
            <a:solidFill>
              <a:schemeClr val="tx1"/>
            </a:solidFill>
            <a:prstDash val="solid"/>
            <a:round/>
            <a:headEnd type="triangle" w="med" len="med"/>
            <a:tailEnd type="triangle" w="med" len="med"/>
          </a:ln>
          <a:effectLst/>
        </p:spPr>
        <p:txBody>
          <a:bodyPr vert="horz" wrap="none" lIns="40500" tIns="25718" rIns="40500" bIns="25718" numCol="1" rtlCol="0" anchor="t" anchorCtr="0" compatLnSpc="1">
            <a:prstTxWarp prst="textNoShape">
              <a:avLst/>
            </a:prstTxWarp>
          </a:bodyPr>
          <a:lstStyle/>
          <a:p>
            <a:pPr fontAlgn="base" latinLnBrk="0">
              <a:spcBef>
                <a:spcPct val="50000"/>
              </a:spcBef>
              <a:spcAft>
                <a:spcPct val="0"/>
              </a:spcAft>
              <a:defRPr/>
            </a:pPr>
            <a:endParaRPr lang="en-US" sz="1000" kern="0">
              <a:latin typeface="Calibri" panose="020F0502020204030204" pitchFamily="34" charset="0"/>
              <a:cs typeface="Arial" panose="020B0604020202020204" pitchFamily="34" charset="0"/>
            </a:endParaRPr>
          </a:p>
        </p:txBody>
      </p:sp>
      <p:pic>
        <p:nvPicPr>
          <p:cNvPr id="107" name="Picture 14" descr="http://cdn.marketplaceimages.windowsphone.com/v8/images/d4ac0125-31e6-4894-8a65-d78a500ec526?imageType=ws_icon_larg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54813" y="4083876"/>
            <a:ext cx="350714" cy="296068"/>
          </a:xfrm>
          <a:prstGeom prst="rect">
            <a:avLst/>
          </a:prstGeom>
          <a:noFill/>
          <a:extLst>
            <a:ext uri="{909E8E84-426E-40DD-AFC4-6F175D3DCCD1}">
              <a14:hiddenFill xmlns:a14="http://schemas.microsoft.com/office/drawing/2010/main">
                <a:solidFill>
                  <a:srgbClr val="FFFFFF"/>
                </a:solidFill>
              </a14:hiddenFill>
            </a:ext>
          </a:extLst>
        </p:spPr>
      </p:pic>
      <p:sp>
        <p:nvSpPr>
          <p:cNvPr id="108" name="Freeform 66"/>
          <p:cNvSpPr/>
          <p:nvPr/>
        </p:nvSpPr>
        <p:spPr bwMode="auto">
          <a:xfrm>
            <a:off x="2638397" y="4668219"/>
            <a:ext cx="2985621" cy="402772"/>
          </a:xfrm>
          <a:custGeom>
            <a:avLst/>
            <a:gdLst>
              <a:gd name="connsiteX0" fmla="*/ 0 w 5257800"/>
              <a:gd name="connsiteY0" fmla="*/ 1112274 h 1112274"/>
              <a:gd name="connsiteX1" fmla="*/ 1804736 w 5257800"/>
              <a:gd name="connsiteY1" fmla="*/ 330221 h 1112274"/>
              <a:gd name="connsiteX2" fmla="*/ 3501189 w 5257800"/>
              <a:gd name="connsiteY2" fmla="*/ 29432 h 1112274"/>
              <a:gd name="connsiteX3" fmla="*/ 5257800 w 5257800"/>
              <a:gd name="connsiteY3" fmla="*/ 1003989 h 1112274"/>
            </a:gdLst>
            <a:ahLst/>
            <a:cxnLst>
              <a:cxn ang="0">
                <a:pos x="connsiteX0" y="connsiteY0"/>
              </a:cxn>
              <a:cxn ang="0">
                <a:pos x="connsiteX1" y="connsiteY1"/>
              </a:cxn>
              <a:cxn ang="0">
                <a:pos x="connsiteX2" y="connsiteY2"/>
              </a:cxn>
              <a:cxn ang="0">
                <a:pos x="connsiteX3" y="connsiteY3"/>
              </a:cxn>
            </a:cxnLst>
            <a:rect l="l" t="t" r="r" b="b"/>
            <a:pathLst>
              <a:path w="5257800" h="1112274">
                <a:moveTo>
                  <a:pt x="0" y="1112274"/>
                </a:moveTo>
                <a:cubicBezTo>
                  <a:pt x="610602" y="811484"/>
                  <a:pt x="1221204" y="510695"/>
                  <a:pt x="1804736" y="330221"/>
                </a:cubicBezTo>
                <a:cubicBezTo>
                  <a:pt x="2388268" y="149747"/>
                  <a:pt x="2925678" y="-82863"/>
                  <a:pt x="3501189" y="29432"/>
                </a:cubicBezTo>
                <a:cubicBezTo>
                  <a:pt x="4076700" y="141727"/>
                  <a:pt x="4667250" y="572858"/>
                  <a:pt x="5257800" y="1003989"/>
                </a:cubicBezTo>
              </a:path>
            </a:pathLst>
          </a:custGeom>
          <a:noFill/>
          <a:ln w="19050" cap="flat" cmpd="sng" algn="ctr">
            <a:solidFill>
              <a:srgbClr val="FF0000"/>
            </a:solidFill>
            <a:prstDash val="solid"/>
            <a:round/>
            <a:headEnd type="none" w="med" len="med"/>
            <a:tailEnd type="arrow" w="med" len="med"/>
          </a:ln>
          <a:effectLst/>
        </p:spPr>
        <p:txBody>
          <a:bodyPr vert="horz" wrap="none" lIns="40500" tIns="25718" rIns="40500" bIns="25718" numCol="1" rtlCol="0" anchor="t" anchorCtr="0" compatLnSpc="1">
            <a:prstTxWarp prst="textNoShape">
              <a:avLst/>
            </a:prstTxWarp>
          </a:bodyPr>
          <a:lstStyle/>
          <a:p>
            <a:pPr fontAlgn="base" latinLnBrk="0">
              <a:spcBef>
                <a:spcPct val="50000"/>
              </a:spcBef>
              <a:spcAft>
                <a:spcPct val="0"/>
              </a:spcAft>
              <a:defRPr/>
            </a:pPr>
            <a:endParaRPr lang="en-US" sz="1000" kern="0">
              <a:latin typeface="Calibri" panose="020F0502020204030204" pitchFamily="34" charset="0"/>
              <a:cs typeface="Arial" panose="020B0604020202020204" pitchFamily="34" charset="0"/>
            </a:endParaRPr>
          </a:p>
        </p:txBody>
      </p:sp>
      <p:pic>
        <p:nvPicPr>
          <p:cNvPr id="109" name="Picture 8" descr="http://droidapuntes.com/wp-content/uploads/2013/03/bloquear_llamada_android.jpe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86389" y="4588735"/>
            <a:ext cx="261422" cy="220689"/>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4" descr="http://cdn.marketplaceimages.windowsphone.com/v8/images/d4ac0125-31e6-4894-8a65-d78a500ec526?imageType=ws_icon_larg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82393" y="3787121"/>
            <a:ext cx="350714" cy="296068"/>
          </a:xfrm>
          <a:prstGeom prst="rect">
            <a:avLst/>
          </a:prstGeom>
          <a:noFill/>
          <a:extLst>
            <a:ext uri="{909E8E84-426E-40DD-AFC4-6F175D3DCCD1}">
              <a14:hiddenFill xmlns:a14="http://schemas.microsoft.com/office/drawing/2010/main">
                <a:solidFill>
                  <a:srgbClr val="FFFFFF"/>
                </a:solidFill>
              </a14:hiddenFill>
            </a:ext>
          </a:extLst>
        </p:spPr>
      </p:pic>
      <p:sp>
        <p:nvSpPr>
          <p:cNvPr id="111" name="TextBox 110"/>
          <p:cNvSpPr txBox="1"/>
          <p:nvPr/>
        </p:nvSpPr>
        <p:spPr>
          <a:xfrm>
            <a:off x="2673291" y="3990313"/>
            <a:ext cx="845103" cy="246221"/>
          </a:xfrm>
          <a:prstGeom prst="rect">
            <a:avLst/>
          </a:prstGeom>
          <a:noFill/>
        </p:spPr>
        <p:txBody>
          <a:bodyPr wrap="none" rtlCol="0">
            <a:spAutoFit/>
          </a:bodyPr>
          <a:lstStyle/>
          <a:p>
            <a:pPr latinLnBrk="0">
              <a:defRPr/>
            </a:pPr>
            <a:r>
              <a:rPr lang="en-US" sz="1000" kern="0" dirty="0">
                <a:latin typeface="Calibri" panose="020F0502020204030204" pitchFamily="34" charset="0"/>
                <a:cs typeface="Arial" panose="020B0604020202020204" pitchFamily="34" charset="0"/>
              </a:rPr>
              <a:t>Internal calls</a:t>
            </a:r>
          </a:p>
        </p:txBody>
      </p:sp>
      <p:grpSp>
        <p:nvGrpSpPr>
          <p:cNvPr id="112" name="그룹 65"/>
          <p:cNvGrpSpPr>
            <a:grpSpLocks noChangeAspect="1"/>
          </p:cNvGrpSpPr>
          <p:nvPr/>
        </p:nvGrpSpPr>
        <p:grpSpPr bwMode="auto">
          <a:xfrm>
            <a:off x="2408195" y="4297802"/>
            <a:ext cx="175308" cy="167674"/>
            <a:chOff x="1550988" y="2484438"/>
            <a:chExt cx="1792288" cy="2035175"/>
          </a:xfrm>
          <a:solidFill>
            <a:srgbClr val="FFFFFF">
              <a:lumMod val="50000"/>
            </a:srgbClr>
          </a:solidFill>
        </p:grpSpPr>
        <p:sp>
          <p:nvSpPr>
            <p:cNvPr id="113" name="Freeform 8"/>
            <p:cNvSpPr>
              <a:spLocks/>
            </p:cNvSpPr>
            <p:nvPr/>
          </p:nvSpPr>
          <p:spPr bwMode="auto">
            <a:xfrm>
              <a:off x="2879726" y="3414713"/>
              <a:ext cx="280988" cy="60325"/>
            </a:xfrm>
            <a:custGeom>
              <a:avLst/>
              <a:gdLst>
                <a:gd name="T0" fmla="*/ 0 w 532"/>
                <a:gd name="T1" fmla="*/ 0 h 115"/>
                <a:gd name="T2" fmla="*/ 2147483647 w 532"/>
                <a:gd name="T3" fmla="*/ 0 h 115"/>
                <a:gd name="T4" fmla="*/ 2147483647 w 532"/>
                <a:gd name="T5" fmla="*/ 2147483647 h 115"/>
                <a:gd name="T6" fmla="*/ 2147483647 w 532"/>
                <a:gd name="T7" fmla="*/ 2147483647 h 115"/>
                <a:gd name="T8" fmla="*/ 2147483647 w 532"/>
                <a:gd name="T9" fmla="*/ 2147483647 h 115"/>
                <a:gd name="T10" fmla="*/ 2147483647 w 532"/>
                <a:gd name="T11" fmla="*/ 2147483647 h 115"/>
                <a:gd name="T12" fmla="*/ 2147483647 w 532"/>
                <a:gd name="T13" fmla="*/ 2147483647 h 115"/>
                <a:gd name="T14" fmla="*/ 2147483647 w 532"/>
                <a:gd name="T15" fmla="*/ 2147483647 h 115"/>
                <a:gd name="T16" fmla="*/ 2147483647 w 532"/>
                <a:gd name="T17" fmla="*/ 2147483647 h 115"/>
                <a:gd name="T18" fmla="*/ 2147483647 w 532"/>
                <a:gd name="T19" fmla="*/ 2147483647 h 115"/>
                <a:gd name="T20" fmla="*/ 0 w 532"/>
                <a:gd name="T21" fmla="*/ 2147483647 h 115"/>
                <a:gd name="T22" fmla="*/ 0 w 532"/>
                <a:gd name="T23" fmla="*/ 0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2" h="115">
                  <a:moveTo>
                    <a:pt x="0" y="0"/>
                  </a:moveTo>
                  <a:lnTo>
                    <a:pt x="532" y="0"/>
                  </a:lnTo>
                  <a:lnTo>
                    <a:pt x="532" y="20"/>
                  </a:lnTo>
                  <a:lnTo>
                    <a:pt x="529" y="45"/>
                  </a:lnTo>
                  <a:lnTo>
                    <a:pt x="523" y="65"/>
                  </a:lnTo>
                  <a:lnTo>
                    <a:pt x="513" y="84"/>
                  </a:lnTo>
                  <a:lnTo>
                    <a:pt x="499" y="97"/>
                  </a:lnTo>
                  <a:lnTo>
                    <a:pt x="481" y="107"/>
                  </a:lnTo>
                  <a:lnTo>
                    <a:pt x="459" y="114"/>
                  </a:lnTo>
                  <a:lnTo>
                    <a:pt x="436" y="115"/>
                  </a:lnTo>
                  <a:lnTo>
                    <a:pt x="0" y="115"/>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14" name="Freeform 9"/>
            <p:cNvSpPr>
              <a:spLocks/>
            </p:cNvSpPr>
            <p:nvPr/>
          </p:nvSpPr>
          <p:spPr bwMode="auto">
            <a:xfrm>
              <a:off x="2879726" y="3505200"/>
              <a:ext cx="280988" cy="60325"/>
            </a:xfrm>
            <a:custGeom>
              <a:avLst/>
              <a:gdLst>
                <a:gd name="T0" fmla="*/ 0 w 532"/>
                <a:gd name="T1" fmla="*/ 0 h 114"/>
                <a:gd name="T2" fmla="*/ 2147483647 w 532"/>
                <a:gd name="T3" fmla="*/ 0 h 114"/>
                <a:gd name="T4" fmla="*/ 2147483647 w 532"/>
                <a:gd name="T5" fmla="*/ 2147483647 h 114"/>
                <a:gd name="T6" fmla="*/ 2147483647 w 532"/>
                <a:gd name="T7" fmla="*/ 2147483647 h 114"/>
                <a:gd name="T8" fmla="*/ 2147483647 w 532"/>
                <a:gd name="T9" fmla="*/ 2147483647 h 114"/>
                <a:gd name="T10" fmla="*/ 2147483647 w 532"/>
                <a:gd name="T11" fmla="*/ 2147483647 h 114"/>
                <a:gd name="T12" fmla="*/ 2147483647 w 532"/>
                <a:gd name="T13" fmla="*/ 2147483647 h 114"/>
                <a:gd name="T14" fmla="*/ 2147483647 w 532"/>
                <a:gd name="T15" fmla="*/ 2147483647 h 114"/>
                <a:gd name="T16" fmla="*/ 2147483647 w 532"/>
                <a:gd name="T17" fmla="*/ 2147483647 h 114"/>
                <a:gd name="T18" fmla="*/ 2147483647 w 532"/>
                <a:gd name="T19" fmla="*/ 2147483647 h 114"/>
                <a:gd name="T20" fmla="*/ 0 w 532"/>
                <a:gd name="T21" fmla="*/ 2147483647 h 114"/>
                <a:gd name="T22" fmla="*/ 0 w 532"/>
                <a:gd name="T23" fmla="*/ 0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2" h="114">
                  <a:moveTo>
                    <a:pt x="0" y="0"/>
                  </a:moveTo>
                  <a:lnTo>
                    <a:pt x="532" y="0"/>
                  </a:lnTo>
                  <a:lnTo>
                    <a:pt x="532" y="18"/>
                  </a:lnTo>
                  <a:lnTo>
                    <a:pt x="529" y="43"/>
                  </a:lnTo>
                  <a:lnTo>
                    <a:pt x="523" y="64"/>
                  </a:lnTo>
                  <a:lnTo>
                    <a:pt x="513" y="82"/>
                  </a:lnTo>
                  <a:lnTo>
                    <a:pt x="499" y="96"/>
                  </a:lnTo>
                  <a:lnTo>
                    <a:pt x="481" y="105"/>
                  </a:lnTo>
                  <a:lnTo>
                    <a:pt x="459" y="112"/>
                  </a:lnTo>
                  <a:lnTo>
                    <a:pt x="436" y="114"/>
                  </a:lnTo>
                  <a:lnTo>
                    <a:pt x="0" y="114"/>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15" name="Freeform 10"/>
            <p:cNvSpPr>
              <a:spLocks/>
            </p:cNvSpPr>
            <p:nvPr/>
          </p:nvSpPr>
          <p:spPr bwMode="auto">
            <a:xfrm>
              <a:off x="2879726" y="3324225"/>
              <a:ext cx="280988" cy="61913"/>
            </a:xfrm>
            <a:custGeom>
              <a:avLst/>
              <a:gdLst>
                <a:gd name="T0" fmla="*/ 0 w 532"/>
                <a:gd name="T1" fmla="*/ 0 h 115"/>
                <a:gd name="T2" fmla="*/ 2147483647 w 532"/>
                <a:gd name="T3" fmla="*/ 0 h 115"/>
                <a:gd name="T4" fmla="*/ 2147483647 w 532"/>
                <a:gd name="T5" fmla="*/ 2147483647 h 115"/>
                <a:gd name="T6" fmla="*/ 2147483647 w 532"/>
                <a:gd name="T7" fmla="*/ 2147483647 h 115"/>
                <a:gd name="T8" fmla="*/ 2147483647 w 532"/>
                <a:gd name="T9" fmla="*/ 2147483647 h 115"/>
                <a:gd name="T10" fmla="*/ 2147483647 w 532"/>
                <a:gd name="T11" fmla="*/ 2147483647 h 115"/>
                <a:gd name="T12" fmla="*/ 2147483647 w 532"/>
                <a:gd name="T13" fmla="*/ 2147483647 h 115"/>
                <a:gd name="T14" fmla="*/ 2147483647 w 532"/>
                <a:gd name="T15" fmla="*/ 2147483647 h 115"/>
                <a:gd name="T16" fmla="*/ 2147483647 w 532"/>
                <a:gd name="T17" fmla="*/ 2147483647 h 115"/>
                <a:gd name="T18" fmla="*/ 2147483647 w 532"/>
                <a:gd name="T19" fmla="*/ 2147483647 h 115"/>
                <a:gd name="T20" fmla="*/ 0 w 532"/>
                <a:gd name="T21" fmla="*/ 2147483647 h 115"/>
                <a:gd name="T22" fmla="*/ 0 w 532"/>
                <a:gd name="T23" fmla="*/ 0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2" h="115">
                  <a:moveTo>
                    <a:pt x="0" y="0"/>
                  </a:moveTo>
                  <a:lnTo>
                    <a:pt x="532" y="0"/>
                  </a:lnTo>
                  <a:lnTo>
                    <a:pt x="532" y="20"/>
                  </a:lnTo>
                  <a:lnTo>
                    <a:pt x="529" y="44"/>
                  </a:lnTo>
                  <a:lnTo>
                    <a:pt x="523" y="65"/>
                  </a:lnTo>
                  <a:lnTo>
                    <a:pt x="513" y="82"/>
                  </a:lnTo>
                  <a:lnTo>
                    <a:pt x="499" y="96"/>
                  </a:lnTo>
                  <a:lnTo>
                    <a:pt x="481" y="106"/>
                  </a:lnTo>
                  <a:lnTo>
                    <a:pt x="459" y="112"/>
                  </a:lnTo>
                  <a:lnTo>
                    <a:pt x="436" y="115"/>
                  </a:lnTo>
                  <a:lnTo>
                    <a:pt x="0" y="115"/>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16" name="Freeform 11"/>
            <p:cNvSpPr>
              <a:spLocks noEditPoints="1"/>
            </p:cNvSpPr>
            <p:nvPr/>
          </p:nvSpPr>
          <p:spPr bwMode="auto">
            <a:xfrm>
              <a:off x="2881313" y="3616325"/>
              <a:ext cx="263525" cy="195263"/>
            </a:xfrm>
            <a:custGeom>
              <a:avLst/>
              <a:gdLst>
                <a:gd name="T0" fmla="*/ 2147483647 w 499"/>
                <a:gd name="T1" fmla="*/ 2147483647 h 368"/>
                <a:gd name="T2" fmla="*/ 2147483647 w 499"/>
                <a:gd name="T3" fmla="*/ 2147483647 h 368"/>
                <a:gd name="T4" fmla="*/ 2147483647 w 499"/>
                <a:gd name="T5" fmla="*/ 2147483647 h 368"/>
                <a:gd name="T6" fmla="*/ 2147483647 w 499"/>
                <a:gd name="T7" fmla="*/ 2147483647 h 368"/>
                <a:gd name="T8" fmla="*/ 2147483647 w 499"/>
                <a:gd name="T9" fmla="*/ 2147483647 h 368"/>
                <a:gd name="T10" fmla="*/ 2147483647 w 499"/>
                <a:gd name="T11" fmla="*/ 2147483647 h 368"/>
                <a:gd name="T12" fmla="*/ 2147483647 w 499"/>
                <a:gd name="T13" fmla="*/ 2147483647 h 368"/>
                <a:gd name="T14" fmla="*/ 2147483647 w 499"/>
                <a:gd name="T15" fmla="*/ 2147483647 h 368"/>
                <a:gd name="T16" fmla="*/ 2147483647 w 499"/>
                <a:gd name="T17" fmla="*/ 2147483647 h 368"/>
                <a:gd name="T18" fmla="*/ 2147483647 w 499"/>
                <a:gd name="T19" fmla="*/ 2147483647 h 368"/>
                <a:gd name="T20" fmla="*/ 2147483647 w 499"/>
                <a:gd name="T21" fmla="*/ 2147483647 h 368"/>
                <a:gd name="T22" fmla="*/ 2147483647 w 499"/>
                <a:gd name="T23" fmla="*/ 2147483647 h 368"/>
                <a:gd name="T24" fmla="*/ 2147483647 w 499"/>
                <a:gd name="T25" fmla="*/ 2147483647 h 368"/>
                <a:gd name="T26" fmla="*/ 2147483647 w 499"/>
                <a:gd name="T27" fmla="*/ 2147483647 h 368"/>
                <a:gd name="T28" fmla="*/ 2147483647 w 499"/>
                <a:gd name="T29" fmla="*/ 2147483647 h 368"/>
                <a:gd name="T30" fmla="*/ 0 w 499"/>
                <a:gd name="T31" fmla="*/ 0 h 368"/>
                <a:gd name="T32" fmla="*/ 2147483647 w 499"/>
                <a:gd name="T33" fmla="*/ 0 h 368"/>
                <a:gd name="T34" fmla="*/ 2147483647 w 499"/>
                <a:gd name="T35" fmla="*/ 2147483647 h 368"/>
                <a:gd name="T36" fmla="*/ 2147483647 w 499"/>
                <a:gd name="T37" fmla="*/ 2147483647 h 368"/>
                <a:gd name="T38" fmla="*/ 2147483647 w 499"/>
                <a:gd name="T39" fmla="*/ 2147483647 h 368"/>
                <a:gd name="T40" fmla="*/ 2147483647 w 499"/>
                <a:gd name="T41" fmla="*/ 2147483647 h 368"/>
                <a:gd name="T42" fmla="*/ 2147483647 w 499"/>
                <a:gd name="T43" fmla="*/ 2147483647 h 368"/>
                <a:gd name="T44" fmla="*/ 2147483647 w 499"/>
                <a:gd name="T45" fmla="*/ 2147483647 h 368"/>
                <a:gd name="T46" fmla="*/ 2147483647 w 499"/>
                <a:gd name="T47" fmla="*/ 2147483647 h 368"/>
                <a:gd name="T48" fmla="*/ 2147483647 w 499"/>
                <a:gd name="T49" fmla="*/ 2147483647 h 368"/>
                <a:gd name="T50" fmla="*/ 2147483647 w 499"/>
                <a:gd name="T51" fmla="*/ 2147483647 h 368"/>
                <a:gd name="T52" fmla="*/ 2147483647 w 499"/>
                <a:gd name="T53" fmla="*/ 2147483647 h 368"/>
                <a:gd name="T54" fmla="*/ 2147483647 w 499"/>
                <a:gd name="T55" fmla="*/ 2147483647 h 368"/>
                <a:gd name="T56" fmla="*/ 2147483647 w 499"/>
                <a:gd name="T57" fmla="*/ 2147483647 h 368"/>
                <a:gd name="T58" fmla="*/ 2147483647 w 499"/>
                <a:gd name="T59" fmla="*/ 2147483647 h 368"/>
                <a:gd name="T60" fmla="*/ 2147483647 w 499"/>
                <a:gd name="T61" fmla="*/ 2147483647 h 368"/>
                <a:gd name="T62" fmla="*/ 0 w 499"/>
                <a:gd name="T63" fmla="*/ 2147483647 h 368"/>
                <a:gd name="T64" fmla="*/ 0 w 499"/>
                <a:gd name="T65" fmla="*/ 0 h 3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9" h="368">
                  <a:moveTo>
                    <a:pt x="121" y="120"/>
                  </a:moveTo>
                  <a:lnTo>
                    <a:pt x="121" y="249"/>
                  </a:lnTo>
                  <a:lnTo>
                    <a:pt x="287" y="249"/>
                  </a:lnTo>
                  <a:lnTo>
                    <a:pt x="311" y="248"/>
                  </a:lnTo>
                  <a:lnTo>
                    <a:pt x="331" y="243"/>
                  </a:lnTo>
                  <a:lnTo>
                    <a:pt x="347" y="238"/>
                  </a:lnTo>
                  <a:lnTo>
                    <a:pt x="358" y="230"/>
                  </a:lnTo>
                  <a:lnTo>
                    <a:pt x="367" y="222"/>
                  </a:lnTo>
                  <a:lnTo>
                    <a:pt x="373" y="214"/>
                  </a:lnTo>
                  <a:lnTo>
                    <a:pt x="376" y="207"/>
                  </a:lnTo>
                  <a:lnTo>
                    <a:pt x="378" y="199"/>
                  </a:lnTo>
                  <a:lnTo>
                    <a:pt x="379" y="194"/>
                  </a:lnTo>
                  <a:lnTo>
                    <a:pt x="379" y="192"/>
                  </a:lnTo>
                  <a:lnTo>
                    <a:pt x="379" y="120"/>
                  </a:lnTo>
                  <a:lnTo>
                    <a:pt x="121" y="120"/>
                  </a:lnTo>
                  <a:close/>
                  <a:moveTo>
                    <a:pt x="0" y="0"/>
                  </a:moveTo>
                  <a:lnTo>
                    <a:pt x="499" y="0"/>
                  </a:lnTo>
                  <a:lnTo>
                    <a:pt x="499" y="192"/>
                  </a:lnTo>
                  <a:lnTo>
                    <a:pt x="499" y="204"/>
                  </a:lnTo>
                  <a:lnTo>
                    <a:pt x="496" y="219"/>
                  </a:lnTo>
                  <a:lnTo>
                    <a:pt x="491" y="235"/>
                  </a:lnTo>
                  <a:lnTo>
                    <a:pt x="485" y="253"/>
                  </a:lnTo>
                  <a:lnTo>
                    <a:pt x="476" y="271"/>
                  </a:lnTo>
                  <a:lnTo>
                    <a:pt x="465" y="290"/>
                  </a:lnTo>
                  <a:lnTo>
                    <a:pt x="450" y="307"/>
                  </a:lnTo>
                  <a:lnTo>
                    <a:pt x="433" y="324"/>
                  </a:lnTo>
                  <a:lnTo>
                    <a:pt x="412" y="338"/>
                  </a:lnTo>
                  <a:lnTo>
                    <a:pt x="387" y="351"/>
                  </a:lnTo>
                  <a:lnTo>
                    <a:pt x="358" y="361"/>
                  </a:lnTo>
                  <a:lnTo>
                    <a:pt x="325" y="367"/>
                  </a:lnTo>
                  <a:lnTo>
                    <a:pt x="287" y="368"/>
                  </a:lnTo>
                  <a:lnTo>
                    <a:pt x="0" y="368"/>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17" name="Freeform 12"/>
            <p:cNvSpPr>
              <a:spLocks noEditPoints="1"/>
            </p:cNvSpPr>
            <p:nvPr/>
          </p:nvSpPr>
          <p:spPr bwMode="auto">
            <a:xfrm>
              <a:off x="1550988" y="2484438"/>
              <a:ext cx="1792288" cy="2035175"/>
            </a:xfrm>
            <a:custGeom>
              <a:avLst/>
              <a:gdLst>
                <a:gd name="T0" fmla="*/ 2147483647 w 3387"/>
                <a:gd name="T1" fmla="*/ 2147483647 h 3846"/>
                <a:gd name="T2" fmla="*/ 2147483647 w 3387"/>
                <a:gd name="T3" fmla="*/ 2147483647 h 3846"/>
                <a:gd name="T4" fmla="*/ 2147483647 w 3387"/>
                <a:gd name="T5" fmla="*/ 2147483647 h 3846"/>
                <a:gd name="T6" fmla="*/ 2147483647 w 3387"/>
                <a:gd name="T7" fmla="*/ 2147483647 h 3846"/>
                <a:gd name="T8" fmla="*/ 2147483647 w 3387"/>
                <a:gd name="T9" fmla="*/ 2147483647 h 3846"/>
                <a:gd name="T10" fmla="*/ 2147483647 w 3387"/>
                <a:gd name="T11" fmla="*/ 2147483647 h 3846"/>
                <a:gd name="T12" fmla="*/ 2147483647 w 3387"/>
                <a:gd name="T13" fmla="*/ 2147483647 h 3846"/>
                <a:gd name="T14" fmla="*/ 2147483647 w 3387"/>
                <a:gd name="T15" fmla="*/ 2147483647 h 3846"/>
                <a:gd name="T16" fmla="*/ 2147483647 w 3387"/>
                <a:gd name="T17" fmla="*/ 2147483647 h 3846"/>
                <a:gd name="T18" fmla="*/ 2147483647 w 3387"/>
                <a:gd name="T19" fmla="*/ 2147483647 h 3846"/>
                <a:gd name="T20" fmla="*/ 2147483647 w 3387"/>
                <a:gd name="T21" fmla="*/ 2147483647 h 3846"/>
                <a:gd name="T22" fmla="*/ 2147483647 w 3387"/>
                <a:gd name="T23" fmla="*/ 2147483647 h 3846"/>
                <a:gd name="T24" fmla="*/ 2147483647 w 3387"/>
                <a:gd name="T25" fmla="*/ 2147483647 h 3846"/>
                <a:gd name="T26" fmla="*/ 2147483647 w 3387"/>
                <a:gd name="T27" fmla="*/ 2147483647 h 3846"/>
                <a:gd name="T28" fmla="*/ 2147483647 w 3387"/>
                <a:gd name="T29" fmla="*/ 2147483647 h 3846"/>
                <a:gd name="T30" fmla="*/ 2147483647 w 3387"/>
                <a:gd name="T31" fmla="*/ 2147483647 h 3846"/>
                <a:gd name="T32" fmla="*/ 2147483647 w 3387"/>
                <a:gd name="T33" fmla="*/ 2147483647 h 3846"/>
                <a:gd name="T34" fmla="*/ 2147483647 w 3387"/>
                <a:gd name="T35" fmla="*/ 2147483647 h 3846"/>
                <a:gd name="T36" fmla="*/ 2147483647 w 3387"/>
                <a:gd name="T37" fmla="*/ 2147483647 h 3846"/>
                <a:gd name="T38" fmla="*/ 2147483647 w 3387"/>
                <a:gd name="T39" fmla="*/ 2147483647 h 3846"/>
                <a:gd name="T40" fmla="*/ 2147483647 w 3387"/>
                <a:gd name="T41" fmla="*/ 2147483647 h 3846"/>
                <a:gd name="T42" fmla="*/ 2147483647 w 3387"/>
                <a:gd name="T43" fmla="*/ 2147483647 h 3846"/>
                <a:gd name="T44" fmla="*/ 2147483647 w 3387"/>
                <a:gd name="T45" fmla="*/ 2147483647 h 3846"/>
                <a:gd name="T46" fmla="*/ 2147483647 w 3387"/>
                <a:gd name="T47" fmla="*/ 2147483647 h 3846"/>
                <a:gd name="T48" fmla="*/ 2147483647 w 3387"/>
                <a:gd name="T49" fmla="*/ 2147483647 h 3846"/>
                <a:gd name="T50" fmla="*/ 2147483647 w 3387"/>
                <a:gd name="T51" fmla="*/ 2147483647 h 3846"/>
                <a:gd name="T52" fmla="*/ 2147483647 w 3387"/>
                <a:gd name="T53" fmla="*/ 2147483647 h 3846"/>
                <a:gd name="T54" fmla="*/ 2147483647 w 3387"/>
                <a:gd name="T55" fmla="*/ 2147483647 h 3846"/>
                <a:gd name="T56" fmla="*/ 2147483647 w 3387"/>
                <a:gd name="T57" fmla="*/ 2147483647 h 3846"/>
                <a:gd name="T58" fmla="*/ 2147483647 w 3387"/>
                <a:gd name="T59" fmla="*/ 2147483647 h 3846"/>
                <a:gd name="T60" fmla="*/ 2147483647 w 3387"/>
                <a:gd name="T61" fmla="*/ 2147483647 h 3846"/>
                <a:gd name="T62" fmla="*/ 2147483647 w 3387"/>
                <a:gd name="T63" fmla="*/ 2147483647 h 3846"/>
                <a:gd name="T64" fmla="*/ 2147483647 w 3387"/>
                <a:gd name="T65" fmla="*/ 2147483647 h 3846"/>
                <a:gd name="T66" fmla="*/ 2147483647 w 3387"/>
                <a:gd name="T67" fmla="*/ 2147483647 h 3846"/>
                <a:gd name="T68" fmla="*/ 2147483647 w 3387"/>
                <a:gd name="T69" fmla="*/ 2147483647 h 3846"/>
                <a:gd name="T70" fmla="*/ 0 w 3387"/>
                <a:gd name="T71" fmla="*/ 0 h 3846"/>
                <a:gd name="T72" fmla="*/ 2147483647 w 3387"/>
                <a:gd name="T73" fmla="*/ 2147483647 h 3846"/>
                <a:gd name="T74" fmla="*/ 2147483647 w 3387"/>
                <a:gd name="T75" fmla="*/ 2147483647 h 3846"/>
                <a:gd name="T76" fmla="*/ 2147483647 w 3387"/>
                <a:gd name="T77" fmla="*/ 2147483647 h 3846"/>
                <a:gd name="T78" fmla="*/ 2147483647 w 3387"/>
                <a:gd name="T79" fmla="*/ 2147483647 h 3846"/>
                <a:gd name="T80" fmla="*/ 2147483647 w 3387"/>
                <a:gd name="T81" fmla="*/ 2147483647 h 3846"/>
                <a:gd name="T82" fmla="*/ 2147483647 w 3387"/>
                <a:gd name="T83" fmla="*/ 2147483647 h 3846"/>
                <a:gd name="T84" fmla="*/ 2147483647 w 3387"/>
                <a:gd name="T85" fmla="*/ 2147483647 h 3846"/>
                <a:gd name="T86" fmla="*/ 2147483647 w 3387"/>
                <a:gd name="T87" fmla="*/ 2147483647 h 3846"/>
                <a:gd name="T88" fmla="*/ 2147483647 w 3387"/>
                <a:gd name="T89" fmla="*/ 2147483647 h 3846"/>
                <a:gd name="T90" fmla="*/ 2147483647 w 3387"/>
                <a:gd name="T91" fmla="*/ 2147483647 h 3846"/>
                <a:gd name="T92" fmla="*/ 2147483647 w 3387"/>
                <a:gd name="T93" fmla="*/ 2147483647 h 3846"/>
                <a:gd name="T94" fmla="*/ 2147483647 w 3387"/>
                <a:gd name="T95" fmla="*/ 2147483647 h 3846"/>
                <a:gd name="T96" fmla="*/ 2147483647 w 3387"/>
                <a:gd name="T97" fmla="*/ 2147483647 h 3846"/>
                <a:gd name="T98" fmla="*/ 2147483647 w 3387"/>
                <a:gd name="T99" fmla="*/ 2147483647 h 3846"/>
                <a:gd name="T100" fmla="*/ 2147483647 w 3387"/>
                <a:gd name="T101" fmla="*/ 2147483647 h 3846"/>
                <a:gd name="T102" fmla="*/ 2147483647 w 3387"/>
                <a:gd name="T103" fmla="*/ 2147483647 h 3846"/>
                <a:gd name="T104" fmla="*/ 2147483647 w 3387"/>
                <a:gd name="T105" fmla="*/ 2147483647 h 3846"/>
                <a:gd name="T106" fmla="*/ 2147483647 w 3387"/>
                <a:gd name="T107" fmla="*/ 2147483647 h 3846"/>
                <a:gd name="T108" fmla="*/ 2147483647 w 3387"/>
                <a:gd name="T109" fmla="*/ 2147483647 h 3846"/>
                <a:gd name="T110" fmla="*/ 2147483647 w 3387"/>
                <a:gd name="T111" fmla="*/ 2147483647 h 3846"/>
                <a:gd name="T112" fmla="*/ 2147483647 w 3387"/>
                <a:gd name="T113" fmla="*/ 2147483647 h 3846"/>
                <a:gd name="T114" fmla="*/ 2147483647 w 3387"/>
                <a:gd name="T115" fmla="*/ 2147483647 h 3846"/>
                <a:gd name="T116" fmla="*/ 2147483647 w 3387"/>
                <a:gd name="T117" fmla="*/ 2147483647 h 3846"/>
                <a:gd name="T118" fmla="*/ 0 w 3387"/>
                <a:gd name="T119" fmla="*/ 0 h 38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87" h="3846">
                  <a:moveTo>
                    <a:pt x="335" y="3200"/>
                  </a:moveTo>
                  <a:lnTo>
                    <a:pt x="335" y="3206"/>
                  </a:lnTo>
                  <a:lnTo>
                    <a:pt x="334" y="3221"/>
                  </a:lnTo>
                  <a:lnTo>
                    <a:pt x="329" y="3236"/>
                  </a:lnTo>
                  <a:lnTo>
                    <a:pt x="334" y="3250"/>
                  </a:lnTo>
                  <a:lnTo>
                    <a:pt x="335" y="3266"/>
                  </a:lnTo>
                  <a:lnTo>
                    <a:pt x="334" y="3281"/>
                  </a:lnTo>
                  <a:lnTo>
                    <a:pt x="329" y="3296"/>
                  </a:lnTo>
                  <a:lnTo>
                    <a:pt x="334" y="3311"/>
                  </a:lnTo>
                  <a:lnTo>
                    <a:pt x="335" y="3326"/>
                  </a:lnTo>
                  <a:lnTo>
                    <a:pt x="334" y="3341"/>
                  </a:lnTo>
                  <a:lnTo>
                    <a:pt x="329" y="3356"/>
                  </a:lnTo>
                  <a:lnTo>
                    <a:pt x="332" y="3367"/>
                  </a:lnTo>
                  <a:lnTo>
                    <a:pt x="335" y="3378"/>
                  </a:lnTo>
                  <a:lnTo>
                    <a:pt x="335" y="3381"/>
                  </a:lnTo>
                  <a:lnTo>
                    <a:pt x="335" y="3382"/>
                  </a:lnTo>
                  <a:lnTo>
                    <a:pt x="335" y="3384"/>
                  </a:lnTo>
                  <a:lnTo>
                    <a:pt x="335" y="3386"/>
                  </a:lnTo>
                  <a:lnTo>
                    <a:pt x="334" y="3402"/>
                  </a:lnTo>
                  <a:lnTo>
                    <a:pt x="329" y="3415"/>
                  </a:lnTo>
                  <a:lnTo>
                    <a:pt x="334" y="3430"/>
                  </a:lnTo>
                  <a:lnTo>
                    <a:pt x="335" y="3447"/>
                  </a:lnTo>
                  <a:lnTo>
                    <a:pt x="334" y="3461"/>
                  </a:lnTo>
                  <a:lnTo>
                    <a:pt x="329" y="3476"/>
                  </a:lnTo>
                  <a:lnTo>
                    <a:pt x="334" y="3490"/>
                  </a:lnTo>
                  <a:lnTo>
                    <a:pt x="335" y="3506"/>
                  </a:lnTo>
                  <a:lnTo>
                    <a:pt x="334" y="3521"/>
                  </a:lnTo>
                  <a:lnTo>
                    <a:pt x="329" y="3536"/>
                  </a:lnTo>
                  <a:lnTo>
                    <a:pt x="334" y="3550"/>
                  </a:lnTo>
                  <a:lnTo>
                    <a:pt x="335" y="3565"/>
                  </a:lnTo>
                  <a:lnTo>
                    <a:pt x="332" y="3585"/>
                  </a:lnTo>
                  <a:lnTo>
                    <a:pt x="337" y="3593"/>
                  </a:lnTo>
                  <a:lnTo>
                    <a:pt x="341" y="3603"/>
                  </a:lnTo>
                  <a:lnTo>
                    <a:pt x="345" y="3624"/>
                  </a:lnTo>
                  <a:lnTo>
                    <a:pt x="352" y="3631"/>
                  </a:lnTo>
                  <a:lnTo>
                    <a:pt x="358" y="3639"/>
                  </a:lnTo>
                  <a:lnTo>
                    <a:pt x="363" y="3648"/>
                  </a:lnTo>
                  <a:lnTo>
                    <a:pt x="367" y="3658"/>
                  </a:lnTo>
                  <a:lnTo>
                    <a:pt x="377" y="3663"/>
                  </a:lnTo>
                  <a:lnTo>
                    <a:pt x="385" y="3669"/>
                  </a:lnTo>
                  <a:lnTo>
                    <a:pt x="392" y="3677"/>
                  </a:lnTo>
                  <a:lnTo>
                    <a:pt x="398" y="3685"/>
                  </a:lnTo>
                  <a:lnTo>
                    <a:pt x="408" y="3687"/>
                  </a:lnTo>
                  <a:lnTo>
                    <a:pt x="418" y="3690"/>
                  </a:lnTo>
                  <a:lnTo>
                    <a:pt x="427" y="3695"/>
                  </a:lnTo>
                  <a:lnTo>
                    <a:pt x="436" y="3701"/>
                  </a:lnTo>
                  <a:lnTo>
                    <a:pt x="445" y="3701"/>
                  </a:lnTo>
                  <a:lnTo>
                    <a:pt x="457" y="3701"/>
                  </a:lnTo>
                  <a:lnTo>
                    <a:pt x="467" y="3704"/>
                  </a:lnTo>
                  <a:lnTo>
                    <a:pt x="477" y="3708"/>
                  </a:lnTo>
                  <a:lnTo>
                    <a:pt x="496" y="3703"/>
                  </a:lnTo>
                  <a:lnTo>
                    <a:pt x="516" y="3703"/>
                  </a:lnTo>
                  <a:lnTo>
                    <a:pt x="525" y="3696"/>
                  </a:lnTo>
                  <a:lnTo>
                    <a:pt x="534" y="3691"/>
                  </a:lnTo>
                  <a:lnTo>
                    <a:pt x="554" y="3687"/>
                  </a:lnTo>
                  <a:lnTo>
                    <a:pt x="560" y="3678"/>
                  </a:lnTo>
                  <a:lnTo>
                    <a:pt x="569" y="3670"/>
                  </a:lnTo>
                  <a:lnTo>
                    <a:pt x="576" y="3664"/>
                  </a:lnTo>
                  <a:lnTo>
                    <a:pt x="586" y="3660"/>
                  </a:lnTo>
                  <a:lnTo>
                    <a:pt x="590" y="3650"/>
                  </a:lnTo>
                  <a:lnTo>
                    <a:pt x="595" y="3642"/>
                  </a:lnTo>
                  <a:lnTo>
                    <a:pt x="601" y="3633"/>
                  </a:lnTo>
                  <a:lnTo>
                    <a:pt x="610" y="3626"/>
                  </a:lnTo>
                  <a:lnTo>
                    <a:pt x="612" y="3606"/>
                  </a:lnTo>
                  <a:lnTo>
                    <a:pt x="617" y="3596"/>
                  </a:lnTo>
                  <a:lnTo>
                    <a:pt x="622" y="3587"/>
                  </a:lnTo>
                  <a:lnTo>
                    <a:pt x="620" y="3567"/>
                  </a:lnTo>
                  <a:lnTo>
                    <a:pt x="622" y="3552"/>
                  </a:lnTo>
                  <a:lnTo>
                    <a:pt x="626" y="3540"/>
                  </a:lnTo>
                  <a:lnTo>
                    <a:pt x="622" y="3525"/>
                  </a:lnTo>
                  <a:lnTo>
                    <a:pt x="620" y="3510"/>
                  </a:lnTo>
                  <a:lnTo>
                    <a:pt x="622" y="3494"/>
                  </a:lnTo>
                  <a:lnTo>
                    <a:pt x="626" y="3480"/>
                  </a:lnTo>
                  <a:lnTo>
                    <a:pt x="622" y="3465"/>
                  </a:lnTo>
                  <a:lnTo>
                    <a:pt x="620" y="3450"/>
                  </a:lnTo>
                  <a:lnTo>
                    <a:pt x="622" y="3434"/>
                  </a:lnTo>
                  <a:lnTo>
                    <a:pt x="626" y="3419"/>
                  </a:lnTo>
                  <a:lnTo>
                    <a:pt x="622" y="3405"/>
                  </a:lnTo>
                  <a:lnTo>
                    <a:pt x="620" y="3389"/>
                  </a:lnTo>
                  <a:lnTo>
                    <a:pt x="621" y="3386"/>
                  </a:lnTo>
                  <a:lnTo>
                    <a:pt x="621" y="3382"/>
                  </a:lnTo>
                  <a:lnTo>
                    <a:pt x="621" y="3378"/>
                  </a:lnTo>
                  <a:lnTo>
                    <a:pt x="623" y="3368"/>
                  </a:lnTo>
                  <a:lnTo>
                    <a:pt x="627" y="3359"/>
                  </a:lnTo>
                  <a:lnTo>
                    <a:pt x="622" y="3346"/>
                  </a:lnTo>
                  <a:lnTo>
                    <a:pt x="620" y="3330"/>
                  </a:lnTo>
                  <a:lnTo>
                    <a:pt x="622" y="3315"/>
                  </a:lnTo>
                  <a:lnTo>
                    <a:pt x="626" y="3300"/>
                  </a:lnTo>
                  <a:lnTo>
                    <a:pt x="622" y="3285"/>
                  </a:lnTo>
                  <a:lnTo>
                    <a:pt x="620" y="3270"/>
                  </a:lnTo>
                  <a:lnTo>
                    <a:pt x="622" y="3254"/>
                  </a:lnTo>
                  <a:lnTo>
                    <a:pt x="626" y="3240"/>
                  </a:lnTo>
                  <a:lnTo>
                    <a:pt x="622" y="3225"/>
                  </a:lnTo>
                  <a:lnTo>
                    <a:pt x="620" y="3210"/>
                  </a:lnTo>
                  <a:lnTo>
                    <a:pt x="621" y="3200"/>
                  </a:lnTo>
                  <a:lnTo>
                    <a:pt x="335" y="3200"/>
                  </a:lnTo>
                  <a:close/>
                  <a:moveTo>
                    <a:pt x="678" y="365"/>
                  </a:moveTo>
                  <a:lnTo>
                    <a:pt x="366" y="678"/>
                  </a:lnTo>
                  <a:lnTo>
                    <a:pt x="366" y="2831"/>
                  </a:lnTo>
                  <a:lnTo>
                    <a:pt x="724" y="2831"/>
                  </a:lnTo>
                  <a:lnTo>
                    <a:pt x="771" y="2828"/>
                  </a:lnTo>
                  <a:lnTo>
                    <a:pt x="816" y="2820"/>
                  </a:lnTo>
                  <a:lnTo>
                    <a:pt x="855" y="2806"/>
                  </a:lnTo>
                  <a:lnTo>
                    <a:pt x="891" y="2786"/>
                  </a:lnTo>
                  <a:lnTo>
                    <a:pt x="921" y="2761"/>
                  </a:lnTo>
                  <a:lnTo>
                    <a:pt x="948" y="2730"/>
                  </a:lnTo>
                  <a:lnTo>
                    <a:pt x="969" y="2694"/>
                  </a:lnTo>
                  <a:lnTo>
                    <a:pt x="983" y="2663"/>
                  </a:lnTo>
                  <a:lnTo>
                    <a:pt x="993" y="2633"/>
                  </a:lnTo>
                  <a:lnTo>
                    <a:pt x="1000" y="2606"/>
                  </a:lnTo>
                  <a:lnTo>
                    <a:pt x="1004" y="2581"/>
                  </a:lnTo>
                  <a:lnTo>
                    <a:pt x="1006" y="2562"/>
                  </a:lnTo>
                  <a:lnTo>
                    <a:pt x="1008" y="2550"/>
                  </a:lnTo>
                  <a:lnTo>
                    <a:pt x="1008" y="2545"/>
                  </a:lnTo>
                  <a:lnTo>
                    <a:pt x="1008" y="365"/>
                  </a:lnTo>
                  <a:lnTo>
                    <a:pt x="678" y="365"/>
                  </a:lnTo>
                  <a:close/>
                  <a:moveTo>
                    <a:pt x="121" y="120"/>
                  </a:moveTo>
                  <a:lnTo>
                    <a:pt x="121" y="3080"/>
                  </a:lnTo>
                  <a:lnTo>
                    <a:pt x="621" y="3080"/>
                  </a:lnTo>
                  <a:lnTo>
                    <a:pt x="626" y="3060"/>
                  </a:lnTo>
                  <a:lnTo>
                    <a:pt x="622" y="3045"/>
                  </a:lnTo>
                  <a:lnTo>
                    <a:pt x="620" y="3030"/>
                  </a:lnTo>
                  <a:lnTo>
                    <a:pt x="622" y="3014"/>
                  </a:lnTo>
                  <a:lnTo>
                    <a:pt x="626" y="3000"/>
                  </a:lnTo>
                  <a:lnTo>
                    <a:pt x="622" y="2985"/>
                  </a:lnTo>
                  <a:lnTo>
                    <a:pt x="620" y="2969"/>
                  </a:lnTo>
                  <a:lnTo>
                    <a:pt x="621" y="2960"/>
                  </a:lnTo>
                  <a:lnTo>
                    <a:pt x="622" y="2950"/>
                  </a:lnTo>
                  <a:lnTo>
                    <a:pt x="245" y="2950"/>
                  </a:lnTo>
                  <a:lnTo>
                    <a:pt x="245" y="628"/>
                  </a:lnTo>
                  <a:lnTo>
                    <a:pt x="628" y="244"/>
                  </a:lnTo>
                  <a:lnTo>
                    <a:pt x="1127" y="244"/>
                  </a:lnTo>
                  <a:lnTo>
                    <a:pt x="1127" y="2546"/>
                  </a:lnTo>
                  <a:lnTo>
                    <a:pt x="1127" y="2570"/>
                  </a:lnTo>
                  <a:lnTo>
                    <a:pt x="1125" y="2597"/>
                  </a:lnTo>
                  <a:lnTo>
                    <a:pt x="1120" y="2624"/>
                  </a:lnTo>
                  <a:lnTo>
                    <a:pt x="1113" y="2654"/>
                  </a:lnTo>
                  <a:lnTo>
                    <a:pt x="1103" y="2684"/>
                  </a:lnTo>
                  <a:lnTo>
                    <a:pt x="1092" y="2715"/>
                  </a:lnTo>
                  <a:lnTo>
                    <a:pt x="1079" y="2745"/>
                  </a:lnTo>
                  <a:lnTo>
                    <a:pt x="1062" y="2775"/>
                  </a:lnTo>
                  <a:lnTo>
                    <a:pt x="1043" y="2804"/>
                  </a:lnTo>
                  <a:lnTo>
                    <a:pt x="1020" y="2831"/>
                  </a:lnTo>
                  <a:lnTo>
                    <a:pt x="994" y="2857"/>
                  </a:lnTo>
                  <a:lnTo>
                    <a:pt x="964" y="2881"/>
                  </a:lnTo>
                  <a:lnTo>
                    <a:pt x="932" y="2902"/>
                  </a:lnTo>
                  <a:lnTo>
                    <a:pt x="895" y="2919"/>
                  </a:lnTo>
                  <a:lnTo>
                    <a:pt x="855" y="2933"/>
                  </a:lnTo>
                  <a:lnTo>
                    <a:pt x="810" y="2944"/>
                  </a:lnTo>
                  <a:lnTo>
                    <a:pt x="761" y="2949"/>
                  </a:lnTo>
                  <a:lnTo>
                    <a:pt x="764" y="2969"/>
                  </a:lnTo>
                  <a:lnTo>
                    <a:pt x="763" y="2985"/>
                  </a:lnTo>
                  <a:lnTo>
                    <a:pt x="758" y="3000"/>
                  </a:lnTo>
                  <a:lnTo>
                    <a:pt x="763" y="3015"/>
                  </a:lnTo>
                  <a:lnTo>
                    <a:pt x="764" y="3030"/>
                  </a:lnTo>
                  <a:lnTo>
                    <a:pt x="763" y="3045"/>
                  </a:lnTo>
                  <a:lnTo>
                    <a:pt x="758" y="3060"/>
                  </a:lnTo>
                  <a:lnTo>
                    <a:pt x="763" y="3080"/>
                  </a:lnTo>
                  <a:lnTo>
                    <a:pt x="2837" y="3080"/>
                  </a:lnTo>
                  <a:lnTo>
                    <a:pt x="2896" y="3077"/>
                  </a:lnTo>
                  <a:lnTo>
                    <a:pt x="2949" y="3068"/>
                  </a:lnTo>
                  <a:lnTo>
                    <a:pt x="2999" y="3056"/>
                  </a:lnTo>
                  <a:lnTo>
                    <a:pt x="3045" y="3037"/>
                  </a:lnTo>
                  <a:lnTo>
                    <a:pt x="3087" y="3014"/>
                  </a:lnTo>
                  <a:lnTo>
                    <a:pt x="3125" y="2985"/>
                  </a:lnTo>
                  <a:lnTo>
                    <a:pt x="3158" y="2950"/>
                  </a:lnTo>
                  <a:lnTo>
                    <a:pt x="3188" y="2910"/>
                  </a:lnTo>
                  <a:lnTo>
                    <a:pt x="3214" y="2867"/>
                  </a:lnTo>
                  <a:lnTo>
                    <a:pt x="3230" y="2831"/>
                  </a:lnTo>
                  <a:lnTo>
                    <a:pt x="3243" y="2795"/>
                  </a:lnTo>
                  <a:lnTo>
                    <a:pt x="3252" y="2761"/>
                  </a:lnTo>
                  <a:lnTo>
                    <a:pt x="3259" y="2730"/>
                  </a:lnTo>
                  <a:lnTo>
                    <a:pt x="3264" y="2703"/>
                  </a:lnTo>
                  <a:lnTo>
                    <a:pt x="3266" y="2680"/>
                  </a:lnTo>
                  <a:lnTo>
                    <a:pt x="3268" y="2662"/>
                  </a:lnTo>
                  <a:lnTo>
                    <a:pt x="3269" y="2651"/>
                  </a:lnTo>
                  <a:lnTo>
                    <a:pt x="3269" y="2647"/>
                  </a:lnTo>
                  <a:lnTo>
                    <a:pt x="3269" y="120"/>
                  </a:lnTo>
                  <a:lnTo>
                    <a:pt x="121" y="120"/>
                  </a:lnTo>
                  <a:close/>
                  <a:moveTo>
                    <a:pt x="0" y="0"/>
                  </a:moveTo>
                  <a:lnTo>
                    <a:pt x="3387" y="0"/>
                  </a:lnTo>
                  <a:lnTo>
                    <a:pt x="3387" y="3139"/>
                  </a:lnTo>
                  <a:lnTo>
                    <a:pt x="3383" y="3158"/>
                  </a:lnTo>
                  <a:lnTo>
                    <a:pt x="3375" y="3175"/>
                  </a:lnTo>
                  <a:lnTo>
                    <a:pt x="3362" y="3188"/>
                  </a:lnTo>
                  <a:lnTo>
                    <a:pt x="3346" y="3197"/>
                  </a:lnTo>
                  <a:lnTo>
                    <a:pt x="3326" y="3200"/>
                  </a:lnTo>
                  <a:lnTo>
                    <a:pt x="2557" y="3200"/>
                  </a:lnTo>
                  <a:lnTo>
                    <a:pt x="2534" y="3200"/>
                  </a:lnTo>
                  <a:lnTo>
                    <a:pt x="2515" y="3200"/>
                  </a:lnTo>
                  <a:lnTo>
                    <a:pt x="2501" y="3200"/>
                  </a:lnTo>
                  <a:lnTo>
                    <a:pt x="2493" y="3200"/>
                  </a:lnTo>
                  <a:lnTo>
                    <a:pt x="2489" y="3200"/>
                  </a:lnTo>
                  <a:lnTo>
                    <a:pt x="2488" y="3200"/>
                  </a:lnTo>
                  <a:lnTo>
                    <a:pt x="763" y="3200"/>
                  </a:lnTo>
                  <a:lnTo>
                    <a:pt x="764" y="3210"/>
                  </a:lnTo>
                  <a:lnTo>
                    <a:pt x="763" y="3225"/>
                  </a:lnTo>
                  <a:lnTo>
                    <a:pt x="758" y="3240"/>
                  </a:lnTo>
                  <a:lnTo>
                    <a:pt x="763" y="3255"/>
                  </a:lnTo>
                  <a:lnTo>
                    <a:pt x="764" y="3270"/>
                  </a:lnTo>
                  <a:lnTo>
                    <a:pt x="763" y="3285"/>
                  </a:lnTo>
                  <a:lnTo>
                    <a:pt x="758" y="3300"/>
                  </a:lnTo>
                  <a:lnTo>
                    <a:pt x="763" y="3315"/>
                  </a:lnTo>
                  <a:lnTo>
                    <a:pt x="764" y="3330"/>
                  </a:lnTo>
                  <a:lnTo>
                    <a:pt x="763" y="3345"/>
                  </a:lnTo>
                  <a:lnTo>
                    <a:pt x="758" y="3359"/>
                  </a:lnTo>
                  <a:lnTo>
                    <a:pt x="760" y="3368"/>
                  </a:lnTo>
                  <a:lnTo>
                    <a:pt x="763" y="3378"/>
                  </a:lnTo>
                  <a:lnTo>
                    <a:pt x="763" y="3382"/>
                  </a:lnTo>
                  <a:lnTo>
                    <a:pt x="764" y="3386"/>
                  </a:lnTo>
                  <a:lnTo>
                    <a:pt x="764" y="3389"/>
                  </a:lnTo>
                  <a:lnTo>
                    <a:pt x="763" y="3405"/>
                  </a:lnTo>
                  <a:lnTo>
                    <a:pt x="758" y="3419"/>
                  </a:lnTo>
                  <a:lnTo>
                    <a:pt x="763" y="3434"/>
                  </a:lnTo>
                  <a:lnTo>
                    <a:pt x="764" y="3450"/>
                  </a:lnTo>
                  <a:lnTo>
                    <a:pt x="763" y="3465"/>
                  </a:lnTo>
                  <a:lnTo>
                    <a:pt x="758" y="3480"/>
                  </a:lnTo>
                  <a:lnTo>
                    <a:pt x="763" y="3494"/>
                  </a:lnTo>
                  <a:lnTo>
                    <a:pt x="764" y="3510"/>
                  </a:lnTo>
                  <a:lnTo>
                    <a:pt x="763" y="3525"/>
                  </a:lnTo>
                  <a:lnTo>
                    <a:pt x="758" y="3540"/>
                  </a:lnTo>
                  <a:lnTo>
                    <a:pt x="763" y="3556"/>
                  </a:lnTo>
                  <a:lnTo>
                    <a:pt x="764" y="3572"/>
                  </a:lnTo>
                  <a:lnTo>
                    <a:pt x="764" y="3573"/>
                  </a:lnTo>
                  <a:lnTo>
                    <a:pt x="764" y="3575"/>
                  </a:lnTo>
                  <a:lnTo>
                    <a:pt x="759" y="3594"/>
                  </a:lnTo>
                  <a:lnTo>
                    <a:pt x="751" y="3611"/>
                  </a:lnTo>
                  <a:lnTo>
                    <a:pt x="753" y="3631"/>
                  </a:lnTo>
                  <a:lnTo>
                    <a:pt x="749" y="3650"/>
                  </a:lnTo>
                  <a:lnTo>
                    <a:pt x="740" y="3669"/>
                  </a:lnTo>
                  <a:lnTo>
                    <a:pt x="727" y="3684"/>
                  </a:lnTo>
                  <a:lnTo>
                    <a:pt x="723" y="3704"/>
                  </a:lnTo>
                  <a:lnTo>
                    <a:pt x="714" y="3723"/>
                  </a:lnTo>
                  <a:lnTo>
                    <a:pt x="700" y="3738"/>
                  </a:lnTo>
                  <a:lnTo>
                    <a:pt x="683" y="3749"/>
                  </a:lnTo>
                  <a:lnTo>
                    <a:pt x="673" y="3766"/>
                  </a:lnTo>
                  <a:lnTo>
                    <a:pt x="661" y="3781"/>
                  </a:lnTo>
                  <a:lnTo>
                    <a:pt x="642" y="3792"/>
                  </a:lnTo>
                  <a:lnTo>
                    <a:pt x="623" y="3797"/>
                  </a:lnTo>
                  <a:lnTo>
                    <a:pt x="610" y="3812"/>
                  </a:lnTo>
                  <a:lnTo>
                    <a:pt x="592" y="3823"/>
                  </a:lnTo>
                  <a:lnTo>
                    <a:pt x="572" y="3830"/>
                  </a:lnTo>
                  <a:lnTo>
                    <a:pt x="551" y="3828"/>
                  </a:lnTo>
                  <a:lnTo>
                    <a:pt x="535" y="3839"/>
                  </a:lnTo>
                  <a:lnTo>
                    <a:pt x="515" y="3844"/>
                  </a:lnTo>
                  <a:lnTo>
                    <a:pt x="510" y="3846"/>
                  </a:lnTo>
                  <a:lnTo>
                    <a:pt x="505" y="3846"/>
                  </a:lnTo>
                  <a:lnTo>
                    <a:pt x="490" y="3843"/>
                  </a:lnTo>
                  <a:lnTo>
                    <a:pt x="475" y="3838"/>
                  </a:lnTo>
                  <a:lnTo>
                    <a:pt x="455" y="3844"/>
                  </a:lnTo>
                  <a:lnTo>
                    <a:pt x="436" y="3844"/>
                  </a:lnTo>
                  <a:lnTo>
                    <a:pt x="416" y="3838"/>
                  </a:lnTo>
                  <a:lnTo>
                    <a:pt x="398" y="3827"/>
                  </a:lnTo>
                  <a:lnTo>
                    <a:pt x="378" y="3827"/>
                  </a:lnTo>
                  <a:lnTo>
                    <a:pt x="358" y="3821"/>
                  </a:lnTo>
                  <a:lnTo>
                    <a:pt x="341" y="3811"/>
                  </a:lnTo>
                  <a:lnTo>
                    <a:pt x="329" y="3795"/>
                  </a:lnTo>
                  <a:lnTo>
                    <a:pt x="309" y="3790"/>
                  </a:lnTo>
                  <a:lnTo>
                    <a:pt x="291" y="3779"/>
                  </a:lnTo>
                  <a:lnTo>
                    <a:pt x="278" y="3764"/>
                  </a:lnTo>
                  <a:lnTo>
                    <a:pt x="269" y="3745"/>
                  </a:lnTo>
                  <a:lnTo>
                    <a:pt x="251" y="3734"/>
                  </a:lnTo>
                  <a:lnTo>
                    <a:pt x="239" y="3719"/>
                  </a:lnTo>
                  <a:lnTo>
                    <a:pt x="232" y="3705"/>
                  </a:lnTo>
                  <a:lnTo>
                    <a:pt x="228" y="3691"/>
                  </a:lnTo>
                  <a:lnTo>
                    <a:pt x="228" y="3724"/>
                  </a:lnTo>
                  <a:lnTo>
                    <a:pt x="204" y="3647"/>
                  </a:lnTo>
                  <a:lnTo>
                    <a:pt x="200" y="3626"/>
                  </a:lnTo>
                  <a:lnTo>
                    <a:pt x="203" y="3606"/>
                  </a:lnTo>
                  <a:lnTo>
                    <a:pt x="194" y="3588"/>
                  </a:lnTo>
                  <a:lnTo>
                    <a:pt x="192" y="3567"/>
                  </a:lnTo>
                  <a:lnTo>
                    <a:pt x="193" y="3552"/>
                  </a:lnTo>
                  <a:lnTo>
                    <a:pt x="198" y="3536"/>
                  </a:lnTo>
                  <a:lnTo>
                    <a:pt x="193" y="3521"/>
                  </a:lnTo>
                  <a:lnTo>
                    <a:pt x="191" y="3506"/>
                  </a:lnTo>
                  <a:lnTo>
                    <a:pt x="193" y="3490"/>
                  </a:lnTo>
                  <a:lnTo>
                    <a:pt x="198" y="3476"/>
                  </a:lnTo>
                  <a:lnTo>
                    <a:pt x="193" y="3461"/>
                  </a:lnTo>
                  <a:lnTo>
                    <a:pt x="191" y="3447"/>
                  </a:lnTo>
                  <a:lnTo>
                    <a:pt x="193" y="3430"/>
                  </a:lnTo>
                  <a:lnTo>
                    <a:pt x="198" y="3415"/>
                  </a:lnTo>
                  <a:lnTo>
                    <a:pt x="193" y="3402"/>
                  </a:lnTo>
                  <a:lnTo>
                    <a:pt x="191" y="3386"/>
                  </a:lnTo>
                  <a:lnTo>
                    <a:pt x="192" y="3379"/>
                  </a:lnTo>
                  <a:lnTo>
                    <a:pt x="194" y="3367"/>
                  </a:lnTo>
                  <a:lnTo>
                    <a:pt x="198" y="3356"/>
                  </a:lnTo>
                  <a:lnTo>
                    <a:pt x="193" y="3342"/>
                  </a:lnTo>
                  <a:lnTo>
                    <a:pt x="191" y="3326"/>
                  </a:lnTo>
                  <a:lnTo>
                    <a:pt x="193" y="3311"/>
                  </a:lnTo>
                  <a:lnTo>
                    <a:pt x="198" y="3296"/>
                  </a:lnTo>
                  <a:lnTo>
                    <a:pt x="193" y="3281"/>
                  </a:lnTo>
                  <a:lnTo>
                    <a:pt x="191" y="3266"/>
                  </a:lnTo>
                  <a:lnTo>
                    <a:pt x="193" y="3250"/>
                  </a:lnTo>
                  <a:lnTo>
                    <a:pt x="198" y="3236"/>
                  </a:lnTo>
                  <a:lnTo>
                    <a:pt x="193" y="3221"/>
                  </a:lnTo>
                  <a:lnTo>
                    <a:pt x="191" y="3206"/>
                  </a:lnTo>
                  <a:lnTo>
                    <a:pt x="192" y="3200"/>
                  </a:lnTo>
                  <a:lnTo>
                    <a:pt x="0" y="3200"/>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18" name="Freeform 13"/>
            <p:cNvSpPr>
              <a:spLocks noEditPoints="1"/>
            </p:cNvSpPr>
            <p:nvPr/>
          </p:nvSpPr>
          <p:spPr bwMode="auto">
            <a:xfrm>
              <a:off x="2241551" y="2862263"/>
              <a:ext cx="922338" cy="344488"/>
            </a:xfrm>
            <a:custGeom>
              <a:avLst/>
              <a:gdLst>
                <a:gd name="T0" fmla="*/ 2147483647 w 1743"/>
                <a:gd name="T1" fmla="*/ 2147483647 h 653"/>
                <a:gd name="T2" fmla="*/ 2147483647 w 1743"/>
                <a:gd name="T3" fmla="*/ 2147483647 h 653"/>
                <a:gd name="T4" fmla="*/ 2147483647 w 1743"/>
                <a:gd name="T5" fmla="*/ 2147483647 h 653"/>
                <a:gd name="T6" fmla="*/ 2147483647 w 1743"/>
                <a:gd name="T7" fmla="*/ 2147483647 h 653"/>
                <a:gd name="T8" fmla="*/ 2147483647 w 1743"/>
                <a:gd name="T9" fmla="*/ 2147483647 h 653"/>
                <a:gd name="T10" fmla="*/ 2147483647 w 1743"/>
                <a:gd name="T11" fmla="*/ 2147483647 h 653"/>
                <a:gd name="T12" fmla="*/ 2147483647 w 1743"/>
                <a:gd name="T13" fmla="*/ 2147483647 h 653"/>
                <a:gd name="T14" fmla="*/ 2147483647 w 1743"/>
                <a:gd name="T15" fmla="*/ 2147483647 h 653"/>
                <a:gd name="T16" fmla="*/ 2147483647 w 1743"/>
                <a:gd name="T17" fmla="*/ 2147483647 h 653"/>
                <a:gd name="T18" fmla="*/ 2147483647 w 1743"/>
                <a:gd name="T19" fmla="*/ 2147483647 h 653"/>
                <a:gd name="T20" fmla="*/ 2147483647 w 1743"/>
                <a:gd name="T21" fmla="*/ 2147483647 h 653"/>
                <a:gd name="T22" fmla="*/ 2147483647 w 1743"/>
                <a:gd name="T23" fmla="*/ 2147483647 h 653"/>
                <a:gd name="T24" fmla="*/ 2147483647 w 1743"/>
                <a:gd name="T25" fmla="*/ 2147483647 h 653"/>
                <a:gd name="T26" fmla="*/ 2147483647 w 1743"/>
                <a:gd name="T27" fmla="*/ 2147483647 h 653"/>
                <a:gd name="T28" fmla="*/ 2147483647 w 1743"/>
                <a:gd name="T29" fmla="*/ 2147483647 h 653"/>
                <a:gd name="T30" fmla="*/ 2147483647 w 1743"/>
                <a:gd name="T31" fmla="*/ 2147483647 h 653"/>
                <a:gd name="T32" fmla="*/ 2147483647 w 1743"/>
                <a:gd name="T33" fmla="*/ 2147483647 h 653"/>
                <a:gd name="T34" fmla="*/ 2147483647 w 1743"/>
                <a:gd name="T35" fmla="*/ 2147483647 h 653"/>
                <a:gd name="T36" fmla="*/ 2147483647 w 1743"/>
                <a:gd name="T37" fmla="*/ 2147483647 h 653"/>
                <a:gd name="T38" fmla="*/ 2147483647 w 1743"/>
                <a:gd name="T39" fmla="*/ 2147483647 h 653"/>
                <a:gd name="T40" fmla="*/ 2147483647 w 1743"/>
                <a:gd name="T41" fmla="*/ 2147483647 h 653"/>
                <a:gd name="T42" fmla="*/ 2147483647 w 1743"/>
                <a:gd name="T43" fmla="*/ 2147483647 h 653"/>
                <a:gd name="T44" fmla="*/ 2147483647 w 1743"/>
                <a:gd name="T45" fmla="*/ 2147483647 h 653"/>
                <a:gd name="T46" fmla="*/ 2147483647 w 1743"/>
                <a:gd name="T47" fmla="*/ 2147483647 h 653"/>
                <a:gd name="T48" fmla="*/ 0 w 1743"/>
                <a:gd name="T49" fmla="*/ 0 h 653"/>
                <a:gd name="T50" fmla="*/ 2147483647 w 1743"/>
                <a:gd name="T51" fmla="*/ 0 h 653"/>
                <a:gd name="T52" fmla="*/ 2147483647 w 1743"/>
                <a:gd name="T53" fmla="*/ 2147483647 h 653"/>
                <a:gd name="T54" fmla="*/ 2147483647 w 1743"/>
                <a:gd name="T55" fmla="*/ 2147483647 h 653"/>
                <a:gd name="T56" fmla="*/ 2147483647 w 1743"/>
                <a:gd name="T57" fmla="*/ 2147483647 h 653"/>
                <a:gd name="T58" fmla="*/ 2147483647 w 1743"/>
                <a:gd name="T59" fmla="*/ 2147483647 h 653"/>
                <a:gd name="T60" fmla="*/ 2147483647 w 1743"/>
                <a:gd name="T61" fmla="*/ 2147483647 h 653"/>
                <a:gd name="T62" fmla="*/ 2147483647 w 1743"/>
                <a:gd name="T63" fmla="*/ 2147483647 h 653"/>
                <a:gd name="T64" fmla="*/ 2147483647 w 1743"/>
                <a:gd name="T65" fmla="*/ 2147483647 h 653"/>
                <a:gd name="T66" fmla="*/ 2147483647 w 1743"/>
                <a:gd name="T67" fmla="*/ 2147483647 h 653"/>
                <a:gd name="T68" fmla="*/ 2147483647 w 1743"/>
                <a:gd name="T69" fmla="*/ 2147483647 h 653"/>
                <a:gd name="T70" fmla="*/ 2147483647 w 1743"/>
                <a:gd name="T71" fmla="*/ 2147483647 h 653"/>
                <a:gd name="T72" fmla="*/ 2147483647 w 1743"/>
                <a:gd name="T73" fmla="*/ 2147483647 h 653"/>
                <a:gd name="T74" fmla="*/ 2147483647 w 1743"/>
                <a:gd name="T75" fmla="*/ 2147483647 h 653"/>
                <a:gd name="T76" fmla="*/ 2147483647 w 1743"/>
                <a:gd name="T77" fmla="*/ 2147483647 h 653"/>
                <a:gd name="T78" fmla="*/ 2147483647 w 1743"/>
                <a:gd name="T79" fmla="*/ 2147483647 h 653"/>
                <a:gd name="T80" fmla="*/ 2147483647 w 1743"/>
                <a:gd name="T81" fmla="*/ 2147483647 h 653"/>
                <a:gd name="T82" fmla="*/ 2147483647 w 1743"/>
                <a:gd name="T83" fmla="*/ 2147483647 h 653"/>
                <a:gd name="T84" fmla="*/ 2147483647 w 1743"/>
                <a:gd name="T85" fmla="*/ 2147483647 h 653"/>
                <a:gd name="T86" fmla="*/ 0 w 1743"/>
                <a:gd name="T87" fmla="*/ 2147483647 h 653"/>
                <a:gd name="T88" fmla="*/ 0 w 1743"/>
                <a:gd name="T89" fmla="*/ 2147483647 h 653"/>
                <a:gd name="T90" fmla="*/ 0 w 1743"/>
                <a:gd name="T91" fmla="*/ 2147483647 h 653"/>
                <a:gd name="T92" fmla="*/ 0 w 1743"/>
                <a:gd name="T93" fmla="*/ 2147483647 h 653"/>
                <a:gd name="T94" fmla="*/ 0 w 1743"/>
                <a:gd name="T95" fmla="*/ 2147483647 h 653"/>
                <a:gd name="T96" fmla="*/ 0 w 1743"/>
                <a:gd name="T97" fmla="*/ 0 h 6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743" h="653">
                  <a:moveTo>
                    <a:pt x="120" y="119"/>
                  </a:moveTo>
                  <a:lnTo>
                    <a:pt x="120" y="224"/>
                  </a:lnTo>
                  <a:lnTo>
                    <a:pt x="120" y="227"/>
                  </a:lnTo>
                  <a:lnTo>
                    <a:pt x="120" y="230"/>
                  </a:lnTo>
                  <a:lnTo>
                    <a:pt x="121" y="532"/>
                  </a:lnTo>
                  <a:lnTo>
                    <a:pt x="1387" y="532"/>
                  </a:lnTo>
                  <a:lnTo>
                    <a:pt x="1428" y="531"/>
                  </a:lnTo>
                  <a:lnTo>
                    <a:pt x="1464" y="526"/>
                  </a:lnTo>
                  <a:lnTo>
                    <a:pt x="1496" y="517"/>
                  </a:lnTo>
                  <a:lnTo>
                    <a:pt x="1526" y="505"/>
                  </a:lnTo>
                  <a:lnTo>
                    <a:pt x="1551" y="488"/>
                  </a:lnTo>
                  <a:lnTo>
                    <a:pt x="1572" y="470"/>
                  </a:lnTo>
                  <a:lnTo>
                    <a:pt x="1589" y="447"/>
                  </a:lnTo>
                  <a:lnTo>
                    <a:pt x="1601" y="424"/>
                  </a:lnTo>
                  <a:lnTo>
                    <a:pt x="1610" y="399"/>
                  </a:lnTo>
                  <a:lnTo>
                    <a:pt x="1616" y="374"/>
                  </a:lnTo>
                  <a:lnTo>
                    <a:pt x="1620" y="350"/>
                  </a:lnTo>
                  <a:lnTo>
                    <a:pt x="1622" y="331"/>
                  </a:lnTo>
                  <a:lnTo>
                    <a:pt x="1623" y="314"/>
                  </a:lnTo>
                  <a:lnTo>
                    <a:pt x="1623" y="303"/>
                  </a:lnTo>
                  <a:lnTo>
                    <a:pt x="1623" y="298"/>
                  </a:lnTo>
                  <a:lnTo>
                    <a:pt x="1622" y="294"/>
                  </a:lnTo>
                  <a:lnTo>
                    <a:pt x="1622" y="119"/>
                  </a:lnTo>
                  <a:lnTo>
                    <a:pt x="120" y="119"/>
                  </a:lnTo>
                  <a:close/>
                  <a:moveTo>
                    <a:pt x="0" y="0"/>
                  </a:moveTo>
                  <a:lnTo>
                    <a:pt x="1743" y="0"/>
                  </a:lnTo>
                  <a:lnTo>
                    <a:pt x="1743" y="292"/>
                  </a:lnTo>
                  <a:lnTo>
                    <a:pt x="1743" y="303"/>
                  </a:lnTo>
                  <a:lnTo>
                    <a:pt x="1743" y="322"/>
                  </a:lnTo>
                  <a:lnTo>
                    <a:pt x="1740" y="345"/>
                  </a:lnTo>
                  <a:lnTo>
                    <a:pt x="1737" y="374"/>
                  </a:lnTo>
                  <a:lnTo>
                    <a:pt x="1729" y="406"/>
                  </a:lnTo>
                  <a:lnTo>
                    <a:pt x="1718" y="440"/>
                  </a:lnTo>
                  <a:lnTo>
                    <a:pt x="1702" y="475"/>
                  </a:lnTo>
                  <a:lnTo>
                    <a:pt x="1681" y="510"/>
                  </a:lnTo>
                  <a:lnTo>
                    <a:pt x="1654" y="543"/>
                  </a:lnTo>
                  <a:lnTo>
                    <a:pt x="1623" y="572"/>
                  </a:lnTo>
                  <a:lnTo>
                    <a:pt x="1589" y="597"/>
                  </a:lnTo>
                  <a:lnTo>
                    <a:pt x="1551" y="617"/>
                  </a:lnTo>
                  <a:lnTo>
                    <a:pt x="1509" y="633"/>
                  </a:lnTo>
                  <a:lnTo>
                    <a:pt x="1464" y="644"/>
                  </a:lnTo>
                  <a:lnTo>
                    <a:pt x="1416" y="650"/>
                  </a:lnTo>
                  <a:lnTo>
                    <a:pt x="1363" y="653"/>
                  </a:lnTo>
                  <a:lnTo>
                    <a:pt x="0" y="653"/>
                  </a:lnTo>
                  <a:lnTo>
                    <a:pt x="0" y="240"/>
                  </a:lnTo>
                  <a:lnTo>
                    <a:pt x="0" y="237"/>
                  </a:lnTo>
                  <a:lnTo>
                    <a:pt x="0" y="232"/>
                  </a:lnTo>
                  <a:lnTo>
                    <a:pt x="0" y="227"/>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19" name="Freeform 14"/>
            <p:cNvSpPr>
              <a:spLocks/>
            </p:cNvSpPr>
            <p:nvPr/>
          </p:nvSpPr>
          <p:spPr bwMode="auto">
            <a:xfrm>
              <a:off x="2246313" y="3327400"/>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4"/>
                  </a:lnTo>
                  <a:lnTo>
                    <a:pt x="221" y="135"/>
                  </a:lnTo>
                  <a:lnTo>
                    <a:pt x="221" y="141"/>
                  </a:lnTo>
                  <a:lnTo>
                    <a:pt x="219" y="150"/>
                  </a:lnTo>
                  <a:lnTo>
                    <a:pt x="216" y="160"/>
                  </a:lnTo>
                  <a:lnTo>
                    <a:pt x="211" y="171"/>
                  </a:lnTo>
                  <a:lnTo>
                    <a:pt x="202" y="183"/>
                  </a:lnTo>
                  <a:lnTo>
                    <a:pt x="192" y="194"/>
                  </a:lnTo>
                  <a:lnTo>
                    <a:pt x="179" y="206"/>
                  </a:lnTo>
                  <a:lnTo>
                    <a:pt x="160" y="213"/>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20" name="Freeform 15"/>
            <p:cNvSpPr>
              <a:spLocks/>
            </p:cNvSpPr>
            <p:nvPr/>
          </p:nvSpPr>
          <p:spPr bwMode="auto">
            <a:xfrm>
              <a:off x="2246313" y="3509963"/>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1" y="135"/>
                  </a:lnTo>
                  <a:lnTo>
                    <a:pt x="221" y="140"/>
                  </a:lnTo>
                  <a:lnTo>
                    <a:pt x="219" y="149"/>
                  </a:lnTo>
                  <a:lnTo>
                    <a:pt x="216" y="159"/>
                  </a:lnTo>
                  <a:lnTo>
                    <a:pt x="211" y="171"/>
                  </a:lnTo>
                  <a:lnTo>
                    <a:pt x="202" y="183"/>
                  </a:lnTo>
                  <a:lnTo>
                    <a:pt x="192" y="195"/>
                  </a:lnTo>
                  <a:lnTo>
                    <a:pt x="179" y="205"/>
                  </a:lnTo>
                  <a:lnTo>
                    <a:pt x="160" y="214"/>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21" name="Freeform 16"/>
            <p:cNvSpPr>
              <a:spLocks/>
            </p:cNvSpPr>
            <p:nvPr/>
          </p:nvSpPr>
          <p:spPr bwMode="auto">
            <a:xfrm>
              <a:off x="2444751" y="3509963"/>
              <a:ext cx="115888"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1" y="135"/>
                  </a:lnTo>
                  <a:lnTo>
                    <a:pt x="221" y="140"/>
                  </a:lnTo>
                  <a:lnTo>
                    <a:pt x="219" y="149"/>
                  </a:lnTo>
                  <a:lnTo>
                    <a:pt x="216" y="159"/>
                  </a:lnTo>
                  <a:lnTo>
                    <a:pt x="211" y="171"/>
                  </a:lnTo>
                  <a:lnTo>
                    <a:pt x="204" y="183"/>
                  </a:lnTo>
                  <a:lnTo>
                    <a:pt x="193" y="195"/>
                  </a:lnTo>
                  <a:lnTo>
                    <a:pt x="179" y="205"/>
                  </a:lnTo>
                  <a:lnTo>
                    <a:pt x="160" y="214"/>
                  </a:lnTo>
                  <a:lnTo>
                    <a:pt x="138" y="219"/>
                  </a:lnTo>
                  <a:lnTo>
                    <a:pt x="112"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22" name="Freeform 17"/>
            <p:cNvSpPr>
              <a:spLocks/>
            </p:cNvSpPr>
            <p:nvPr/>
          </p:nvSpPr>
          <p:spPr bwMode="auto">
            <a:xfrm>
              <a:off x="2643188" y="3509963"/>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0" y="135"/>
                  </a:lnTo>
                  <a:lnTo>
                    <a:pt x="220" y="140"/>
                  </a:lnTo>
                  <a:lnTo>
                    <a:pt x="219" y="149"/>
                  </a:lnTo>
                  <a:lnTo>
                    <a:pt x="215" y="159"/>
                  </a:lnTo>
                  <a:lnTo>
                    <a:pt x="210" y="171"/>
                  </a:lnTo>
                  <a:lnTo>
                    <a:pt x="202" y="183"/>
                  </a:lnTo>
                  <a:lnTo>
                    <a:pt x="191" y="195"/>
                  </a:lnTo>
                  <a:lnTo>
                    <a:pt x="178" y="205"/>
                  </a:lnTo>
                  <a:lnTo>
                    <a:pt x="159" y="214"/>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23" name="Freeform 18"/>
            <p:cNvSpPr>
              <a:spLocks/>
            </p:cNvSpPr>
            <p:nvPr/>
          </p:nvSpPr>
          <p:spPr bwMode="auto">
            <a:xfrm>
              <a:off x="2246313" y="3690938"/>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1" y="136"/>
                  </a:lnTo>
                  <a:lnTo>
                    <a:pt x="221" y="141"/>
                  </a:lnTo>
                  <a:lnTo>
                    <a:pt x="219" y="149"/>
                  </a:lnTo>
                  <a:lnTo>
                    <a:pt x="216" y="160"/>
                  </a:lnTo>
                  <a:lnTo>
                    <a:pt x="211" y="172"/>
                  </a:lnTo>
                  <a:lnTo>
                    <a:pt x="202" y="183"/>
                  </a:lnTo>
                  <a:lnTo>
                    <a:pt x="192" y="195"/>
                  </a:lnTo>
                  <a:lnTo>
                    <a:pt x="179" y="205"/>
                  </a:lnTo>
                  <a:lnTo>
                    <a:pt x="160" y="214"/>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24" name="Freeform 19"/>
            <p:cNvSpPr>
              <a:spLocks/>
            </p:cNvSpPr>
            <p:nvPr/>
          </p:nvSpPr>
          <p:spPr bwMode="auto">
            <a:xfrm>
              <a:off x="2444751" y="3690938"/>
              <a:ext cx="115888"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1" y="136"/>
                  </a:lnTo>
                  <a:lnTo>
                    <a:pt x="221" y="141"/>
                  </a:lnTo>
                  <a:lnTo>
                    <a:pt x="219" y="149"/>
                  </a:lnTo>
                  <a:lnTo>
                    <a:pt x="216" y="160"/>
                  </a:lnTo>
                  <a:lnTo>
                    <a:pt x="211" y="172"/>
                  </a:lnTo>
                  <a:lnTo>
                    <a:pt x="204" y="183"/>
                  </a:lnTo>
                  <a:lnTo>
                    <a:pt x="193" y="195"/>
                  </a:lnTo>
                  <a:lnTo>
                    <a:pt x="179" y="205"/>
                  </a:lnTo>
                  <a:lnTo>
                    <a:pt x="160" y="214"/>
                  </a:lnTo>
                  <a:lnTo>
                    <a:pt x="138" y="219"/>
                  </a:lnTo>
                  <a:lnTo>
                    <a:pt x="112"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25" name="Freeform 20"/>
            <p:cNvSpPr>
              <a:spLocks/>
            </p:cNvSpPr>
            <p:nvPr/>
          </p:nvSpPr>
          <p:spPr bwMode="auto">
            <a:xfrm>
              <a:off x="2643188" y="3690938"/>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0" y="136"/>
                  </a:lnTo>
                  <a:lnTo>
                    <a:pt x="220" y="141"/>
                  </a:lnTo>
                  <a:lnTo>
                    <a:pt x="219" y="149"/>
                  </a:lnTo>
                  <a:lnTo>
                    <a:pt x="215" y="160"/>
                  </a:lnTo>
                  <a:lnTo>
                    <a:pt x="210" y="172"/>
                  </a:lnTo>
                  <a:lnTo>
                    <a:pt x="202" y="183"/>
                  </a:lnTo>
                  <a:lnTo>
                    <a:pt x="191" y="195"/>
                  </a:lnTo>
                  <a:lnTo>
                    <a:pt x="178" y="205"/>
                  </a:lnTo>
                  <a:lnTo>
                    <a:pt x="159" y="214"/>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26" name="Freeform 21"/>
            <p:cNvSpPr>
              <a:spLocks/>
            </p:cNvSpPr>
            <p:nvPr/>
          </p:nvSpPr>
          <p:spPr bwMode="auto">
            <a:xfrm>
              <a:off x="2444751" y="3327400"/>
              <a:ext cx="115888"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4"/>
                  </a:lnTo>
                  <a:lnTo>
                    <a:pt x="221" y="135"/>
                  </a:lnTo>
                  <a:lnTo>
                    <a:pt x="221" y="141"/>
                  </a:lnTo>
                  <a:lnTo>
                    <a:pt x="219" y="150"/>
                  </a:lnTo>
                  <a:lnTo>
                    <a:pt x="216" y="160"/>
                  </a:lnTo>
                  <a:lnTo>
                    <a:pt x="211" y="171"/>
                  </a:lnTo>
                  <a:lnTo>
                    <a:pt x="204" y="183"/>
                  </a:lnTo>
                  <a:lnTo>
                    <a:pt x="193" y="194"/>
                  </a:lnTo>
                  <a:lnTo>
                    <a:pt x="179" y="206"/>
                  </a:lnTo>
                  <a:lnTo>
                    <a:pt x="160" y="213"/>
                  </a:lnTo>
                  <a:lnTo>
                    <a:pt x="138" y="219"/>
                  </a:lnTo>
                  <a:lnTo>
                    <a:pt x="112"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27" name="Freeform 22"/>
            <p:cNvSpPr>
              <a:spLocks/>
            </p:cNvSpPr>
            <p:nvPr/>
          </p:nvSpPr>
          <p:spPr bwMode="auto">
            <a:xfrm>
              <a:off x="2643188" y="3327400"/>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4"/>
                  </a:lnTo>
                  <a:lnTo>
                    <a:pt x="220" y="135"/>
                  </a:lnTo>
                  <a:lnTo>
                    <a:pt x="220" y="141"/>
                  </a:lnTo>
                  <a:lnTo>
                    <a:pt x="219" y="150"/>
                  </a:lnTo>
                  <a:lnTo>
                    <a:pt x="215" y="160"/>
                  </a:lnTo>
                  <a:lnTo>
                    <a:pt x="210" y="171"/>
                  </a:lnTo>
                  <a:lnTo>
                    <a:pt x="202" y="183"/>
                  </a:lnTo>
                  <a:lnTo>
                    <a:pt x="191" y="194"/>
                  </a:lnTo>
                  <a:lnTo>
                    <a:pt x="178" y="206"/>
                  </a:lnTo>
                  <a:lnTo>
                    <a:pt x="159" y="213"/>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28" name="Rectangle 23"/>
            <p:cNvSpPr>
              <a:spLocks noChangeArrowheads="1"/>
            </p:cNvSpPr>
            <p:nvPr/>
          </p:nvSpPr>
          <p:spPr bwMode="auto">
            <a:xfrm>
              <a:off x="1809751" y="2794000"/>
              <a:ext cx="185738" cy="36513"/>
            </a:xfrm>
            <a:prstGeom prst="rect">
              <a:avLst/>
            </a:prstGeom>
            <a:grp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a:defRPr/>
              </a:pPr>
              <a:endParaRPr lang="ko-KR" altLang="en-US" sz="1000" kern="0">
                <a:latin typeface="Calibri" panose="020F0502020204030204" pitchFamily="34" charset="0"/>
                <a:ea typeface="맑은 고딕" pitchFamily="50" charset="-127"/>
                <a:cs typeface="Arial" panose="020B0604020202020204" pitchFamily="34" charset="0"/>
              </a:endParaRPr>
            </a:p>
          </p:txBody>
        </p:sp>
        <p:sp>
          <p:nvSpPr>
            <p:cNvPr id="129" name="Freeform 24"/>
            <p:cNvSpPr>
              <a:spLocks noEditPoints="1"/>
            </p:cNvSpPr>
            <p:nvPr/>
          </p:nvSpPr>
          <p:spPr bwMode="auto">
            <a:xfrm>
              <a:off x="1809751" y="2851150"/>
              <a:ext cx="188913" cy="127000"/>
            </a:xfrm>
            <a:custGeom>
              <a:avLst/>
              <a:gdLst>
                <a:gd name="T0" fmla="*/ 2147483647 w 355"/>
                <a:gd name="T1" fmla="*/ 2147483647 h 240"/>
                <a:gd name="T2" fmla="*/ 2147483647 w 355"/>
                <a:gd name="T3" fmla="*/ 2147483647 h 240"/>
                <a:gd name="T4" fmla="*/ 2147483647 w 355"/>
                <a:gd name="T5" fmla="*/ 2147483647 h 240"/>
                <a:gd name="T6" fmla="*/ 2147483647 w 355"/>
                <a:gd name="T7" fmla="*/ 2147483647 h 240"/>
                <a:gd name="T8" fmla="*/ 2147483647 w 355"/>
                <a:gd name="T9" fmla="*/ 2147483647 h 240"/>
                <a:gd name="T10" fmla="*/ 2147483647 w 355"/>
                <a:gd name="T11" fmla="*/ 2147483647 h 240"/>
                <a:gd name="T12" fmla="*/ 2147483647 w 355"/>
                <a:gd name="T13" fmla="*/ 2147483647 h 240"/>
                <a:gd name="T14" fmla="*/ 2147483647 w 355"/>
                <a:gd name="T15" fmla="*/ 2147483647 h 240"/>
                <a:gd name="T16" fmla="*/ 2147483647 w 355"/>
                <a:gd name="T17" fmla="*/ 2147483647 h 240"/>
                <a:gd name="T18" fmla="*/ 2147483647 w 355"/>
                <a:gd name="T19" fmla="*/ 2147483647 h 240"/>
                <a:gd name="T20" fmla="*/ 2147483647 w 355"/>
                <a:gd name="T21" fmla="*/ 2147483647 h 240"/>
                <a:gd name="T22" fmla="*/ 2147483647 w 355"/>
                <a:gd name="T23" fmla="*/ 2147483647 h 240"/>
                <a:gd name="T24" fmla="*/ 2147483647 w 355"/>
                <a:gd name="T25" fmla="*/ 2147483647 h 240"/>
                <a:gd name="T26" fmla="*/ 2147483647 w 355"/>
                <a:gd name="T27" fmla="*/ 2147483647 h 240"/>
                <a:gd name="T28" fmla="*/ 2147483647 w 355"/>
                <a:gd name="T29" fmla="*/ 2147483647 h 240"/>
                <a:gd name="T30" fmla="*/ 2147483647 w 355"/>
                <a:gd name="T31" fmla="*/ 2147483647 h 240"/>
                <a:gd name="T32" fmla="*/ 2147483647 w 355"/>
                <a:gd name="T33" fmla="*/ 2147483647 h 240"/>
                <a:gd name="T34" fmla="*/ 2147483647 w 355"/>
                <a:gd name="T35" fmla="*/ 2147483647 h 240"/>
                <a:gd name="T36" fmla="*/ 2147483647 w 355"/>
                <a:gd name="T37" fmla="*/ 2147483647 h 240"/>
                <a:gd name="T38" fmla="*/ 2147483647 w 355"/>
                <a:gd name="T39" fmla="*/ 2147483647 h 240"/>
                <a:gd name="T40" fmla="*/ 2147483647 w 355"/>
                <a:gd name="T41" fmla="*/ 2147483647 h 240"/>
                <a:gd name="T42" fmla="*/ 2147483647 w 355"/>
                <a:gd name="T43" fmla="*/ 2147483647 h 240"/>
                <a:gd name="T44" fmla="*/ 2147483647 w 355"/>
                <a:gd name="T45" fmla="*/ 2147483647 h 240"/>
                <a:gd name="T46" fmla="*/ 0 w 355"/>
                <a:gd name="T47" fmla="*/ 0 h 240"/>
                <a:gd name="T48" fmla="*/ 2147483647 w 355"/>
                <a:gd name="T49" fmla="*/ 0 h 240"/>
                <a:gd name="T50" fmla="*/ 2147483647 w 355"/>
                <a:gd name="T51" fmla="*/ 0 h 240"/>
                <a:gd name="T52" fmla="*/ 2147483647 w 355"/>
                <a:gd name="T53" fmla="*/ 2147483647 h 240"/>
                <a:gd name="T54" fmla="*/ 2147483647 w 355"/>
                <a:gd name="T55" fmla="*/ 2147483647 h 240"/>
                <a:gd name="T56" fmla="*/ 2147483647 w 355"/>
                <a:gd name="T57" fmla="*/ 2147483647 h 240"/>
                <a:gd name="T58" fmla="*/ 2147483647 w 355"/>
                <a:gd name="T59" fmla="*/ 2147483647 h 240"/>
                <a:gd name="T60" fmla="*/ 2147483647 w 355"/>
                <a:gd name="T61" fmla="*/ 2147483647 h 240"/>
                <a:gd name="T62" fmla="*/ 2147483647 w 355"/>
                <a:gd name="T63" fmla="*/ 2147483647 h 240"/>
                <a:gd name="T64" fmla="*/ 2147483647 w 355"/>
                <a:gd name="T65" fmla="*/ 2147483647 h 240"/>
                <a:gd name="T66" fmla="*/ 2147483647 w 355"/>
                <a:gd name="T67" fmla="*/ 2147483647 h 240"/>
                <a:gd name="T68" fmla="*/ 2147483647 w 355"/>
                <a:gd name="T69" fmla="*/ 2147483647 h 240"/>
                <a:gd name="T70" fmla="*/ 2147483647 w 355"/>
                <a:gd name="T71" fmla="*/ 2147483647 h 240"/>
                <a:gd name="T72" fmla="*/ 2147483647 w 355"/>
                <a:gd name="T73" fmla="*/ 2147483647 h 240"/>
                <a:gd name="T74" fmla="*/ 2147483647 w 355"/>
                <a:gd name="T75" fmla="*/ 2147483647 h 240"/>
                <a:gd name="T76" fmla="*/ 2147483647 w 355"/>
                <a:gd name="T77" fmla="*/ 2147483647 h 240"/>
                <a:gd name="T78" fmla="*/ 2147483647 w 355"/>
                <a:gd name="T79" fmla="*/ 2147483647 h 240"/>
                <a:gd name="T80" fmla="*/ 2147483647 w 355"/>
                <a:gd name="T81" fmla="*/ 2147483647 h 240"/>
                <a:gd name="T82" fmla="*/ 2147483647 w 355"/>
                <a:gd name="T83" fmla="*/ 2147483647 h 240"/>
                <a:gd name="T84" fmla="*/ 2147483647 w 355"/>
                <a:gd name="T85" fmla="*/ 2147483647 h 240"/>
                <a:gd name="T86" fmla="*/ 2147483647 w 355"/>
                <a:gd name="T87" fmla="*/ 2147483647 h 240"/>
                <a:gd name="T88" fmla="*/ 2147483647 w 355"/>
                <a:gd name="T89" fmla="*/ 2147483647 h 240"/>
                <a:gd name="T90" fmla="*/ 2147483647 w 355"/>
                <a:gd name="T91" fmla="*/ 2147483647 h 240"/>
                <a:gd name="T92" fmla="*/ 2147483647 w 355"/>
                <a:gd name="T93" fmla="*/ 2147483647 h 240"/>
                <a:gd name="T94" fmla="*/ 2147483647 w 355"/>
                <a:gd name="T95" fmla="*/ 2147483647 h 240"/>
                <a:gd name="T96" fmla="*/ 2147483647 w 355"/>
                <a:gd name="T97" fmla="*/ 2147483647 h 240"/>
                <a:gd name="T98" fmla="*/ 2147483647 w 355"/>
                <a:gd name="T99" fmla="*/ 2147483647 h 240"/>
                <a:gd name="T100" fmla="*/ 2147483647 w 355"/>
                <a:gd name="T101" fmla="*/ 2147483647 h 240"/>
                <a:gd name="T102" fmla="*/ 2147483647 w 355"/>
                <a:gd name="T103" fmla="*/ 2147483647 h 240"/>
                <a:gd name="T104" fmla="*/ 2147483647 w 355"/>
                <a:gd name="T105" fmla="*/ 2147483647 h 240"/>
                <a:gd name="T106" fmla="*/ 2147483647 w 355"/>
                <a:gd name="T107" fmla="*/ 2147483647 h 240"/>
                <a:gd name="T108" fmla="*/ 2147483647 w 355"/>
                <a:gd name="T109" fmla="*/ 2147483647 h 240"/>
                <a:gd name="T110" fmla="*/ 2147483647 w 355"/>
                <a:gd name="T111" fmla="*/ 2147483647 h 240"/>
                <a:gd name="T112" fmla="*/ 0 w 355"/>
                <a:gd name="T113" fmla="*/ 2147483647 h 240"/>
                <a:gd name="T114" fmla="*/ 0 w 355"/>
                <a:gd name="T115" fmla="*/ 0 h 2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5" h="240">
                  <a:moveTo>
                    <a:pt x="182" y="67"/>
                  </a:moveTo>
                  <a:lnTo>
                    <a:pt x="179" y="70"/>
                  </a:lnTo>
                  <a:lnTo>
                    <a:pt x="179" y="72"/>
                  </a:lnTo>
                  <a:lnTo>
                    <a:pt x="178" y="73"/>
                  </a:lnTo>
                  <a:lnTo>
                    <a:pt x="177" y="100"/>
                  </a:lnTo>
                  <a:lnTo>
                    <a:pt x="178" y="126"/>
                  </a:lnTo>
                  <a:lnTo>
                    <a:pt x="182" y="144"/>
                  </a:lnTo>
                  <a:lnTo>
                    <a:pt x="186" y="157"/>
                  </a:lnTo>
                  <a:lnTo>
                    <a:pt x="189" y="164"/>
                  </a:lnTo>
                  <a:lnTo>
                    <a:pt x="193" y="168"/>
                  </a:lnTo>
                  <a:lnTo>
                    <a:pt x="201" y="172"/>
                  </a:lnTo>
                  <a:lnTo>
                    <a:pt x="212" y="173"/>
                  </a:lnTo>
                  <a:lnTo>
                    <a:pt x="265" y="173"/>
                  </a:lnTo>
                  <a:lnTo>
                    <a:pt x="271" y="173"/>
                  </a:lnTo>
                  <a:lnTo>
                    <a:pt x="276" y="170"/>
                  </a:lnTo>
                  <a:lnTo>
                    <a:pt x="280" y="168"/>
                  </a:lnTo>
                  <a:lnTo>
                    <a:pt x="284" y="164"/>
                  </a:lnTo>
                  <a:lnTo>
                    <a:pt x="291" y="152"/>
                  </a:lnTo>
                  <a:lnTo>
                    <a:pt x="294" y="132"/>
                  </a:lnTo>
                  <a:lnTo>
                    <a:pt x="296" y="101"/>
                  </a:lnTo>
                  <a:lnTo>
                    <a:pt x="294" y="70"/>
                  </a:lnTo>
                  <a:lnTo>
                    <a:pt x="294" y="67"/>
                  </a:lnTo>
                  <a:lnTo>
                    <a:pt x="182" y="67"/>
                  </a:lnTo>
                  <a:close/>
                  <a:moveTo>
                    <a:pt x="0" y="0"/>
                  </a:moveTo>
                  <a:lnTo>
                    <a:pt x="325" y="0"/>
                  </a:lnTo>
                  <a:lnTo>
                    <a:pt x="327" y="0"/>
                  </a:lnTo>
                  <a:lnTo>
                    <a:pt x="331" y="1"/>
                  </a:lnTo>
                  <a:lnTo>
                    <a:pt x="336" y="4"/>
                  </a:lnTo>
                  <a:lnTo>
                    <a:pt x="340" y="8"/>
                  </a:lnTo>
                  <a:lnTo>
                    <a:pt x="344" y="13"/>
                  </a:lnTo>
                  <a:lnTo>
                    <a:pt x="347" y="19"/>
                  </a:lnTo>
                  <a:lnTo>
                    <a:pt x="350" y="25"/>
                  </a:lnTo>
                  <a:lnTo>
                    <a:pt x="351" y="32"/>
                  </a:lnTo>
                  <a:lnTo>
                    <a:pt x="352" y="39"/>
                  </a:lnTo>
                  <a:lnTo>
                    <a:pt x="354" y="46"/>
                  </a:lnTo>
                  <a:lnTo>
                    <a:pt x="355" y="72"/>
                  </a:lnTo>
                  <a:lnTo>
                    <a:pt x="355" y="97"/>
                  </a:lnTo>
                  <a:lnTo>
                    <a:pt x="354" y="147"/>
                  </a:lnTo>
                  <a:lnTo>
                    <a:pt x="351" y="167"/>
                  </a:lnTo>
                  <a:lnTo>
                    <a:pt x="346" y="185"/>
                  </a:lnTo>
                  <a:lnTo>
                    <a:pt x="339" y="202"/>
                  </a:lnTo>
                  <a:lnTo>
                    <a:pt x="329" y="215"/>
                  </a:lnTo>
                  <a:lnTo>
                    <a:pt x="317" y="225"/>
                  </a:lnTo>
                  <a:lnTo>
                    <a:pt x="304" y="234"/>
                  </a:lnTo>
                  <a:lnTo>
                    <a:pt x="289" y="239"/>
                  </a:lnTo>
                  <a:lnTo>
                    <a:pt x="273" y="240"/>
                  </a:lnTo>
                  <a:lnTo>
                    <a:pt x="201" y="240"/>
                  </a:lnTo>
                  <a:lnTo>
                    <a:pt x="179" y="238"/>
                  </a:lnTo>
                  <a:lnTo>
                    <a:pt x="161" y="229"/>
                  </a:lnTo>
                  <a:lnTo>
                    <a:pt x="145" y="215"/>
                  </a:lnTo>
                  <a:lnTo>
                    <a:pt x="132" y="197"/>
                  </a:lnTo>
                  <a:lnTo>
                    <a:pt x="123" y="174"/>
                  </a:lnTo>
                  <a:lnTo>
                    <a:pt x="120" y="147"/>
                  </a:lnTo>
                  <a:lnTo>
                    <a:pt x="117" y="112"/>
                  </a:lnTo>
                  <a:lnTo>
                    <a:pt x="120" y="77"/>
                  </a:lnTo>
                  <a:lnTo>
                    <a:pt x="121" y="67"/>
                  </a:lnTo>
                  <a:lnTo>
                    <a:pt x="0" y="67"/>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grpSp>
      <p:sp>
        <p:nvSpPr>
          <p:cNvPr id="130" name="TextBox 129"/>
          <p:cNvSpPr txBox="1"/>
          <p:nvPr/>
        </p:nvSpPr>
        <p:spPr>
          <a:xfrm>
            <a:off x="5945257" y="4191433"/>
            <a:ext cx="1337762" cy="246221"/>
          </a:xfrm>
          <a:prstGeom prst="rect">
            <a:avLst/>
          </a:prstGeom>
          <a:noFill/>
        </p:spPr>
        <p:txBody>
          <a:bodyPr wrap="square" rtlCol="0">
            <a:spAutoFit/>
          </a:bodyPr>
          <a:lstStyle/>
          <a:p>
            <a:pPr latinLnBrk="0">
              <a:defRPr/>
            </a:pPr>
            <a:r>
              <a:rPr lang="en-US" sz="1000" kern="0" dirty="0">
                <a:latin typeface="Calibri" panose="020F0502020204030204" pitchFamily="34" charset="0"/>
                <a:cs typeface="Arial" panose="020B0604020202020204" pitchFamily="34" charset="0"/>
              </a:rPr>
              <a:t>Incoming calls</a:t>
            </a:r>
          </a:p>
        </p:txBody>
      </p:sp>
      <p:grpSp>
        <p:nvGrpSpPr>
          <p:cNvPr id="131" name="그룹 65"/>
          <p:cNvGrpSpPr>
            <a:grpSpLocks noChangeAspect="1"/>
          </p:cNvGrpSpPr>
          <p:nvPr/>
        </p:nvGrpSpPr>
        <p:grpSpPr bwMode="auto">
          <a:xfrm>
            <a:off x="2418666" y="4771308"/>
            <a:ext cx="175308" cy="167674"/>
            <a:chOff x="1550988" y="2484438"/>
            <a:chExt cx="1792288" cy="2035175"/>
          </a:xfrm>
          <a:solidFill>
            <a:srgbClr val="00B050"/>
          </a:solidFill>
        </p:grpSpPr>
        <p:sp>
          <p:nvSpPr>
            <p:cNvPr id="132" name="Freeform 8"/>
            <p:cNvSpPr>
              <a:spLocks/>
            </p:cNvSpPr>
            <p:nvPr/>
          </p:nvSpPr>
          <p:spPr bwMode="auto">
            <a:xfrm>
              <a:off x="2879726" y="3414713"/>
              <a:ext cx="280988" cy="60325"/>
            </a:xfrm>
            <a:custGeom>
              <a:avLst/>
              <a:gdLst>
                <a:gd name="T0" fmla="*/ 0 w 532"/>
                <a:gd name="T1" fmla="*/ 0 h 115"/>
                <a:gd name="T2" fmla="*/ 2147483647 w 532"/>
                <a:gd name="T3" fmla="*/ 0 h 115"/>
                <a:gd name="T4" fmla="*/ 2147483647 w 532"/>
                <a:gd name="T5" fmla="*/ 2147483647 h 115"/>
                <a:gd name="T6" fmla="*/ 2147483647 w 532"/>
                <a:gd name="T7" fmla="*/ 2147483647 h 115"/>
                <a:gd name="T8" fmla="*/ 2147483647 w 532"/>
                <a:gd name="T9" fmla="*/ 2147483647 h 115"/>
                <a:gd name="T10" fmla="*/ 2147483647 w 532"/>
                <a:gd name="T11" fmla="*/ 2147483647 h 115"/>
                <a:gd name="T12" fmla="*/ 2147483647 w 532"/>
                <a:gd name="T13" fmla="*/ 2147483647 h 115"/>
                <a:gd name="T14" fmla="*/ 2147483647 w 532"/>
                <a:gd name="T15" fmla="*/ 2147483647 h 115"/>
                <a:gd name="T16" fmla="*/ 2147483647 w 532"/>
                <a:gd name="T17" fmla="*/ 2147483647 h 115"/>
                <a:gd name="T18" fmla="*/ 2147483647 w 532"/>
                <a:gd name="T19" fmla="*/ 2147483647 h 115"/>
                <a:gd name="T20" fmla="*/ 0 w 532"/>
                <a:gd name="T21" fmla="*/ 2147483647 h 115"/>
                <a:gd name="T22" fmla="*/ 0 w 532"/>
                <a:gd name="T23" fmla="*/ 0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2" h="115">
                  <a:moveTo>
                    <a:pt x="0" y="0"/>
                  </a:moveTo>
                  <a:lnTo>
                    <a:pt x="532" y="0"/>
                  </a:lnTo>
                  <a:lnTo>
                    <a:pt x="532" y="20"/>
                  </a:lnTo>
                  <a:lnTo>
                    <a:pt x="529" y="45"/>
                  </a:lnTo>
                  <a:lnTo>
                    <a:pt x="523" y="65"/>
                  </a:lnTo>
                  <a:lnTo>
                    <a:pt x="513" y="84"/>
                  </a:lnTo>
                  <a:lnTo>
                    <a:pt x="499" y="97"/>
                  </a:lnTo>
                  <a:lnTo>
                    <a:pt x="481" y="107"/>
                  </a:lnTo>
                  <a:lnTo>
                    <a:pt x="459" y="114"/>
                  </a:lnTo>
                  <a:lnTo>
                    <a:pt x="436" y="115"/>
                  </a:lnTo>
                  <a:lnTo>
                    <a:pt x="0" y="115"/>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33" name="Freeform 9"/>
            <p:cNvSpPr>
              <a:spLocks/>
            </p:cNvSpPr>
            <p:nvPr/>
          </p:nvSpPr>
          <p:spPr bwMode="auto">
            <a:xfrm>
              <a:off x="2879726" y="3505200"/>
              <a:ext cx="280988" cy="60325"/>
            </a:xfrm>
            <a:custGeom>
              <a:avLst/>
              <a:gdLst>
                <a:gd name="T0" fmla="*/ 0 w 532"/>
                <a:gd name="T1" fmla="*/ 0 h 114"/>
                <a:gd name="T2" fmla="*/ 2147483647 w 532"/>
                <a:gd name="T3" fmla="*/ 0 h 114"/>
                <a:gd name="T4" fmla="*/ 2147483647 w 532"/>
                <a:gd name="T5" fmla="*/ 2147483647 h 114"/>
                <a:gd name="T6" fmla="*/ 2147483647 w 532"/>
                <a:gd name="T7" fmla="*/ 2147483647 h 114"/>
                <a:gd name="T8" fmla="*/ 2147483647 w 532"/>
                <a:gd name="T9" fmla="*/ 2147483647 h 114"/>
                <a:gd name="T10" fmla="*/ 2147483647 w 532"/>
                <a:gd name="T11" fmla="*/ 2147483647 h 114"/>
                <a:gd name="T12" fmla="*/ 2147483647 w 532"/>
                <a:gd name="T13" fmla="*/ 2147483647 h 114"/>
                <a:gd name="T14" fmla="*/ 2147483647 w 532"/>
                <a:gd name="T15" fmla="*/ 2147483647 h 114"/>
                <a:gd name="T16" fmla="*/ 2147483647 w 532"/>
                <a:gd name="T17" fmla="*/ 2147483647 h 114"/>
                <a:gd name="T18" fmla="*/ 2147483647 w 532"/>
                <a:gd name="T19" fmla="*/ 2147483647 h 114"/>
                <a:gd name="T20" fmla="*/ 0 w 532"/>
                <a:gd name="T21" fmla="*/ 2147483647 h 114"/>
                <a:gd name="T22" fmla="*/ 0 w 532"/>
                <a:gd name="T23" fmla="*/ 0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2" h="114">
                  <a:moveTo>
                    <a:pt x="0" y="0"/>
                  </a:moveTo>
                  <a:lnTo>
                    <a:pt x="532" y="0"/>
                  </a:lnTo>
                  <a:lnTo>
                    <a:pt x="532" y="18"/>
                  </a:lnTo>
                  <a:lnTo>
                    <a:pt x="529" y="43"/>
                  </a:lnTo>
                  <a:lnTo>
                    <a:pt x="523" y="64"/>
                  </a:lnTo>
                  <a:lnTo>
                    <a:pt x="513" y="82"/>
                  </a:lnTo>
                  <a:lnTo>
                    <a:pt x="499" y="96"/>
                  </a:lnTo>
                  <a:lnTo>
                    <a:pt x="481" y="105"/>
                  </a:lnTo>
                  <a:lnTo>
                    <a:pt x="459" y="112"/>
                  </a:lnTo>
                  <a:lnTo>
                    <a:pt x="436" y="114"/>
                  </a:lnTo>
                  <a:lnTo>
                    <a:pt x="0" y="114"/>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34" name="Freeform 10"/>
            <p:cNvSpPr>
              <a:spLocks/>
            </p:cNvSpPr>
            <p:nvPr/>
          </p:nvSpPr>
          <p:spPr bwMode="auto">
            <a:xfrm>
              <a:off x="2879726" y="3324225"/>
              <a:ext cx="280988" cy="61913"/>
            </a:xfrm>
            <a:custGeom>
              <a:avLst/>
              <a:gdLst>
                <a:gd name="T0" fmla="*/ 0 w 532"/>
                <a:gd name="T1" fmla="*/ 0 h 115"/>
                <a:gd name="T2" fmla="*/ 2147483647 w 532"/>
                <a:gd name="T3" fmla="*/ 0 h 115"/>
                <a:gd name="T4" fmla="*/ 2147483647 w 532"/>
                <a:gd name="T5" fmla="*/ 2147483647 h 115"/>
                <a:gd name="T6" fmla="*/ 2147483647 w 532"/>
                <a:gd name="T7" fmla="*/ 2147483647 h 115"/>
                <a:gd name="T8" fmla="*/ 2147483647 w 532"/>
                <a:gd name="T9" fmla="*/ 2147483647 h 115"/>
                <a:gd name="T10" fmla="*/ 2147483647 w 532"/>
                <a:gd name="T11" fmla="*/ 2147483647 h 115"/>
                <a:gd name="T12" fmla="*/ 2147483647 w 532"/>
                <a:gd name="T13" fmla="*/ 2147483647 h 115"/>
                <a:gd name="T14" fmla="*/ 2147483647 w 532"/>
                <a:gd name="T15" fmla="*/ 2147483647 h 115"/>
                <a:gd name="T16" fmla="*/ 2147483647 w 532"/>
                <a:gd name="T17" fmla="*/ 2147483647 h 115"/>
                <a:gd name="T18" fmla="*/ 2147483647 w 532"/>
                <a:gd name="T19" fmla="*/ 2147483647 h 115"/>
                <a:gd name="T20" fmla="*/ 0 w 532"/>
                <a:gd name="T21" fmla="*/ 2147483647 h 115"/>
                <a:gd name="T22" fmla="*/ 0 w 532"/>
                <a:gd name="T23" fmla="*/ 0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2" h="115">
                  <a:moveTo>
                    <a:pt x="0" y="0"/>
                  </a:moveTo>
                  <a:lnTo>
                    <a:pt x="532" y="0"/>
                  </a:lnTo>
                  <a:lnTo>
                    <a:pt x="532" y="20"/>
                  </a:lnTo>
                  <a:lnTo>
                    <a:pt x="529" y="44"/>
                  </a:lnTo>
                  <a:lnTo>
                    <a:pt x="523" y="65"/>
                  </a:lnTo>
                  <a:lnTo>
                    <a:pt x="513" y="82"/>
                  </a:lnTo>
                  <a:lnTo>
                    <a:pt x="499" y="96"/>
                  </a:lnTo>
                  <a:lnTo>
                    <a:pt x="481" y="106"/>
                  </a:lnTo>
                  <a:lnTo>
                    <a:pt x="459" y="112"/>
                  </a:lnTo>
                  <a:lnTo>
                    <a:pt x="436" y="115"/>
                  </a:lnTo>
                  <a:lnTo>
                    <a:pt x="0" y="115"/>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35" name="Freeform 11"/>
            <p:cNvSpPr>
              <a:spLocks noEditPoints="1"/>
            </p:cNvSpPr>
            <p:nvPr/>
          </p:nvSpPr>
          <p:spPr bwMode="auto">
            <a:xfrm>
              <a:off x="2881313" y="3616325"/>
              <a:ext cx="263525" cy="195263"/>
            </a:xfrm>
            <a:custGeom>
              <a:avLst/>
              <a:gdLst>
                <a:gd name="T0" fmla="*/ 2147483647 w 499"/>
                <a:gd name="T1" fmla="*/ 2147483647 h 368"/>
                <a:gd name="T2" fmla="*/ 2147483647 w 499"/>
                <a:gd name="T3" fmla="*/ 2147483647 h 368"/>
                <a:gd name="T4" fmla="*/ 2147483647 w 499"/>
                <a:gd name="T5" fmla="*/ 2147483647 h 368"/>
                <a:gd name="T6" fmla="*/ 2147483647 w 499"/>
                <a:gd name="T7" fmla="*/ 2147483647 h 368"/>
                <a:gd name="T8" fmla="*/ 2147483647 w 499"/>
                <a:gd name="T9" fmla="*/ 2147483647 h 368"/>
                <a:gd name="T10" fmla="*/ 2147483647 w 499"/>
                <a:gd name="T11" fmla="*/ 2147483647 h 368"/>
                <a:gd name="T12" fmla="*/ 2147483647 w 499"/>
                <a:gd name="T13" fmla="*/ 2147483647 h 368"/>
                <a:gd name="T14" fmla="*/ 2147483647 w 499"/>
                <a:gd name="T15" fmla="*/ 2147483647 h 368"/>
                <a:gd name="T16" fmla="*/ 2147483647 w 499"/>
                <a:gd name="T17" fmla="*/ 2147483647 h 368"/>
                <a:gd name="T18" fmla="*/ 2147483647 w 499"/>
                <a:gd name="T19" fmla="*/ 2147483647 h 368"/>
                <a:gd name="T20" fmla="*/ 2147483647 w 499"/>
                <a:gd name="T21" fmla="*/ 2147483647 h 368"/>
                <a:gd name="T22" fmla="*/ 2147483647 w 499"/>
                <a:gd name="T23" fmla="*/ 2147483647 h 368"/>
                <a:gd name="T24" fmla="*/ 2147483647 w 499"/>
                <a:gd name="T25" fmla="*/ 2147483647 h 368"/>
                <a:gd name="T26" fmla="*/ 2147483647 w 499"/>
                <a:gd name="T27" fmla="*/ 2147483647 h 368"/>
                <a:gd name="T28" fmla="*/ 2147483647 w 499"/>
                <a:gd name="T29" fmla="*/ 2147483647 h 368"/>
                <a:gd name="T30" fmla="*/ 0 w 499"/>
                <a:gd name="T31" fmla="*/ 0 h 368"/>
                <a:gd name="T32" fmla="*/ 2147483647 w 499"/>
                <a:gd name="T33" fmla="*/ 0 h 368"/>
                <a:gd name="T34" fmla="*/ 2147483647 w 499"/>
                <a:gd name="T35" fmla="*/ 2147483647 h 368"/>
                <a:gd name="T36" fmla="*/ 2147483647 w 499"/>
                <a:gd name="T37" fmla="*/ 2147483647 h 368"/>
                <a:gd name="T38" fmla="*/ 2147483647 w 499"/>
                <a:gd name="T39" fmla="*/ 2147483647 h 368"/>
                <a:gd name="T40" fmla="*/ 2147483647 w 499"/>
                <a:gd name="T41" fmla="*/ 2147483647 h 368"/>
                <a:gd name="T42" fmla="*/ 2147483647 w 499"/>
                <a:gd name="T43" fmla="*/ 2147483647 h 368"/>
                <a:gd name="T44" fmla="*/ 2147483647 w 499"/>
                <a:gd name="T45" fmla="*/ 2147483647 h 368"/>
                <a:gd name="T46" fmla="*/ 2147483647 w 499"/>
                <a:gd name="T47" fmla="*/ 2147483647 h 368"/>
                <a:gd name="T48" fmla="*/ 2147483647 w 499"/>
                <a:gd name="T49" fmla="*/ 2147483647 h 368"/>
                <a:gd name="T50" fmla="*/ 2147483647 w 499"/>
                <a:gd name="T51" fmla="*/ 2147483647 h 368"/>
                <a:gd name="T52" fmla="*/ 2147483647 w 499"/>
                <a:gd name="T53" fmla="*/ 2147483647 h 368"/>
                <a:gd name="T54" fmla="*/ 2147483647 w 499"/>
                <a:gd name="T55" fmla="*/ 2147483647 h 368"/>
                <a:gd name="T56" fmla="*/ 2147483647 w 499"/>
                <a:gd name="T57" fmla="*/ 2147483647 h 368"/>
                <a:gd name="T58" fmla="*/ 2147483647 w 499"/>
                <a:gd name="T59" fmla="*/ 2147483647 h 368"/>
                <a:gd name="T60" fmla="*/ 2147483647 w 499"/>
                <a:gd name="T61" fmla="*/ 2147483647 h 368"/>
                <a:gd name="T62" fmla="*/ 0 w 499"/>
                <a:gd name="T63" fmla="*/ 2147483647 h 368"/>
                <a:gd name="T64" fmla="*/ 0 w 499"/>
                <a:gd name="T65" fmla="*/ 0 h 3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9" h="368">
                  <a:moveTo>
                    <a:pt x="121" y="120"/>
                  </a:moveTo>
                  <a:lnTo>
                    <a:pt x="121" y="249"/>
                  </a:lnTo>
                  <a:lnTo>
                    <a:pt x="287" y="249"/>
                  </a:lnTo>
                  <a:lnTo>
                    <a:pt x="311" y="248"/>
                  </a:lnTo>
                  <a:lnTo>
                    <a:pt x="331" y="243"/>
                  </a:lnTo>
                  <a:lnTo>
                    <a:pt x="347" y="238"/>
                  </a:lnTo>
                  <a:lnTo>
                    <a:pt x="358" y="230"/>
                  </a:lnTo>
                  <a:lnTo>
                    <a:pt x="367" y="222"/>
                  </a:lnTo>
                  <a:lnTo>
                    <a:pt x="373" y="214"/>
                  </a:lnTo>
                  <a:lnTo>
                    <a:pt x="376" y="207"/>
                  </a:lnTo>
                  <a:lnTo>
                    <a:pt x="378" y="199"/>
                  </a:lnTo>
                  <a:lnTo>
                    <a:pt x="379" y="194"/>
                  </a:lnTo>
                  <a:lnTo>
                    <a:pt x="379" y="192"/>
                  </a:lnTo>
                  <a:lnTo>
                    <a:pt x="379" y="120"/>
                  </a:lnTo>
                  <a:lnTo>
                    <a:pt x="121" y="120"/>
                  </a:lnTo>
                  <a:close/>
                  <a:moveTo>
                    <a:pt x="0" y="0"/>
                  </a:moveTo>
                  <a:lnTo>
                    <a:pt x="499" y="0"/>
                  </a:lnTo>
                  <a:lnTo>
                    <a:pt x="499" y="192"/>
                  </a:lnTo>
                  <a:lnTo>
                    <a:pt x="499" y="204"/>
                  </a:lnTo>
                  <a:lnTo>
                    <a:pt x="496" y="219"/>
                  </a:lnTo>
                  <a:lnTo>
                    <a:pt x="491" y="235"/>
                  </a:lnTo>
                  <a:lnTo>
                    <a:pt x="485" y="253"/>
                  </a:lnTo>
                  <a:lnTo>
                    <a:pt x="476" y="271"/>
                  </a:lnTo>
                  <a:lnTo>
                    <a:pt x="465" y="290"/>
                  </a:lnTo>
                  <a:lnTo>
                    <a:pt x="450" y="307"/>
                  </a:lnTo>
                  <a:lnTo>
                    <a:pt x="433" y="324"/>
                  </a:lnTo>
                  <a:lnTo>
                    <a:pt x="412" y="338"/>
                  </a:lnTo>
                  <a:lnTo>
                    <a:pt x="387" y="351"/>
                  </a:lnTo>
                  <a:lnTo>
                    <a:pt x="358" y="361"/>
                  </a:lnTo>
                  <a:lnTo>
                    <a:pt x="325" y="367"/>
                  </a:lnTo>
                  <a:lnTo>
                    <a:pt x="287" y="368"/>
                  </a:lnTo>
                  <a:lnTo>
                    <a:pt x="0" y="368"/>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36" name="Freeform 12"/>
            <p:cNvSpPr>
              <a:spLocks noEditPoints="1"/>
            </p:cNvSpPr>
            <p:nvPr/>
          </p:nvSpPr>
          <p:spPr bwMode="auto">
            <a:xfrm>
              <a:off x="1550988" y="2484438"/>
              <a:ext cx="1792288" cy="2035175"/>
            </a:xfrm>
            <a:custGeom>
              <a:avLst/>
              <a:gdLst>
                <a:gd name="T0" fmla="*/ 2147483647 w 3387"/>
                <a:gd name="T1" fmla="*/ 2147483647 h 3846"/>
                <a:gd name="T2" fmla="*/ 2147483647 w 3387"/>
                <a:gd name="T3" fmla="*/ 2147483647 h 3846"/>
                <a:gd name="T4" fmla="*/ 2147483647 w 3387"/>
                <a:gd name="T5" fmla="*/ 2147483647 h 3846"/>
                <a:gd name="T6" fmla="*/ 2147483647 w 3387"/>
                <a:gd name="T7" fmla="*/ 2147483647 h 3846"/>
                <a:gd name="T8" fmla="*/ 2147483647 w 3387"/>
                <a:gd name="T9" fmla="*/ 2147483647 h 3846"/>
                <a:gd name="T10" fmla="*/ 2147483647 w 3387"/>
                <a:gd name="T11" fmla="*/ 2147483647 h 3846"/>
                <a:gd name="T12" fmla="*/ 2147483647 w 3387"/>
                <a:gd name="T13" fmla="*/ 2147483647 h 3846"/>
                <a:gd name="T14" fmla="*/ 2147483647 w 3387"/>
                <a:gd name="T15" fmla="*/ 2147483647 h 3846"/>
                <a:gd name="T16" fmla="*/ 2147483647 w 3387"/>
                <a:gd name="T17" fmla="*/ 2147483647 h 3846"/>
                <a:gd name="T18" fmla="*/ 2147483647 w 3387"/>
                <a:gd name="T19" fmla="*/ 2147483647 h 3846"/>
                <a:gd name="T20" fmla="*/ 2147483647 w 3387"/>
                <a:gd name="T21" fmla="*/ 2147483647 h 3846"/>
                <a:gd name="T22" fmla="*/ 2147483647 w 3387"/>
                <a:gd name="T23" fmla="*/ 2147483647 h 3846"/>
                <a:gd name="T24" fmla="*/ 2147483647 w 3387"/>
                <a:gd name="T25" fmla="*/ 2147483647 h 3846"/>
                <a:gd name="T26" fmla="*/ 2147483647 w 3387"/>
                <a:gd name="T27" fmla="*/ 2147483647 h 3846"/>
                <a:gd name="T28" fmla="*/ 2147483647 w 3387"/>
                <a:gd name="T29" fmla="*/ 2147483647 h 3846"/>
                <a:gd name="T30" fmla="*/ 2147483647 w 3387"/>
                <a:gd name="T31" fmla="*/ 2147483647 h 3846"/>
                <a:gd name="T32" fmla="*/ 2147483647 w 3387"/>
                <a:gd name="T33" fmla="*/ 2147483647 h 3846"/>
                <a:gd name="T34" fmla="*/ 2147483647 w 3387"/>
                <a:gd name="T35" fmla="*/ 2147483647 h 3846"/>
                <a:gd name="T36" fmla="*/ 2147483647 w 3387"/>
                <a:gd name="T37" fmla="*/ 2147483647 h 3846"/>
                <a:gd name="T38" fmla="*/ 2147483647 w 3387"/>
                <a:gd name="T39" fmla="*/ 2147483647 h 3846"/>
                <a:gd name="T40" fmla="*/ 2147483647 w 3387"/>
                <a:gd name="T41" fmla="*/ 2147483647 h 3846"/>
                <a:gd name="T42" fmla="*/ 2147483647 w 3387"/>
                <a:gd name="T43" fmla="*/ 2147483647 h 3846"/>
                <a:gd name="T44" fmla="*/ 2147483647 w 3387"/>
                <a:gd name="T45" fmla="*/ 2147483647 h 3846"/>
                <a:gd name="T46" fmla="*/ 2147483647 w 3387"/>
                <a:gd name="T47" fmla="*/ 2147483647 h 3846"/>
                <a:gd name="T48" fmla="*/ 2147483647 w 3387"/>
                <a:gd name="T49" fmla="*/ 2147483647 h 3846"/>
                <a:gd name="T50" fmla="*/ 2147483647 w 3387"/>
                <a:gd name="T51" fmla="*/ 2147483647 h 3846"/>
                <a:gd name="T52" fmla="*/ 2147483647 w 3387"/>
                <a:gd name="T53" fmla="*/ 2147483647 h 3846"/>
                <a:gd name="T54" fmla="*/ 2147483647 w 3387"/>
                <a:gd name="T55" fmla="*/ 2147483647 h 3846"/>
                <a:gd name="T56" fmla="*/ 2147483647 w 3387"/>
                <a:gd name="T57" fmla="*/ 2147483647 h 3846"/>
                <a:gd name="T58" fmla="*/ 2147483647 w 3387"/>
                <a:gd name="T59" fmla="*/ 2147483647 h 3846"/>
                <a:gd name="T60" fmla="*/ 2147483647 w 3387"/>
                <a:gd name="T61" fmla="*/ 2147483647 h 3846"/>
                <a:gd name="T62" fmla="*/ 2147483647 w 3387"/>
                <a:gd name="T63" fmla="*/ 2147483647 h 3846"/>
                <a:gd name="T64" fmla="*/ 2147483647 w 3387"/>
                <a:gd name="T65" fmla="*/ 2147483647 h 3846"/>
                <a:gd name="T66" fmla="*/ 2147483647 w 3387"/>
                <a:gd name="T67" fmla="*/ 2147483647 h 3846"/>
                <a:gd name="T68" fmla="*/ 2147483647 w 3387"/>
                <a:gd name="T69" fmla="*/ 2147483647 h 3846"/>
                <a:gd name="T70" fmla="*/ 0 w 3387"/>
                <a:gd name="T71" fmla="*/ 0 h 3846"/>
                <a:gd name="T72" fmla="*/ 2147483647 w 3387"/>
                <a:gd name="T73" fmla="*/ 2147483647 h 3846"/>
                <a:gd name="T74" fmla="*/ 2147483647 w 3387"/>
                <a:gd name="T75" fmla="*/ 2147483647 h 3846"/>
                <a:gd name="T76" fmla="*/ 2147483647 w 3387"/>
                <a:gd name="T77" fmla="*/ 2147483647 h 3846"/>
                <a:gd name="T78" fmla="*/ 2147483647 w 3387"/>
                <a:gd name="T79" fmla="*/ 2147483647 h 3846"/>
                <a:gd name="T80" fmla="*/ 2147483647 w 3387"/>
                <a:gd name="T81" fmla="*/ 2147483647 h 3846"/>
                <a:gd name="T82" fmla="*/ 2147483647 w 3387"/>
                <a:gd name="T83" fmla="*/ 2147483647 h 3846"/>
                <a:gd name="T84" fmla="*/ 2147483647 w 3387"/>
                <a:gd name="T85" fmla="*/ 2147483647 h 3846"/>
                <a:gd name="T86" fmla="*/ 2147483647 w 3387"/>
                <a:gd name="T87" fmla="*/ 2147483647 h 3846"/>
                <a:gd name="T88" fmla="*/ 2147483647 w 3387"/>
                <a:gd name="T89" fmla="*/ 2147483647 h 3846"/>
                <a:gd name="T90" fmla="*/ 2147483647 w 3387"/>
                <a:gd name="T91" fmla="*/ 2147483647 h 3846"/>
                <a:gd name="T92" fmla="*/ 2147483647 w 3387"/>
                <a:gd name="T93" fmla="*/ 2147483647 h 3846"/>
                <a:gd name="T94" fmla="*/ 2147483647 w 3387"/>
                <a:gd name="T95" fmla="*/ 2147483647 h 3846"/>
                <a:gd name="T96" fmla="*/ 2147483647 w 3387"/>
                <a:gd name="T97" fmla="*/ 2147483647 h 3846"/>
                <a:gd name="T98" fmla="*/ 2147483647 w 3387"/>
                <a:gd name="T99" fmla="*/ 2147483647 h 3846"/>
                <a:gd name="T100" fmla="*/ 2147483647 w 3387"/>
                <a:gd name="T101" fmla="*/ 2147483647 h 3846"/>
                <a:gd name="T102" fmla="*/ 2147483647 w 3387"/>
                <a:gd name="T103" fmla="*/ 2147483647 h 3846"/>
                <a:gd name="T104" fmla="*/ 2147483647 w 3387"/>
                <a:gd name="T105" fmla="*/ 2147483647 h 3846"/>
                <a:gd name="T106" fmla="*/ 2147483647 w 3387"/>
                <a:gd name="T107" fmla="*/ 2147483647 h 3846"/>
                <a:gd name="T108" fmla="*/ 2147483647 w 3387"/>
                <a:gd name="T109" fmla="*/ 2147483647 h 3846"/>
                <a:gd name="T110" fmla="*/ 2147483647 w 3387"/>
                <a:gd name="T111" fmla="*/ 2147483647 h 3846"/>
                <a:gd name="T112" fmla="*/ 2147483647 w 3387"/>
                <a:gd name="T113" fmla="*/ 2147483647 h 3846"/>
                <a:gd name="T114" fmla="*/ 2147483647 w 3387"/>
                <a:gd name="T115" fmla="*/ 2147483647 h 3846"/>
                <a:gd name="T116" fmla="*/ 2147483647 w 3387"/>
                <a:gd name="T117" fmla="*/ 2147483647 h 3846"/>
                <a:gd name="T118" fmla="*/ 0 w 3387"/>
                <a:gd name="T119" fmla="*/ 0 h 38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87" h="3846">
                  <a:moveTo>
                    <a:pt x="335" y="3200"/>
                  </a:moveTo>
                  <a:lnTo>
                    <a:pt x="335" y="3206"/>
                  </a:lnTo>
                  <a:lnTo>
                    <a:pt x="334" y="3221"/>
                  </a:lnTo>
                  <a:lnTo>
                    <a:pt x="329" y="3236"/>
                  </a:lnTo>
                  <a:lnTo>
                    <a:pt x="334" y="3250"/>
                  </a:lnTo>
                  <a:lnTo>
                    <a:pt x="335" y="3266"/>
                  </a:lnTo>
                  <a:lnTo>
                    <a:pt x="334" y="3281"/>
                  </a:lnTo>
                  <a:lnTo>
                    <a:pt x="329" y="3296"/>
                  </a:lnTo>
                  <a:lnTo>
                    <a:pt x="334" y="3311"/>
                  </a:lnTo>
                  <a:lnTo>
                    <a:pt x="335" y="3326"/>
                  </a:lnTo>
                  <a:lnTo>
                    <a:pt x="334" y="3341"/>
                  </a:lnTo>
                  <a:lnTo>
                    <a:pt x="329" y="3356"/>
                  </a:lnTo>
                  <a:lnTo>
                    <a:pt x="332" y="3367"/>
                  </a:lnTo>
                  <a:lnTo>
                    <a:pt x="335" y="3378"/>
                  </a:lnTo>
                  <a:lnTo>
                    <a:pt x="335" y="3381"/>
                  </a:lnTo>
                  <a:lnTo>
                    <a:pt x="335" y="3382"/>
                  </a:lnTo>
                  <a:lnTo>
                    <a:pt x="335" y="3384"/>
                  </a:lnTo>
                  <a:lnTo>
                    <a:pt x="335" y="3386"/>
                  </a:lnTo>
                  <a:lnTo>
                    <a:pt x="334" y="3402"/>
                  </a:lnTo>
                  <a:lnTo>
                    <a:pt x="329" y="3415"/>
                  </a:lnTo>
                  <a:lnTo>
                    <a:pt x="334" y="3430"/>
                  </a:lnTo>
                  <a:lnTo>
                    <a:pt x="335" y="3447"/>
                  </a:lnTo>
                  <a:lnTo>
                    <a:pt x="334" y="3461"/>
                  </a:lnTo>
                  <a:lnTo>
                    <a:pt x="329" y="3476"/>
                  </a:lnTo>
                  <a:lnTo>
                    <a:pt x="334" y="3490"/>
                  </a:lnTo>
                  <a:lnTo>
                    <a:pt x="335" y="3506"/>
                  </a:lnTo>
                  <a:lnTo>
                    <a:pt x="334" y="3521"/>
                  </a:lnTo>
                  <a:lnTo>
                    <a:pt x="329" y="3536"/>
                  </a:lnTo>
                  <a:lnTo>
                    <a:pt x="334" y="3550"/>
                  </a:lnTo>
                  <a:lnTo>
                    <a:pt x="335" y="3565"/>
                  </a:lnTo>
                  <a:lnTo>
                    <a:pt x="332" y="3585"/>
                  </a:lnTo>
                  <a:lnTo>
                    <a:pt x="337" y="3593"/>
                  </a:lnTo>
                  <a:lnTo>
                    <a:pt x="341" y="3603"/>
                  </a:lnTo>
                  <a:lnTo>
                    <a:pt x="345" y="3624"/>
                  </a:lnTo>
                  <a:lnTo>
                    <a:pt x="352" y="3631"/>
                  </a:lnTo>
                  <a:lnTo>
                    <a:pt x="358" y="3639"/>
                  </a:lnTo>
                  <a:lnTo>
                    <a:pt x="363" y="3648"/>
                  </a:lnTo>
                  <a:lnTo>
                    <a:pt x="367" y="3658"/>
                  </a:lnTo>
                  <a:lnTo>
                    <a:pt x="377" y="3663"/>
                  </a:lnTo>
                  <a:lnTo>
                    <a:pt x="385" y="3669"/>
                  </a:lnTo>
                  <a:lnTo>
                    <a:pt x="392" y="3677"/>
                  </a:lnTo>
                  <a:lnTo>
                    <a:pt x="398" y="3685"/>
                  </a:lnTo>
                  <a:lnTo>
                    <a:pt x="408" y="3687"/>
                  </a:lnTo>
                  <a:lnTo>
                    <a:pt x="418" y="3690"/>
                  </a:lnTo>
                  <a:lnTo>
                    <a:pt x="427" y="3695"/>
                  </a:lnTo>
                  <a:lnTo>
                    <a:pt x="436" y="3701"/>
                  </a:lnTo>
                  <a:lnTo>
                    <a:pt x="445" y="3701"/>
                  </a:lnTo>
                  <a:lnTo>
                    <a:pt x="457" y="3701"/>
                  </a:lnTo>
                  <a:lnTo>
                    <a:pt x="467" y="3704"/>
                  </a:lnTo>
                  <a:lnTo>
                    <a:pt x="477" y="3708"/>
                  </a:lnTo>
                  <a:lnTo>
                    <a:pt x="496" y="3703"/>
                  </a:lnTo>
                  <a:lnTo>
                    <a:pt x="516" y="3703"/>
                  </a:lnTo>
                  <a:lnTo>
                    <a:pt x="525" y="3696"/>
                  </a:lnTo>
                  <a:lnTo>
                    <a:pt x="534" y="3691"/>
                  </a:lnTo>
                  <a:lnTo>
                    <a:pt x="554" y="3687"/>
                  </a:lnTo>
                  <a:lnTo>
                    <a:pt x="560" y="3678"/>
                  </a:lnTo>
                  <a:lnTo>
                    <a:pt x="569" y="3670"/>
                  </a:lnTo>
                  <a:lnTo>
                    <a:pt x="576" y="3664"/>
                  </a:lnTo>
                  <a:lnTo>
                    <a:pt x="586" y="3660"/>
                  </a:lnTo>
                  <a:lnTo>
                    <a:pt x="590" y="3650"/>
                  </a:lnTo>
                  <a:lnTo>
                    <a:pt x="595" y="3642"/>
                  </a:lnTo>
                  <a:lnTo>
                    <a:pt x="601" y="3633"/>
                  </a:lnTo>
                  <a:lnTo>
                    <a:pt x="610" y="3626"/>
                  </a:lnTo>
                  <a:lnTo>
                    <a:pt x="612" y="3606"/>
                  </a:lnTo>
                  <a:lnTo>
                    <a:pt x="617" y="3596"/>
                  </a:lnTo>
                  <a:lnTo>
                    <a:pt x="622" y="3587"/>
                  </a:lnTo>
                  <a:lnTo>
                    <a:pt x="620" y="3567"/>
                  </a:lnTo>
                  <a:lnTo>
                    <a:pt x="622" y="3552"/>
                  </a:lnTo>
                  <a:lnTo>
                    <a:pt x="626" y="3540"/>
                  </a:lnTo>
                  <a:lnTo>
                    <a:pt x="622" y="3525"/>
                  </a:lnTo>
                  <a:lnTo>
                    <a:pt x="620" y="3510"/>
                  </a:lnTo>
                  <a:lnTo>
                    <a:pt x="622" y="3494"/>
                  </a:lnTo>
                  <a:lnTo>
                    <a:pt x="626" y="3480"/>
                  </a:lnTo>
                  <a:lnTo>
                    <a:pt x="622" y="3465"/>
                  </a:lnTo>
                  <a:lnTo>
                    <a:pt x="620" y="3450"/>
                  </a:lnTo>
                  <a:lnTo>
                    <a:pt x="622" y="3434"/>
                  </a:lnTo>
                  <a:lnTo>
                    <a:pt x="626" y="3419"/>
                  </a:lnTo>
                  <a:lnTo>
                    <a:pt x="622" y="3405"/>
                  </a:lnTo>
                  <a:lnTo>
                    <a:pt x="620" y="3389"/>
                  </a:lnTo>
                  <a:lnTo>
                    <a:pt x="621" y="3386"/>
                  </a:lnTo>
                  <a:lnTo>
                    <a:pt x="621" y="3382"/>
                  </a:lnTo>
                  <a:lnTo>
                    <a:pt x="621" y="3378"/>
                  </a:lnTo>
                  <a:lnTo>
                    <a:pt x="623" y="3368"/>
                  </a:lnTo>
                  <a:lnTo>
                    <a:pt x="627" y="3359"/>
                  </a:lnTo>
                  <a:lnTo>
                    <a:pt x="622" y="3346"/>
                  </a:lnTo>
                  <a:lnTo>
                    <a:pt x="620" y="3330"/>
                  </a:lnTo>
                  <a:lnTo>
                    <a:pt x="622" y="3315"/>
                  </a:lnTo>
                  <a:lnTo>
                    <a:pt x="626" y="3300"/>
                  </a:lnTo>
                  <a:lnTo>
                    <a:pt x="622" y="3285"/>
                  </a:lnTo>
                  <a:lnTo>
                    <a:pt x="620" y="3270"/>
                  </a:lnTo>
                  <a:lnTo>
                    <a:pt x="622" y="3254"/>
                  </a:lnTo>
                  <a:lnTo>
                    <a:pt x="626" y="3240"/>
                  </a:lnTo>
                  <a:lnTo>
                    <a:pt x="622" y="3225"/>
                  </a:lnTo>
                  <a:lnTo>
                    <a:pt x="620" y="3210"/>
                  </a:lnTo>
                  <a:lnTo>
                    <a:pt x="621" y="3200"/>
                  </a:lnTo>
                  <a:lnTo>
                    <a:pt x="335" y="3200"/>
                  </a:lnTo>
                  <a:close/>
                  <a:moveTo>
                    <a:pt x="678" y="365"/>
                  </a:moveTo>
                  <a:lnTo>
                    <a:pt x="366" y="678"/>
                  </a:lnTo>
                  <a:lnTo>
                    <a:pt x="366" y="2831"/>
                  </a:lnTo>
                  <a:lnTo>
                    <a:pt x="724" y="2831"/>
                  </a:lnTo>
                  <a:lnTo>
                    <a:pt x="771" y="2828"/>
                  </a:lnTo>
                  <a:lnTo>
                    <a:pt x="816" y="2820"/>
                  </a:lnTo>
                  <a:lnTo>
                    <a:pt x="855" y="2806"/>
                  </a:lnTo>
                  <a:lnTo>
                    <a:pt x="891" y="2786"/>
                  </a:lnTo>
                  <a:lnTo>
                    <a:pt x="921" y="2761"/>
                  </a:lnTo>
                  <a:lnTo>
                    <a:pt x="948" y="2730"/>
                  </a:lnTo>
                  <a:lnTo>
                    <a:pt x="969" y="2694"/>
                  </a:lnTo>
                  <a:lnTo>
                    <a:pt x="983" y="2663"/>
                  </a:lnTo>
                  <a:lnTo>
                    <a:pt x="993" y="2633"/>
                  </a:lnTo>
                  <a:lnTo>
                    <a:pt x="1000" y="2606"/>
                  </a:lnTo>
                  <a:lnTo>
                    <a:pt x="1004" y="2581"/>
                  </a:lnTo>
                  <a:lnTo>
                    <a:pt x="1006" y="2562"/>
                  </a:lnTo>
                  <a:lnTo>
                    <a:pt x="1008" y="2550"/>
                  </a:lnTo>
                  <a:lnTo>
                    <a:pt x="1008" y="2545"/>
                  </a:lnTo>
                  <a:lnTo>
                    <a:pt x="1008" y="365"/>
                  </a:lnTo>
                  <a:lnTo>
                    <a:pt x="678" y="365"/>
                  </a:lnTo>
                  <a:close/>
                  <a:moveTo>
                    <a:pt x="121" y="120"/>
                  </a:moveTo>
                  <a:lnTo>
                    <a:pt x="121" y="3080"/>
                  </a:lnTo>
                  <a:lnTo>
                    <a:pt x="621" y="3080"/>
                  </a:lnTo>
                  <a:lnTo>
                    <a:pt x="626" y="3060"/>
                  </a:lnTo>
                  <a:lnTo>
                    <a:pt x="622" y="3045"/>
                  </a:lnTo>
                  <a:lnTo>
                    <a:pt x="620" y="3030"/>
                  </a:lnTo>
                  <a:lnTo>
                    <a:pt x="622" y="3014"/>
                  </a:lnTo>
                  <a:lnTo>
                    <a:pt x="626" y="3000"/>
                  </a:lnTo>
                  <a:lnTo>
                    <a:pt x="622" y="2985"/>
                  </a:lnTo>
                  <a:lnTo>
                    <a:pt x="620" y="2969"/>
                  </a:lnTo>
                  <a:lnTo>
                    <a:pt x="621" y="2960"/>
                  </a:lnTo>
                  <a:lnTo>
                    <a:pt x="622" y="2950"/>
                  </a:lnTo>
                  <a:lnTo>
                    <a:pt x="245" y="2950"/>
                  </a:lnTo>
                  <a:lnTo>
                    <a:pt x="245" y="628"/>
                  </a:lnTo>
                  <a:lnTo>
                    <a:pt x="628" y="244"/>
                  </a:lnTo>
                  <a:lnTo>
                    <a:pt x="1127" y="244"/>
                  </a:lnTo>
                  <a:lnTo>
                    <a:pt x="1127" y="2546"/>
                  </a:lnTo>
                  <a:lnTo>
                    <a:pt x="1127" y="2570"/>
                  </a:lnTo>
                  <a:lnTo>
                    <a:pt x="1125" y="2597"/>
                  </a:lnTo>
                  <a:lnTo>
                    <a:pt x="1120" y="2624"/>
                  </a:lnTo>
                  <a:lnTo>
                    <a:pt x="1113" y="2654"/>
                  </a:lnTo>
                  <a:lnTo>
                    <a:pt x="1103" y="2684"/>
                  </a:lnTo>
                  <a:lnTo>
                    <a:pt x="1092" y="2715"/>
                  </a:lnTo>
                  <a:lnTo>
                    <a:pt x="1079" y="2745"/>
                  </a:lnTo>
                  <a:lnTo>
                    <a:pt x="1062" y="2775"/>
                  </a:lnTo>
                  <a:lnTo>
                    <a:pt x="1043" y="2804"/>
                  </a:lnTo>
                  <a:lnTo>
                    <a:pt x="1020" y="2831"/>
                  </a:lnTo>
                  <a:lnTo>
                    <a:pt x="994" y="2857"/>
                  </a:lnTo>
                  <a:lnTo>
                    <a:pt x="964" y="2881"/>
                  </a:lnTo>
                  <a:lnTo>
                    <a:pt x="932" y="2902"/>
                  </a:lnTo>
                  <a:lnTo>
                    <a:pt x="895" y="2919"/>
                  </a:lnTo>
                  <a:lnTo>
                    <a:pt x="855" y="2933"/>
                  </a:lnTo>
                  <a:lnTo>
                    <a:pt x="810" y="2944"/>
                  </a:lnTo>
                  <a:lnTo>
                    <a:pt x="761" y="2949"/>
                  </a:lnTo>
                  <a:lnTo>
                    <a:pt x="764" y="2969"/>
                  </a:lnTo>
                  <a:lnTo>
                    <a:pt x="763" y="2985"/>
                  </a:lnTo>
                  <a:lnTo>
                    <a:pt x="758" y="3000"/>
                  </a:lnTo>
                  <a:lnTo>
                    <a:pt x="763" y="3015"/>
                  </a:lnTo>
                  <a:lnTo>
                    <a:pt x="764" y="3030"/>
                  </a:lnTo>
                  <a:lnTo>
                    <a:pt x="763" y="3045"/>
                  </a:lnTo>
                  <a:lnTo>
                    <a:pt x="758" y="3060"/>
                  </a:lnTo>
                  <a:lnTo>
                    <a:pt x="763" y="3080"/>
                  </a:lnTo>
                  <a:lnTo>
                    <a:pt x="2837" y="3080"/>
                  </a:lnTo>
                  <a:lnTo>
                    <a:pt x="2896" y="3077"/>
                  </a:lnTo>
                  <a:lnTo>
                    <a:pt x="2949" y="3068"/>
                  </a:lnTo>
                  <a:lnTo>
                    <a:pt x="2999" y="3056"/>
                  </a:lnTo>
                  <a:lnTo>
                    <a:pt x="3045" y="3037"/>
                  </a:lnTo>
                  <a:lnTo>
                    <a:pt x="3087" y="3014"/>
                  </a:lnTo>
                  <a:lnTo>
                    <a:pt x="3125" y="2985"/>
                  </a:lnTo>
                  <a:lnTo>
                    <a:pt x="3158" y="2950"/>
                  </a:lnTo>
                  <a:lnTo>
                    <a:pt x="3188" y="2910"/>
                  </a:lnTo>
                  <a:lnTo>
                    <a:pt x="3214" y="2867"/>
                  </a:lnTo>
                  <a:lnTo>
                    <a:pt x="3230" y="2831"/>
                  </a:lnTo>
                  <a:lnTo>
                    <a:pt x="3243" y="2795"/>
                  </a:lnTo>
                  <a:lnTo>
                    <a:pt x="3252" y="2761"/>
                  </a:lnTo>
                  <a:lnTo>
                    <a:pt x="3259" y="2730"/>
                  </a:lnTo>
                  <a:lnTo>
                    <a:pt x="3264" y="2703"/>
                  </a:lnTo>
                  <a:lnTo>
                    <a:pt x="3266" y="2680"/>
                  </a:lnTo>
                  <a:lnTo>
                    <a:pt x="3268" y="2662"/>
                  </a:lnTo>
                  <a:lnTo>
                    <a:pt x="3269" y="2651"/>
                  </a:lnTo>
                  <a:lnTo>
                    <a:pt x="3269" y="2647"/>
                  </a:lnTo>
                  <a:lnTo>
                    <a:pt x="3269" y="120"/>
                  </a:lnTo>
                  <a:lnTo>
                    <a:pt x="121" y="120"/>
                  </a:lnTo>
                  <a:close/>
                  <a:moveTo>
                    <a:pt x="0" y="0"/>
                  </a:moveTo>
                  <a:lnTo>
                    <a:pt x="3387" y="0"/>
                  </a:lnTo>
                  <a:lnTo>
                    <a:pt x="3387" y="3139"/>
                  </a:lnTo>
                  <a:lnTo>
                    <a:pt x="3383" y="3158"/>
                  </a:lnTo>
                  <a:lnTo>
                    <a:pt x="3375" y="3175"/>
                  </a:lnTo>
                  <a:lnTo>
                    <a:pt x="3362" y="3188"/>
                  </a:lnTo>
                  <a:lnTo>
                    <a:pt x="3346" y="3197"/>
                  </a:lnTo>
                  <a:lnTo>
                    <a:pt x="3326" y="3200"/>
                  </a:lnTo>
                  <a:lnTo>
                    <a:pt x="2557" y="3200"/>
                  </a:lnTo>
                  <a:lnTo>
                    <a:pt x="2534" y="3200"/>
                  </a:lnTo>
                  <a:lnTo>
                    <a:pt x="2515" y="3200"/>
                  </a:lnTo>
                  <a:lnTo>
                    <a:pt x="2501" y="3200"/>
                  </a:lnTo>
                  <a:lnTo>
                    <a:pt x="2493" y="3200"/>
                  </a:lnTo>
                  <a:lnTo>
                    <a:pt x="2489" y="3200"/>
                  </a:lnTo>
                  <a:lnTo>
                    <a:pt x="2488" y="3200"/>
                  </a:lnTo>
                  <a:lnTo>
                    <a:pt x="763" y="3200"/>
                  </a:lnTo>
                  <a:lnTo>
                    <a:pt x="764" y="3210"/>
                  </a:lnTo>
                  <a:lnTo>
                    <a:pt x="763" y="3225"/>
                  </a:lnTo>
                  <a:lnTo>
                    <a:pt x="758" y="3240"/>
                  </a:lnTo>
                  <a:lnTo>
                    <a:pt x="763" y="3255"/>
                  </a:lnTo>
                  <a:lnTo>
                    <a:pt x="764" y="3270"/>
                  </a:lnTo>
                  <a:lnTo>
                    <a:pt x="763" y="3285"/>
                  </a:lnTo>
                  <a:lnTo>
                    <a:pt x="758" y="3300"/>
                  </a:lnTo>
                  <a:lnTo>
                    <a:pt x="763" y="3315"/>
                  </a:lnTo>
                  <a:lnTo>
                    <a:pt x="764" y="3330"/>
                  </a:lnTo>
                  <a:lnTo>
                    <a:pt x="763" y="3345"/>
                  </a:lnTo>
                  <a:lnTo>
                    <a:pt x="758" y="3359"/>
                  </a:lnTo>
                  <a:lnTo>
                    <a:pt x="760" y="3368"/>
                  </a:lnTo>
                  <a:lnTo>
                    <a:pt x="763" y="3378"/>
                  </a:lnTo>
                  <a:lnTo>
                    <a:pt x="763" y="3382"/>
                  </a:lnTo>
                  <a:lnTo>
                    <a:pt x="764" y="3386"/>
                  </a:lnTo>
                  <a:lnTo>
                    <a:pt x="764" y="3389"/>
                  </a:lnTo>
                  <a:lnTo>
                    <a:pt x="763" y="3405"/>
                  </a:lnTo>
                  <a:lnTo>
                    <a:pt x="758" y="3419"/>
                  </a:lnTo>
                  <a:lnTo>
                    <a:pt x="763" y="3434"/>
                  </a:lnTo>
                  <a:lnTo>
                    <a:pt x="764" y="3450"/>
                  </a:lnTo>
                  <a:lnTo>
                    <a:pt x="763" y="3465"/>
                  </a:lnTo>
                  <a:lnTo>
                    <a:pt x="758" y="3480"/>
                  </a:lnTo>
                  <a:lnTo>
                    <a:pt x="763" y="3494"/>
                  </a:lnTo>
                  <a:lnTo>
                    <a:pt x="764" y="3510"/>
                  </a:lnTo>
                  <a:lnTo>
                    <a:pt x="763" y="3525"/>
                  </a:lnTo>
                  <a:lnTo>
                    <a:pt x="758" y="3540"/>
                  </a:lnTo>
                  <a:lnTo>
                    <a:pt x="763" y="3556"/>
                  </a:lnTo>
                  <a:lnTo>
                    <a:pt x="764" y="3572"/>
                  </a:lnTo>
                  <a:lnTo>
                    <a:pt x="764" y="3573"/>
                  </a:lnTo>
                  <a:lnTo>
                    <a:pt x="764" y="3575"/>
                  </a:lnTo>
                  <a:lnTo>
                    <a:pt x="759" y="3594"/>
                  </a:lnTo>
                  <a:lnTo>
                    <a:pt x="751" y="3611"/>
                  </a:lnTo>
                  <a:lnTo>
                    <a:pt x="753" y="3631"/>
                  </a:lnTo>
                  <a:lnTo>
                    <a:pt x="749" y="3650"/>
                  </a:lnTo>
                  <a:lnTo>
                    <a:pt x="740" y="3669"/>
                  </a:lnTo>
                  <a:lnTo>
                    <a:pt x="727" y="3684"/>
                  </a:lnTo>
                  <a:lnTo>
                    <a:pt x="723" y="3704"/>
                  </a:lnTo>
                  <a:lnTo>
                    <a:pt x="714" y="3723"/>
                  </a:lnTo>
                  <a:lnTo>
                    <a:pt x="700" y="3738"/>
                  </a:lnTo>
                  <a:lnTo>
                    <a:pt x="683" y="3749"/>
                  </a:lnTo>
                  <a:lnTo>
                    <a:pt x="673" y="3766"/>
                  </a:lnTo>
                  <a:lnTo>
                    <a:pt x="661" y="3781"/>
                  </a:lnTo>
                  <a:lnTo>
                    <a:pt x="642" y="3792"/>
                  </a:lnTo>
                  <a:lnTo>
                    <a:pt x="623" y="3797"/>
                  </a:lnTo>
                  <a:lnTo>
                    <a:pt x="610" y="3812"/>
                  </a:lnTo>
                  <a:lnTo>
                    <a:pt x="592" y="3823"/>
                  </a:lnTo>
                  <a:lnTo>
                    <a:pt x="572" y="3830"/>
                  </a:lnTo>
                  <a:lnTo>
                    <a:pt x="551" y="3828"/>
                  </a:lnTo>
                  <a:lnTo>
                    <a:pt x="535" y="3839"/>
                  </a:lnTo>
                  <a:lnTo>
                    <a:pt x="515" y="3844"/>
                  </a:lnTo>
                  <a:lnTo>
                    <a:pt x="510" y="3846"/>
                  </a:lnTo>
                  <a:lnTo>
                    <a:pt x="505" y="3846"/>
                  </a:lnTo>
                  <a:lnTo>
                    <a:pt x="490" y="3843"/>
                  </a:lnTo>
                  <a:lnTo>
                    <a:pt x="475" y="3838"/>
                  </a:lnTo>
                  <a:lnTo>
                    <a:pt x="455" y="3844"/>
                  </a:lnTo>
                  <a:lnTo>
                    <a:pt x="436" y="3844"/>
                  </a:lnTo>
                  <a:lnTo>
                    <a:pt x="416" y="3838"/>
                  </a:lnTo>
                  <a:lnTo>
                    <a:pt x="398" y="3827"/>
                  </a:lnTo>
                  <a:lnTo>
                    <a:pt x="378" y="3827"/>
                  </a:lnTo>
                  <a:lnTo>
                    <a:pt x="358" y="3821"/>
                  </a:lnTo>
                  <a:lnTo>
                    <a:pt x="341" y="3811"/>
                  </a:lnTo>
                  <a:lnTo>
                    <a:pt x="329" y="3795"/>
                  </a:lnTo>
                  <a:lnTo>
                    <a:pt x="309" y="3790"/>
                  </a:lnTo>
                  <a:lnTo>
                    <a:pt x="291" y="3779"/>
                  </a:lnTo>
                  <a:lnTo>
                    <a:pt x="278" y="3764"/>
                  </a:lnTo>
                  <a:lnTo>
                    <a:pt x="269" y="3745"/>
                  </a:lnTo>
                  <a:lnTo>
                    <a:pt x="251" y="3734"/>
                  </a:lnTo>
                  <a:lnTo>
                    <a:pt x="239" y="3719"/>
                  </a:lnTo>
                  <a:lnTo>
                    <a:pt x="232" y="3705"/>
                  </a:lnTo>
                  <a:lnTo>
                    <a:pt x="228" y="3691"/>
                  </a:lnTo>
                  <a:lnTo>
                    <a:pt x="228" y="3724"/>
                  </a:lnTo>
                  <a:lnTo>
                    <a:pt x="204" y="3647"/>
                  </a:lnTo>
                  <a:lnTo>
                    <a:pt x="200" y="3626"/>
                  </a:lnTo>
                  <a:lnTo>
                    <a:pt x="203" y="3606"/>
                  </a:lnTo>
                  <a:lnTo>
                    <a:pt x="194" y="3588"/>
                  </a:lnTo>
                  <a:lnTo>
                    <a:pt x="192" y="3567"/>
                  </a:lnTo>
                  <a:lnTo>
                    <a:pt x="193" y="3552"/>
                  </a:lnTo>
                  <a:lnTo>
                    <a:pt x="198" y="3536"/>
                  </a:lnTo>
                  <a:lnTo>
                    <a:pt x="193" y="3521"/>
                  </a:lnTo>
                  <a:lnTo>
                    <a:pt x="191" y="3506"/>
                  </a:lnTo>
                  <a:lnTo>
                    <a:pt x="193" y="3490"/>
                  </a:lnTo>
                  <a:lnTo>
                    <a:pt x="198" y="3476"/>
                  </a:lnTo>
                  <a:lnTo>
                    <a:pt x="193" y="3461"/>
                  </a:lnTo>
                  <a:lnTo>
                    <a:pt x="191" y="3447"/>
                  </a:lnTo>
                  <a:lnTo>
                    <a:pt x="193" y="3430"/>
                  </a:lnTo>
                  <a:lnTo>
                    <a:pt x="198" y="3415"/>
                  </a:lnTo>
                  <a:lnTo>
                    <a:pt x="193" y="3402"/>
                  </a:lnTo>
                  <a:lnTo>
                    <a:pt x="191" y="3386"/>
                  </a:lnTo>
                  <a:lnTo>
                    <a:pt x="192" y="3379"/>
                  </a:lnTo>
                  <a:lnTo>
                    <a:pt x="194" y="3367"/>
                  </a:lnTo>
                  <a:lnTo>
                    <a:pt x="198" y="3356"/>
                  </a:lnTo>
                  <a:lnTo>
                    <a:pt x="193" y="3342"/>
                  </a:lnTo>
                  <a:lnTo>
                    <a:pt x="191" y="3326"/>
                  </a:lnTo>
                  <a:lnTo>
                    <a:pt x="193" y="3311"/>
                  </a:lnTo>
                  <a:lnTo>
                    <a:pt x="198" y="3296"/>
                  </a:lnTo>
                  <a:lnTo>
                    <a:pt x="193" y="3281"/>
                  </a:lnTo>
                  <a:lnTo>
                    <a:pt x="191" y="3266"/>
                  </a:lnTo>
                  <a:lnTo>
                    <a:pt x="193" y="3250"/>
                  </a:lnTo>
                  <a:lnTo>
                    <a:pt x="198" y="3236"/>
                  </a:lnTo>
                  <a:lnTo>
                    <a:pt x="193" y="3221"/>
                  </a:lnTo>
                  <a:lnTo>
                    <a:pt x="191" y="3206"/>
                  </a:lnTo>
                  <a:lnTo>
                    <a:pt x="192" y="3200"/>
                  </a:lnTo>
                  <a:lnTo>
                    <a:pt x="0" y="3200"/>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37" name="Freeform 13"/>
            <p:cNvSpPr>
              <a:spLocks noEditPoints="1"/>
            </p:cNvSpPr>
            <p:nvPr/>
          </p:nvSpPr>
          <p:spPr bwMode="auto">
            <a:xfrm>
              <a:off x="2241551" y="2862263"/>
              <a:ext cx="922338" cy="344488"/>
            </a:xfrm>
            <a:custGeom>
              <a:avLst/>
              <a:gdLst>
                <a:gd name="T0" fmla="*/ 2147483647 w 1743"/>
                <a:gd name="T1" fmla="*/ 2147483647 h 653"/>
                <a:gd name="T2" fmla="*/ 2147483647 w 1743"/>
                <a:gd name="T3" fmla="*/ 2147483647 h 653"/>
                <a:gd name="T4" fmla="*/ 2147483647 w 1743"/>
                <a:gd name="T5" fmla="*/ 2147483647 h 653"/>
                <a:gd name="T6" fmla="*/ 2147483647 w 1743"/>
                <a:gd name="T7" fmla="*/ 2147483647 h 653"/>
                <a:gd name="T8" fmla="*/ 2147483647 w 1743"/>
                <a:gd name="T9" fmla="*/ 2147483647 h 653"/>
                <a:gd name="T10" fmla="*/ 2147483647 w 1743"/>
                <a:gd name="T11" fmla="*/ 2147483647 h 653"/>
                <a:gd name="T12" fmla="*/ 2147483647 w 1743"/>
                <a:gd name="T13" fmla="*/ 2147483647 h 653"/>
                <a:gd name="T14" fmla="*/ 2147483647 w 1743"/>
                <a:gd name="T15" fmla="*/ 2147483647 h 653"/>
                <a:gd name="T16" fmla="*/ 2147483647 w 1743"/>
                <a:gd name="T17" fmla="*/ 2147483647 h 653"/>
                <a:gd name="T18" fmla="*/ 2147483647 w 1743"/>
                <a:gd name="T19" fmla="*/ 2147483647 h 653"/>
                <a:gd name="T20" fmla="*/ 2147483647 w 1743"/>
                <a:gd name="T21" fmla="*/ 2147483647 h 653"/>
                <a:gd name="T22" fmla="*/ 2147483647 w 1743"/>
                <a:gd name="T23" fmla="*/ 2147483647 h 653"/>
                <a:gd name="T24" fmla="*/ 2147483647 w 1743"/>
                <a:gd name="T25" fmla="*/ 2147483647 h 653"/>
                <a:gd name="T26" fmla="*/ 2147483647 w 1743"/>
                <a:gd name="T27" fmla="*/ 2147483647 h 653"/>
                <a:gd name="T28" fmla="*/ 2147483647 w 1743"/>
                <a:gd name="T29" fmla="*/ 2147483647 h 653"/>
                <a:gd name="T30" fmla="*/ 2147483647 w 1743"/>
                <a:gd name="T31" fmla="*/ 2147483647 h 653"/>
                <a:gd name="T32" fmla="*/ 2147483647 w 1743"/>
                <a:gd name="T33" fmla="*/ 2147483647 h 653"/>
                <a:gd name="T34" fmla="*/ 2147483647 w 1743"/>
                <a:gd name="T35" fmla="*/ 2147483647 h 653"/>
                <a:gd name="T36" fmla="*/ 2147483647 w 1743"/>
                <a:gd name="T37" fmla="*/ 2147483647 h 653"/>
                <a:gd name="T38" fmla="*/ 2147483647 w 1743"/>
                <a:gd name="T39" fmla="*/ 2147483647 h 653"/>
                <a:gd name="T40" fmla="*/ 2147483647 w 1743"/>
                <a:gd name="T41" fmla="*/ 2147483647 h 653"/>
                <a:gd name="T42" fmla="*/ 2147483647 w 1743"/>
                <a:gd name="T43" fmla="*/ 2147483647 h 653"/>
                <a:gd name="T44" fmla="*/ 2147483647 w 1743"/>
                <a:gd name="T45" fmla="*/ 2147483647 h 653"/>
                <a:gd name="T46" fmla="*/ 2147483647 w 1743"/>
                <a:gd name="T47" fmla="*/ 2147483647 h 653"/>
                <a:gd name="T48" fmla="*/ 0 w 1743"/>
                <a:gd name="T49" fmla="*/ 0 h 653"/>
                <a:gd name="T50" fmla="*/ 2147483647 w 1743"/>
                <a:gd name="T51" fmla="*/ 0 h 653"/>
                <a:gd name="T52" fmla="*/ 2147483647 w 1743"/>
                <a:gd name="T53" fmla="*/ 2147483647 h 653"/>
                <a:gd name="T54" fmla="*/ 2147483647 w 1743"/>
                <a:gd name="T55" fmla="*/ 2147483647 h 653"/>
                <a:gd name="T56" fmla="*/ 2147483647 w 1743"/>
                <a:gd name="T57" fmla="*/ 2147483647 h 653"/>
                <a:gd name="T58" fmla="*/ 2147483647 w 1743"/>
                <a:gd name="T59" fmla="*/ 2147483647 h 653"/>
                <a:gd name="T60" fmla="*/ 2147483647 w 1743"/>
                <a:gd name="T61" fmla="*/ 2147483647 h 653"/>
                <a:gd name="T62" fmla="*/ 2147483647 w 1743"/>
                <a:gd name="T63" fmla="*/ 2147483647 h 653"/>
                <a:gd name="T64" fmla="*/ 2147483647 w 1743"/>
                <a:gd name="T65" fmla="*/ 2147483647 h 653"/>
                <a:gd name="T66" fmla="*/ 2147483647 w 1743"/>
                <a:gd name="T67" fmla="*/ 2147483647 h 653"/>
                <a:gd name="T68" fmla="*/ 2147483647 w 1743"/>
                <a:gd name="T69" fmla="*/ 2147483647 h 653"/>
                <a:gd name="T70" fmla="*/ 2147483647 w 1743"/>
                <a:gd name="T71" fmla="*/ 2147483647 h 653"/>
                <a:gd name="T72" fmla="*/ 2147483647 w 1743"/>
                <a:gd name="T73" fmla="*/ 2147483647 h 653"/>
                <a:gd name="T74" fmla="*/ 2147483647 w 1743"/>
                <a:gd name="T75" fmla="*/ 2147483647 h 653"/>
                <a:gd name="T76" fmla="*/ 2147483647 w 1743"/>
                <a:gd name="T77" fmla="*/ 2147483647 h 653"/>
                <a:gd name="T78" fmla="*/ 2147483647 w 1743"/>
                <a:gd name="T79" fmla="*/ 2147483647 h 653"/>
                <a:gd name="T80" fmla="*/ 2147483647 w 1743"/>
                <a:gd name="T81" fmla="*/ 2147483647 h 653"/>
                <a:gd name="T82" fmla="*/ 2147483647 w 1743"/>
                <a:gd name="T83" fmla="*/ 2147483647 h 653"/>
                <a:gd name="T84" fmla="*/ 2147483647 w 1743"/>
                <a:gd name="T85" fmla="*/ 2147483647 h 653"/>
                <a:gd name="T86" fmla="*/ 0 w 1743"/>
                <a:gd name="T87" fmla="*/ 2147483647 h 653"/>
                <a:gd name="T88" fmla="*/ 0 w 1743"/>
                <a:gd name="T89" fmla="*/ 2147483647 h 653"/>
                <a:gd name="T90" fmla="*/ 0 w 1743"/>
                <a:gd name="T91" fmla="*/ 2147483647 h 653"/>
                <a:gd name="T92" fmla="*/ 0 w 1743"/>
                <a:gd name="T93" fmla="*/ 2147483647 h 653"/>
                <a:gd name="T94" fmla="*/ 0 w 1743"/>
                <a:gd name="T95" fmla="*/ 2147483647 h 653"/>
                <a:gd name="T96" fmla="*/ 0 w 1743"/>
                <a:gd name="T97" fmla="*/ 0 h 6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743" h="653">
                  <a:moveTo>
                    <a:pt x="120" y="119"/>
                  </a:moveTo>
                  <a:lnTo>
                    <a:pt x="120" y="224"/>
                  </a:lnTo>
                  <a:lnTo>
                    <a:pt x="120" y="227"/>
                  </a:lnTo>
                  <a:lnTo>
                    <a:pt x="120" y="230"/>
                  </a:lnTo>
                  <a:lnTo>
                    <a:pt x="121" y="532"/>
                  </a:lnTo>
                  <a:lnTo>
                    <a:pt x="1387" y="532"/>
                  </a:lnTo>
                  <a:lnTo>
                    <a:pt x="1428" y="531"/>
                  </a:lnTo>
                  <a:lnTo>
                    <a:pt x="1464" y="526"/>
                  </a:lnTo>
                  <a:lnTo>
                    <a:pt x="1496" y="517"/>
                  </a:lnTo>
                  <a:lnTo>
                    <a:pt x="1526" y="505"/>
                  </a:lnTo>
                  <a:lnTo>
                    <a:pt x="1551" y="488"/>
                  </a:lnTo>
                  <a:lnTo>
                    <a:pt x="1572" y="470"/>
                  </a:lnTo>
                  <a:lnTo>
                    <a:pt x="1589" y="447"/>
                  </a:lnTo>
                  <a:lnTo>
                    <a:pt x="1601" y="424"/>
                  </a:lnTo>
                  <a:lnTo>
                    <a:pt x="1610" y="399"/>
                  </a:lnTo>
                  <a:lnTo>
                    <a:pt x="1616" y="374"/>
                  </a:lnTo>
                  <a:lnTo>
                    <a:pt x="1620" y="350"/>
                  </a:lnTo>
                  <a:lnTo>
                    <a:pt x="1622" y="331"/>
                  </a:lnTo>
                  <a:lnTo>
                    <a:pt x="1623" y="314"/>
                  </a:lnTo>
                  <a:lnTo>
                    <a:pt x="1623" y="303"/>
                  </a:lnTo>
                  <a:lnTo>
                    <a:pt x="1623" y="298"/>
                  </a:lnTo>
                  <a:lnTo>
                    <a:pt x="1622" y="294"/>
                  </a:lnTo>
                  <a:lnTo>
                    <a:pt x="1622" y="119"/>
                  </a:lnTo>
                  <a:lnTo>
                    <a:pt x="120" y="119"/>
                  </a:lnTo>
                  <a:close/>
                  <a:moveTo>
                    <a:pt x="0" y="0"/>
                  </a:moveTo>
                  <a:lnTo>
                    <a:pt x="1743" y="0"/>
                  </a:lnTo>
                  <a:lnTo>
                    <a:pt x="1743" y="292"/>
                  </a:lnTo>
                  <a:lnTo>
                    <a:pt x="1743" y="303"/>
                  </a:lnTo>
                  <a:lnTo>
                    <a:pt x="1743" y="322"/>
                  </a:lnTo>
                  <a:lnTo>
                    <a:pt x="1740" y="345"/>
                  </a:lnTo>
                  <a:lnTo>
                    <a:pt x="1737" y="374"/>
                  </a:lnTo>
                  <a:lnTo>
                    <a:pt x="1729" y="406"/>
                  </a:lnTo>
                  <a:lnTo>
                    <a:pt x="1718" y="440"/>
                  </a:lnTo>
                  <a:lnTo>
                    <a:pt x="1702" y="475"/>
                  </a:lnTo>
                  <a:lnTo>
                    <a:pt x="1681" y="510"/>
                  </a:lnTo>
                  <a:lnTo>
                    <a:pt x="1654" y="543"/>
                  </a:lnTo>
                  <a:lnTo>
                    <a:pt x="1623" y="572"/>
                  </a:lnTo>
                  <a:lnTo>
                    <a:pt x="1589" y="597"/>
                  </a:lnTo>
                  <a:lnTo>
                    <a:pt x="1551" y="617"/>
                  </a:lnTo>
                  <a:lnTo>
                    <a:pt x="1509" y="633"/>
                  </a:lnTo>
                  <a:lnTo>
                    <a:pt x="1464" y="644"/>
                  </a:lnTo>
                  <a:lnTo>
                    <a:pt x="1416" y="650"/>
                  </a:lnTo>
                  <a:lnTo>
                    <a:pt x="1363" y="653"/>
                  </a:lnTo>
                  <a:lnTo>
                    <a:pt x="0" y="653"/>
                  </a:lnTo>
                  <a:lnTo>
                    <a:pt x="0" y="240"/>
                  </a:lnTo>
                  <a:lnTo>
                    <a:pt x="0" y="237"/>
                  </a:lnTo>
                  <a:lnTo>
                    <a:pt x="0" y="232"/>
                  </a:lnTo>
                  <a:lnTo>
                    <a:pt x="0" y="227"/>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38" name="Freeform 14"/>
            <p:cNvSpPr>
              <a:spLocks/>
            </p:cNvSpPr>
            <p:nvPr/>
          </p:nvSpPr>
          <p:spPr bwMode="auto">
            <a:xfrm>
              <a:off x="2246313" y="3327400"/>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4"/>
                  </a:lnTo>
                  <a:lnTo>
                    <a:pt x="221" y="135"/>
                  </a:lnTo>
                  <a:lnTo>
                    <a:pt x="221" y="141"/>
                  </a:lnTo>
                  <a:lnTo>
                    <a:pt x="219" y="150"/>
                  </a:lnTo>
                  <a:lnTo>
                    <a:pt x="216" y="160"/>
                  </a:lnTo>
                  <a:lnTo>
                    <a:pt x="211" y="171"/>
                  </a:lnTo>
                  <a:lnTo>
                    <a:pt x="202" y="183"/>
                  </a:lnTo>
                  <a:lnTo>
                    <a:pt x="192" y="194"/>
                  </a:lnTo>
                  <a:lnTo>
                    <a:pt x="179" y="206"/>
                  </a:lnTo>
                  <a:lnTo>
                    <a:pt x="160" y="213"/>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39" name="Freeform 15"/>
            <p:cNvSpPr>
              <a:spLocks/>
            </p:cNvSpPr>
            <p:nvPr/>
          </p:nvSpPr>
          <p:spPr bwMode="auto">
            <a:xfrm>
              <a:off x="2246313" y="3509963"/>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1" y="135"/>
                  </a:lnTo>
                  <a:lnTo>
                    <a:pt x="221" y="140"/>
                  </a:lnTo>
                  <a:lnTo>
                    <a:pt x="219" y="149"/>
                  </a:lnTo>
                  <a:lnTo>
                    <a:pt x="216" y="159"/>
                  </a:lnTo>
                  <a:lnTo>
                    <a:pt x="211" y="171"/>
                  </a:lnTo>
                  <a:lnTo>
                    <a:pt x="202" y="183"/>
                  </a:lnTo>
                  <a:lnTo>
                    <a:pt x="192" y="195"/>
                  </a:lnTo>
                  <a:lnTo>
                    <a:pt x="179" y="205"/>
                  </a:lnTo>
                  <a:lnTo>
                    <a:pt x="160" y="214"/>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40" name="Freeform 16"/>
            <p:cNvSpPr>
              <a:spLocks/>
            </p:cNvSpPr>
            <p:nvPr/>
          </p:nvSpPr>
          <p:spPr bwMode="auto">
            <a:xfrm>
              <a:off x="2444751" y="3509963"/>
              <a:ext cx="115888"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1" y="135"/>
                  </a:lnTo>
                  <a:lnTo>
                    <a:pt x="221" y="140"/>
                  </a:lnTo>
                  <a:lnTo>
                    <a:pt x="219" y="149"/>
                  </a:lnTo>
                  <a:lnTo>
                    <a:pt x="216" y="159"/>
                  </a:lnTo>
                  <a:lnTo>
                    <a:pt x="211" y="171"/>
                  </a:lnTo>
                  <a:lnTo>
                    <a:pt x="204" y="183"/>
                  </a:lnTo>
                  <a:lnTo>
                    <a:pt x="193" y="195"/>
                  </a:lnTo>
                  <a:lnTo>
                    <a:pt x="179" y="205"/>
                  </a:lnTo>
                  <a:lnTo>
                    <a:pt x="160" y="214"/>
                  </a:lnTo>
                  <a:lnTo>
                    <a:pt x="138" y="219"/>
                  </a:lnTo>
                  <a:lnTo>
                    <a:pt x="112"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41" name="Freeform 17"/>
            <p:cNvSpPr>
              <a:spLocks/>
            </p:cNvSpPr>
            <p:nvPr/>
          </p:nvSpPr>
          <p:spPr bwMode="auto">
            <a:xfrm>
              <a:off x="2643188" y="3509963"/>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0" y="135"/>
                  </a:lnTo>
                  <a:lnTo>
                    <a:pt x="220" y="140"/>
                  </a:lnTo>
                  <a:lnTo>
                    <a:pt x="219" y="149"/>
                  </a:lnTo>
                  <a:lnTo>
                    <a:pt x="215" y="159"/>
                  </a:lnTo>
                  <a:lnTo>
                    <a:pt x="210" y="171"/>
                  </a:lnTo>
                  <a:lnTo>
                    <a:pt x="202" y="183"/>
                  </a:lnTo>
                  <a:lnTo>
                    <a:pt x="191" y="195"/>
                  </a:lnTo>
                  <a:lnTo>
                    <a:pt x="178" y="205"/>
                  </a:lnTo>
                  <a:lnTo>
                    <a:pt x="159" y="214"/>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42" name="Freeform 18"/>
            <p:cNvSpPr>
              <a:spLocks/>
            </p:cNvSpPr>
            <p:nvPr/>
          </p:nvSpPr>
          <p:spPr bwMode="auto">
            <a:xfrm>
              <a:off x="2246313" y="3690938"/>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1" y="136"/>
                  </a:lnTo>
                  <a:lnTo>
                    <a:pt x="221" y="141"/>
                  </a:lnTo>
                  <a:lnTo>
                    <a:pt x="219" y="149"/>
                  </a:lnTo>
                  <a:lnTo>
                    <a:pt x="216" y="160"/>
                  </a:lnTo>
                  <a:lnTo>
                    <a:pt x="211" y="172"/>
                  </a:lnTo>
                  <a:lnTo>
                    <a:pt x="202" y="183"/>
                  </a:lnTo>
                  <a:lnTo>
                    <a:pt x="192" y="195"/>
                  </a:lnTo>
                  <a:lnTo>
                    <a:pt x="179" y="205"/>
                  </a:lnTo>
                  <a:lnTo>
                    <a:pt x="160" y="214"/>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43" name="Freeform 19"/>
            <p:cNvSpPr>
              <a:spLocks/>
            </p:cNvSpPr>
            <p:nvPr/>
          </p:nvSpPr>
          <p:spPr bwMode="auto">
            <a:xfrm>
              <a:off x="2444751" y="3690938"/>
              <a:ext cx="115888"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1" y="136"/>
                  </a:lnTo>
                  <a:lnTo>
                    <a:pt x="221" y="141"/>
                  </a:lnTo>
                  <a:lnTo>
                    <a:pt x="219" y="149"/>
                  </a:lnTo>
                  <a:lnTo>
                    <a:pt x="216" y="160"/>
                  </a:lnTo>
                  <a:lnTo>
                    <a:pt x="211" y="172"/>
                  </a:lnTo>
                  <a:lnTo>
                    <a:pt x="204" y="183"/>
                  </a:lnTo>
                  <a:lnTo>
                    <a:pt x="193" y="195"/>
                  </a:lnTo>
                  <a:lnTo>
                    <a:pt x="179" y="205"/>
                  </a:lnTo>
                  <a:lnTo>
                    <a:pt x="160" y="214"/>
                  </a:lnTo>
                  <a:lnTo>
                    <a:pt x="138" y="219"/>
                  </a:lnTo>
                  <a:lnTo>
                    <a:pt x="112"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44" name="Freeform 20"/>
            <p:cNvSpPr>
              <a:spLocks/>
            </p:cNvSpPr>
            <p:nvPr/>
          </p:nvSpPr>
          <p:spPr bwMode="auto">
            <a:xfrm>
              <a:off x="2643188" y="3690938"/>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0" y="136"/>
                  </a:lnTo>
                  <a:lnTo>
                    <a:pt x="220" y="141"/>
                  </a:lnTo>
                  <a:lnTo>
                    <a:pt x="219" y="149"/>
                  </a:lnTo>
                  <a:lnTo>
                    <a:pt x="215" y="160"/>
                  </a:lnTo>
                  <a:lnTo>
                    <a:pt x="210" y="172"/>
                  </a:lnTo>
                  <a:lnTo>
                    <a:pt x="202" y="183"/>
                  </a:lnTo>
                  <a:lnTo>
                    <a:pt x="191" y="195"/>
                  </a:lnTo>
                  <a:lnTo>
                    <a:pt x="178" y="205"/>
                  </a:lnTo>
                  <a:lnTo>
                    <a:pt x="159" y="214"/>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45" name="Freeform 21"/>
            <p:cNvSpPr>
              <a:spLocks/>
            </p:cNvSpPr>
            <p:nvPr/>
          </p:nvSpPr>
          <p:spPr bwMode="auto">
            <a:xfrm>
              <a:off x="2444751" y="3327400"/>
              <a:ext cx="115888"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4"/>
                  </a:lnTo>
                  <a:lnTo>
                    <a:pt x="221" y="135"/>
                  </a:lnTo>
                  <a:lnTo>
                    <a:pt x="221" y="141"/>
                  </a:lnTo>
                  <a:lnTo>
                    <a:pt x="219" y="150"/>
                  </a:lnTo>
                  <a:lnTo>
                    <a:pt x="216" y="160"/>
                  </a:lnTo>
                  <a:lnTo>
                    <a:pt x="211" y="171"/>
                  </a:lnTo>
                  <a:lnTo>
                    <a:pt x="204" y="183"/>
                  </a:lnTo>
                  <a:lnTo>
                    <a:pt x="193" y="194"/>
                  </a:lnTo>
                  <a:lnTo>
                    <a:pt x="179" y="206"/>
                  </a:lnTo>
                  <a:lnTo>
                    <a:pt x="160" y="213"/>
                  </a:lnTo>
                  <a:lnTo>
                    <a:pt x="138" y="219"/>
                  </a:lnTo>
                  <a:lnTo>
                    <a:pt x="112"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46" name="Freeform 22"/>
            <p:cNvSpPr>
              <a:spLocks/>
            </p:cNvSpPr>
            <p:nvPr/>
          </p:nvSpPr>
          <p:spPr bwMode="auto">
            <a:xfrm>
              <a:off x="2643188" y="3327400"/>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4"/>
                  </a:lnTo>
                  <a:lnTo>
                    <a:pt x="220" y="135"/>
                  </a:lnTo>
                  <a:lnTo>
                    <a:pt x="220" y="141"/>
                  </a:lnTo>
                  <a:lnTo>
                    <a:pt x="219" y="150"/>
                  </a:lnTo>
                  <a:lnTo>
                    <a:pt x="215" y="160"/>
                  </a:lnTo>
                  <a:lnTo>
                    <a:pt x="210" y="171"/>
                  </a:lnTo>
                  <a:lnTo>
                    <a:pt x="202" y="183"/>
                  </a:lnTo>
                  <a:lnTo>
                    <a:pt x="191" y="194"/>
                  </a:lnTo>
                  <a:lnTo>
                    <a:pt x="178" y="206"/>
                  </a:lnTo>
                  <a:lnTo>
                    <a:pt x="159" y="213"/>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47" name="Rectangle 23"/>
            <p:cNvSpPr>
              <a:spLocks noChangeArrowheads="1"/>
            </p:cNvSpPr>
            <p:nvPr/>
          </p:nvSpPr>
          <p:spPr bwMode="auto">
            <a:xfrm>
              <a:off x="1809751" y="2794000"/>
              <a:ext cx="185738" cy="36513"/>
            </a:xfrm>
            <a:prstGeom prst="rect">
              <a:avLst/>
            </a:prstGeom>
            <a:grp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a:defRPr/>
              </a:pPr>
              <a:endParaRPr lang="ko-KR" altLang="en-US" sz="1000" kern="0">
                <a:latin typeface="Calibri" panose="020F0502020204030204" pitchFamily="34" charset="0"/>
                <a:ea typeface="맑은 고딕" pitchFamily="50" charset="-127"/>
                <a:cs typeface="Arial" panose="020B0604020202020204" pitchFamily="34" charset="0"/>
              </a:endParaRPr>
            </a:p>
          </p:txBody>
        </p:sp>
        <p:sp>
          <p:nvSpPr>
            <p:cNvPr id="148" name="Freeform 24"/>
            <p:cNvSpPr>
              <a:spLocks noEditPoints="1"/>
            </p:cNvSpPr>
            <p:nvPr/>
          </p:nvSpPr>
          <p:spPr bwMode="auto">
            <a:xfrm>
              <a:off x="1809751" y="2851150"/>
              <a:ext cx="188913" cy="127000"/>
            </a:xfrm>
            <a:custGeom>
              <a:avLst/>
              <a:gdLst>
                <a:gd name="T0" fmla="*/ 2147483647 w 355"/>
                <a:gd name="T1" fmla="*/ 2147483647 h 240"/>
                <a:gd name="T2" fmla="*/ 2147483647 w 355"/>
                <a:gd name="T3" fmla="*/ 2147483647 h 240"/>
                <a:gd name="T4" fmla="*/ 2147483647 w 355"/>
                <a:gd name="T5" fmla="*/ 2147483647 h 240"/>
                <a:gd name="T6" fmla="*/ 2147483647 w 355"/>
                <a:gd name="T7" fmla="*/ 2147483647 h 240"/>
                <a:gd name="T8" fmla="*/ 2147483647 w 355"/>
                <a:gd name="T9" fmla="*/ 2147483647 h 240"/>
                <a:gd name="T10" fmla="*/ 2147483647 w 355"/>
                <a:gd name="T11" fmla="*/ 2147483647 h 240"/>
                <a:gd name="T12" fmla="*/ 2147483647 w 355"/>
                <a:gd name="T13" fmla="*/ 2147483647 h 240"/>
                <a:gd name="T14" fmla="*/ 2147483647 w 355"/>
                <a:gd name="T15" fmla="*/ 2147483647 h 240"/>
                <a:gd name="T16" fmla="*/ 2147483647 w 355"/>
                <a:gd name="T17" fmla="*/ 2147483647 h 240"/>
                <a:gd name="T18" fmla="*/ 2147483647 w 355"/>
                <a:gd name="T19" fmla="*/ 2147483647 h 240"/>
                <a:gd name="T20" fmla="*/ 2147483647 w 355"/>
                <a:gd name="T21" fmla="*/ 2147483647 h 240"/>
                <a:gd name="T22" fmla="*/ 2147483647 w 355"/>
                <a:gd name="T23" fmla="*/ 2147483647 h 240"/>
                <a:gd name="T24" fmla="*/ 2147483647 w 355"/>
                <a:gd name="T25" fmla="*/ 2147483647 h 240"/>
                <a:gd name="T26" fmla="*/ 2147483647 w 355"/>
                <a:gd name="T27" fmla="*/ 2147483647 h 240"/>
                <a:gd name="T28" fmla="*/ 2147483647 w 355"/>
                <a:gd name="T29" fmla="*/ 2147483647 h 240"/>
                <a:gd name="T30" fmla="*/ 2147483647 w 355"/>
                <a:gd name="T31" fmla="*/ 2147483647 h 240"/>
                <a:gd name="T32" fmla="*/ 2147483647 w 355"/>
                <a:gd name="T33" fmla="*/ 2147483647 h 240"/>
                <a:gd name="T34" fmla="*/ 2147483647 w 355"/>
                <a:gd name="T35" fmla="*/ 2147483647 h 240"/>
                <a:gd name="T36" fmla="*/ 2147483647 w 355"/>
                <a:gd name="T37" fmla="*/ 2147483647 h 240"/>
                <a:gd name="T38" fmla="*/ 2147483647 w 355"/>
                <a:gd name="T39" fmla="*/ 2147483647 h 240"/>
                <a:gd name="T40" fmla="*/ 2147483647 w 355"/>
                <a:gd name="T41" fmla="*/ 2147483647 h 240"/>
                <a:gd name="T42" fmla="*/ 2147483647 w 355"/>
                <a:gd name="T43" fmla="*/ 2147483647 h 240"/>
                <a:gd name="T44" fmla="*/ 2147483647 w 355"/>
                <a:gd name="T45" fmla="*/ 2147483647 h 240"/>
                <a:gd name="T46" fmla="*/ 0 w 355"/>
                <a:gd name="T47" fmla="*/ 0 h 240"/>
                <a:gd name="T48" fmla="*/ 2147483647 w 355"/>
                <a:gd name="T49" fmla="*/ 0 h 240"/>
                <a:gd name="T50" fmla="*/ 2147483647 w 355"/>
                <a:gd name="T51" fmla="*/ 0 h 240"/>
                <a:gd name="T52" fmla="*/ 2147483647 w 355"/>
                <a:gd name="T53" fmla="*/ 2147483647 h 240"/>
                <a:gd name="T54" fmla="*/ 2147483647 w 355"/>
                <a:gd name="T55" fmla="*/ 2147483647 h 240"/>
                <a:gd name="T56" fmla="*/ 2147483647 w 355"/>
                <a:gd name="T57" fmla="*/ 2147483647 h 240"/>
                <a:gd name="T58" fmla="*/ 2147483647 w 355"/>
                <a:gd name="T59" fmla="*/ 2147483647 h 240"/>
                <a:gd name="T60" fmla="*/ 2147483647 w 355"/>
                <a:gd name="T61" fmla="*/ 2147483647 h 240"/>
                <a:gd name="T62" fmla="*/ 2147483647 w 355"/>
                <a:gd name="T63" fmla="*/ 2147483647 h 240"/>
                <a:gd name="T64" fmla="*/ 2147483647 w 355"/>
                <a:gd name="T65" fmla="*/ 2147483647 h 240"/>
                <a:gd name="T66" fmla="*/ 2147483647 w 355"/>
                <a:gd name="T67" fmla="*/ 2147483647 h 240"/>
                <a:gd name="T68" fmla="*/ 2147483647 w 355"/>
                <a:gd name="T69" fmla="*/ 2147483647 h 240"/>
                <a:gd name="T70" fmla="*/ 2147483647 w 355"/>
                <a:gd name="T71" fmla="*/ 2147483647 h 240"/>
                <a:gd name="T72" fmla="*/ 2147483647 w 355"/>
                <a:gd name="T73" fmla="*/ 2147483647 h 240"/>
                <a:gd name="T74" fmla="*/ 2147483647 w 355"/>
                <a:gd name="T75" fmla="*/ 2147483647 h 240"/>
                <a:gd name="T76" fmla="*/ 2147483647 w 355"/>
                <a:gd name="T77" fmla="*/ 2147483647 h 240"/>
                <a:gd name="T78" fmla="*/ 2147483647 w 355"/>
                <a:gd name="T79" fmla="*/ 2147483647 h 240"/>
                <a:gd name="T80" fmla="*/ 2147483647 w 355"/>
                <a:gd name="T81" fmla="*/ 2147483647 h 240"/>
                <a:gd name="T82" fmla="*/ 2147483647 w 355"/>
                <a:gd name="T83" fmla="*/ 2147483647 h 240"/>
                <a:gd name="T84" fmla="*/ 2147483647 w 355"/>
                <a:gd name="T85" fmla="*/ 2147483647 h 240"/>
                <a:gd name="T86" fmla="*/ 2147483647 w 355"/>
                <a:gd name="T87" fmla="*/ 2147483647 h 240"/>
                <a:gd name="T88" fmla="*/ 2147483647 w 355"/>
                <a:gd name="T89" fmla="*/ 2147483647 h 240"/>
                <a:gd name="T90" fmla="*/ 2147483647 w 355"/>
                <a:gd name="T91" fmla="*/ 2147483647 h 240"/>
                <a:gd name="T92" fmla="*/ 2147483647 w 355"/>
                <a:gd name="T93" fmla="*/ 2147483647 h 240"/>
                <a:gd name="T94" fmla="*/ 2147483647 w 355"/>
                <a:gd name="T95" fmla="*/ 2147483647 h 240"/>
                <a:gd name="T96" fmla="*/ 2147483647 w 355"/>
                <a:gd name="T97" fmla="*/ 2147483647 h 240"/>
                <a:gd name="T98" fmla="*/ 2147483647 w 355"/>
                <a:gd name="T99" fmla="*/ 2147483647 h 240"/>
                <a:gd name="T100" fmla="*/ 2147483647 w 355"/>
                <a:gd name="T101" fmla="*/ 2147483647 h 240"/>
                <a:gd name="T102" fmla="*/ 2147483647 w 355"/>
                <a:gd name="T103" fmla="*/ 2147483647 h 240"/>
                <a:gd name="T104" fmla="*/ 2147483647 w 355"/>
                <a:gd name="T105" fmla="*/ 2147483647 h 240"/>
                <a:gd name="T106" fmla="*/ 2147483647 w 355"/>
                <a:gd name="T107" fmla="*/ 2147483647 h 240"/>
                <a:gd name="T108" fmla="*/ 2147483647 w 355"/>
                <a:gd name="T109" fmla="*/ 2147483647 h 240"/>
                <a:gd name="T110" fmla="*/ 2147483647 w 355"/>
                <a:gd name="T111" fmla="*/ 2147483647 h 240"/>
                <a:gd name="T112" fmla="*/ 0 w 355"/>
                <a:gd name="T113" fmla="*/ 2147483647 h 240"/>
                <a:gd name="T114" fmla="*/ 0 w 355"/>
                <a:gd name="T115" fmla="*/ 0 h 2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5" h="240">
                  <a:moveTo>
                    <a:pt x="182" y="67"/>
                  </a:moveTo>
                  <a:lnTo>
                    <a:pt x="179" y="70"/>
                  </a:lnTo>
                  <a:lnTo>
                    <a:pt x="179" y="72"/>
                  </a:lnTo>
                  <a:lnTo>
                    <a:pt x="178" y="73"/>
                  </a:lnTo>
                  <a:lnTo>
                    <a:pt x="177" y="100"/>
                  </a:lnTo>
                  <a:lnTo>
                    <a:pt x="178" y="126"/>
                  </a:lnTo>
                  <a:lnTo>
                    <a:pt x="182" y="144"/>
                  </a:lnTo>
                  <a:lnTo>
                    <a:pt x="186" y="157"/>
                  </a:lnTo>
                  <a:lnTo>
                    <a:pt x="189" y="164"/>
                  </a:lnTo>
                  <a:lnTo>
                    <a:pt x="193" y="168"/>
                  </a:lnTo>
                  <a:lnTo>
                    <a:pt x="201" y="172"/>
                  </a:lnTo>
                  <a:lnTo>
                    <a:pt x="212" y="173"/>
                  </a:lnTo>
                  <a:lnTo>
                    <a:pt x="265" y="173"/>
                  </a:lnTo>
                  <a:lnTo>
                    <a:pt x="271" y="173"/>
                  </a:lnTo>
                  <a:lnTo>
                    <a:pt x="276" y="170"/>
                  </a:lnTo>
                  <a:lnTo>
                    <a:pt x="280" y="168"/>
                  </a:lnTo>
                  <a:lnTo>
                    <a:pt x="284" y="164"/>
                  </a:lnTo>
                  <a:lnTo>
                    <a:pt x="291" y="152"/>
                  </a:lnTo>
                  <a:lnTo>
                    <a:pt x="294" y="132"/>
                  </a:lnTo>
                  <a:lnTo>
                    <a:pt x="296" y="101"/>
                  </a:lnTo>
                  <a:lnTo>
                    <a:pt x="294" y="70"/>
                  </a:lnTo>
                  <a:lnTo>
                    <a:pt x="294" y="67"/>
                  </a:lnTo>
                  <a:lnTo>
                    <a:pt x="182" y="67"/>
                  </a:lnTo>
                  <a:close/>
                  <a:moveTo>
                    <a:pt x="0" y="0"/>
                  </a:moveTo>
                  <a:lnTo>
                    <a:pt x="325" y="0"/>
                  </a:lnTo>
                  <a:lnTo>
                    <a:pt x="327" y="0"/>
                  </a:lnTo>
                  <a:lnTo>
                    <a:pt x="331" y="1"/>
                  </a:lnTo>
                  <a:lnTo>
                    <a:pt x="336" y="4"/>
                  </a:lnTo>
                  <a:lnTo>
                    <a:pt x="340" y="8"/>
                  </a:lnTo>
                  <a:lnTo>
                    <a:pt x="344" y="13"/>
                  </a:lnTo>
                  <a:lnTo>
                    <a:pt x="347" y="19"/>
                  </a:lnTo>
                  <a:lnTo>
                    <a:pt x="350" y="25"/>
                  </a:lnTo>
                  <a:lnTo>
                    <a:pt x="351" y="32"/>
                  </a:lnTo>
                  <a:lnTo>
                    <a:pt x="352" y="39"/>
                  </a:lnTo>
                  <a:lnTo>
                    <a:pt x="354" y="46"/>
                  </a:lnTo>
                  <a:lnTo>
                    <a:pt x="355" y="72"/>
                  </a:lnTo>
                  <a:lnTo>
                    <a:pt x="355" y="97"/>
                  </a:lnTo>
                  <a:lnTo>
                    <a:pt x="354" y="147"/>
                  </a:lnTo>
                  <a:lnTo>
                    <a:pt x="351" y="167"/>
                  </a:lnTo>
                  <a:lnTo>
                    <a:pt x="346" y="185"/>
                  </a:lnTo>
                  <a:lnTo>
                    <a:pt x="339" y="202"/>
                  </a:lnTo>
                  <a:lnTo>
                    <a:pt x="329" y="215"/>
                  </a:lnTo>
                  <a:lnTo>
                    <a:pt x="317" y="225"/>
                  </a:lnTo>
                  <a:lnTo>
                    <a:pt x="304" y="234"/>
                  </a:lnTo>
                  <a:lnTo>
                    <a:pt x="289" y="239"/>
                  </a:lnTo>
                  <a:lnTo>
                    <a:pt x="273" y="240"/>
                  </a:lnTo>
                  <a:lnTo>
                    <a:pt x="201" y="240"/>
                  </a:lnTo>
                  <a:lnTo>
                    <a:pt x="179" y="238"/>
                  </a:lnTo>
                  <a:lnTo>
                    <a:pt x="161" y="229"/>
                  </a:lnTo>
                  <a:lnTo>
                    <a:pt x="145" y="215"/>
                  </a:lnTo>
                  <a:lnTo>
                    <a:pt x="132" y="197"/>
                  </a:lnTo>
                  <a:lnTo>
                    <a:pt x="123" y="174"/>
                  </a:lnTo>
                  <a:lnTo>
                    <a:pt x="120" y="147"/>
                  </a:lnTo>
                  <a:lnTo>
                    <a:pt x="117" y="112"/>
                  </a:lnTo>
                  <a:lnTo>
                    <a:pt x="120" y="77"/>
                  </a:lnTo>
                  <a:lnTo>
                    <a:pt x="121" y="67"/>
                  </a:lnTo>
                  <a:lnTo>
                    <a:pt x="0" y="67"/>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grpSp>
      <p:sp>
        <p:nvSpPr>
          <p:cNvPr id="149" name="TextBox 148"/>
          <p:cNvSpPr txBox="1"/>
          <p:nvPr/>
        </p:nvSpPr>
        <p:spPr>
          <a:xfrm>
            <a:off x="1317028" y="4762236"/>
            <a:ext cx="1144865" cy="246221"/>
          </a:xfrm>
          <a:prstGeom prst="rect">
            <a:avLst/>
          </a:prstGeom>
          <a:noFill/>
        </p:spPr>
        <p:txBody>
          <a:bodyPr wrap="none" rtlCol="0">
            <a:spAutoFit/>
          </a:bodyPr>
          <a:lstStyle/>
          <a:p>
            <a:pPr latinLnBrk="0">
              <a:defRPr/>
            </a:pPr>
            <a:r>
              <a:rPr lang="en-US" sz="1000" b="1" kern="0" dirty="0">
                <a:latin typeface="Calibri" panose="020F0502020204030204" pitchFamily="34" charset="0"/>
                <a:cs typeface="Arial" panose="020B0604020202020204" pitchFamily="34" charset="0"/>
              </a:rPr>
              <a:t>System Attendant</a:t>
            </a:r>
          </a:p>
        </p:txBody>
      </p:sp>
      <p:cxnSp>
        <p:nvCxnSpPr>
          <p:cNvPr id="150" name="Curved Connector 55"/>
          <p:cNvCxnSpPr>
            <a:cxnSpLocks/>
          </p:cNvCxnSpPr>
          <p:nvPr/>
        </p:nvCxnSpPr>
        <p:spPr bwMode="auto">
          <a:xfrm flipV="1">
            <a:off x="2751624" y="4465474"/>
            <a:ext cx="2858642" cy="346509"/>
          </a:xfrm>
          <a:prstGeom prst="curvedConnector3">
            <a:avLst>
              <a:gd name="adj1" fmla="val 25361"/>
            </a:avLst>
          </a:prstGeom>
          <a:solidFill>
            <a:srgbClr val="89BA17"/>
          </a:solidFill>
          <a:ln w="12700" cap="flat" cmpd="sng" algn="ctr">
            <a:solidFill>
              <a:srgbClr val="0000CC"/>
            </a:solidFill>
            <a:prstDash val="solid"/>
            <a:round/>
            <a:headEnd type="none" w="med" len="med"/>
            <a:tailEnd type="arrow"/>
          </a:ln>
          <a:effectLst/>
        </p:spPr>
      </p:cxnSp>
      <p:cxnSp>
        <p:nvCxnSpPr>
          <p:cNvPr id="151" name="Curved Connector 55"/>
          <p:cNvCxnSpPr>
            <a:cxnSpLocks/>
          </p:cNvCxnSpPr>
          <p:nvPr/>
        </p:nvCxnSpPr>
        <p:spPr bwMode="auto">
          <a:xfrm rot="10800000" flipV="1">
            <a:off x="2737306" y="4282830"/>
            <a:ext cx="2886715" cy="261845"/>
          </a:xfrm>
          <a:prstGeom prst="curvedConnector3">
            <a:avLst>
              <a:gd name="adj1" fmla="val 50000"/>
            </a:avLst>
          </a:prstGeom>
          <a:solidFill>
            <a:srgbClr val="89BA17"/>
          </a:solidFill>
          <a:ln w="9525" cap="flat" cmpd="sng" algn="ctr">
            <a:solidFill>
              <a:schemeClr val="tx1"/>
            </a:solidFill>
            <a:prstDash val="solid"/>
            <a:round/>
            <a:headEnd type="none" w="med" len="med"/>
            <a:tailEnd type="arrow"/>
          </a:ln>
          <a:effectLst/>
        </p:spPr>
      </p:cxnSp>
      <p:grpSp>
        <p:nvGrpSpPr>
          <p:cNvPr id="152" name="그룹 65"/>
          <p:cNvGrpSpPr>
            <a:grpSpLocks noChangeAspect="1"/>
          </p:cNvGrpSpPr>
          <p:nvPr/>
        </p:nvGrpSpPr>
        <p:grpSpPr bwMode="auto">
          <a:xfrm>
            <a:off x="5727161" y="4961811"/>
            <a:ext cx="155815" cy="149030"/>
            <a:chOff x="1550988" y="2484438"/>
            <a:chExt cx="1792288" cy="2035175"/>
          </a:xfrm>
          <a:solidFill>
            <a:srgbClr val="FFFFFF">
              <a:lumMod val="50000"/>
            </a:srgbClr>
          </a:solidFill>
        </p:grpSpPr>
        <p:sp>
          <p:nvSpPr>
            <p:cNvPr id="153" name="Freeform 8"/>
            <p:cNvSpPr>
              <a:spLocks/>
            </p:cNvSpPr>
            <p:nvPr/>
          </p:nvSpPr>
          <p:spPr bwMode="auto">
            <a:xfrm>
              <a:off x="2879726" y="3414713"/>
              <a:ext cx="280988" cy="60325"/>
            </a:xfrm>
            <a:custGeom>
              <a:avLst/>
              <a:gdLst>
                <a:gd name="T0" fmla="*/ 0 w 532"/>
                <a:gd name="T1" fmla="*/ 0 h 115"/>
                <a:gd name="T2" fmla="*/ 2147483647 w 532"/>
                <a:gd name="T3" fmla="*/ 0 h 115"/>
                <a:gd name="T4" fmla="*/ 2147483647 w 532"/>
                <a:gd name="T5" fmla="*/ 2147483647 h 115"/>
                <a:gd name="T6" fmla="*/ 2147483647 w 532"/>
                <a:gd name="T7" fmla="*/ 2147483647 h 115"/>
                <a:gd name="T8" fmla="*/ 2147483647 w 532"/>
                <a:gd name="T9" fmla="*/ 2147483647 h 115"/>
                <a:gd name="T10" fmla="*/ 2147483647 w 532"/>
                <a:gd name="T11" fmla="*/ 2147483647 h 115"/>
                <a:gd name="T12" fmla="*/ 2147483647 w 532"/>
                <a:gd name="T13" fmla="*/ 2147483647 h 115"/>
                <a:gd name="T14" fmla="*/ 2147483647 w 532"/>
                <a:gd name="T15" fmla="*/ 2147483647 h 115"/>
                <a:gd name="T16" fmla="*/ 2147483647 w 532"/>
                <a:gd name="T17" fmla="*/ 2147483647 h 115"/>
                <a:gd name="T18" fmla="*/ 2147483647 w 532"/>
                <a:gd name="T19" fmla="*/ 2147483647 h 115"/>
                <a:gd name="T20" fmla="*/ 0 w 532"/>
                <a:gd name="T21" fmla="*/ 2147483647 h 115"/>
                <a:gd name="T22" fmla="*/ 0 w 532"/>
                <a:gd name="T23" fmla="*/ 0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2" h="115">
                  <a:moveTo>
                    <a:pt x="0" y="0"/>
                  </a:moveTo>
                  <a:lnTo>
                    <a:pt x="532" y="0"/>
                  </a:lnTo>
                  <a:lnTo>
                    <a:pt x="532" y="20"/>
                  </a:lnTo>
                  <a:lnTo>
                    <a:pt x="529" y="45"/>
                  </a:lnTo>
                  <a:lnTo>
                    <a:pt x="523" y="65"/>
                  </a:lnTo>
                  <a:lnTo>
                    <a:pt x="513" y="84"/>
                  </a:lnTo>
                  <a:lnTo>
                    <a:pt x="499" y="97"/>
                  </a:lnTo>
                  <a:lnTo>
                    <a:pt x="481" y="107"/>
                  </a:lnTo>
                  <a:lnTo>
                    <a:pt x="459" y="114"/>
                  </a:lnTo>
                  <a:lnTo>
                    <a:pt x="436" y="115"/>
                  </a:lnTo>
                  <a:lnTo>
                    <a:pt x="0" y="115"/>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54" name="Freeform 9"/>
            <p:cNvSpPr>
              <a:spLocks/>
            </p:cNvSpPr>
            <p:nvPr/>
          </p:nvSpPr>
          <p:spPr bwMode="auto">
            <a:xfrm>
              <a:off x="2879726" y="3505200"/>
              <a:ext cx="280988" cy="60325"/>
            </a:xfrm>
            <a:custGeom>
              <a:avLst/>
              <a:gdLst>
                <a:gd name="T0" fmla="*/ 0 w 532"/>
                <a:gd name="T1" fmla="*/ 0 h 114"/>
                <a:gd name="T2" fmla="*/ 2147483647 w 532"/>
                <a:gd name="T3" fmla="*/ 0 h 114"/>
                <a:gd name="T4" fmla="*/ 2147483647 w 532"/>
                <a:gd name="T5" fmla="*/ 2147483647 h 114"/>
                <a:gd name="T6" fmla="*/ 2147483647 w 532"/>
                <a:gd name="T7" fmla="*/ 2147483647 h 114"/>
                <a:gd name="T8" fmla="*/ 2147483647 w 532"/>
                <a:gd name="T9" fmla="*/ 2147483647 h 114"/>
                <a:gd name="T10" fmla="*/ 2147483647 w 532"/>
                <a:gd name="T11" fmla="*/ 2147483647 h 114"/>
                <a:gd name="T12" fmla="*/ 2147483647 w 532"/>
                <a:gd name="T13" fmla="*/ 2147483647 h 114"/>
                <a:gd name="T14" fmla="*/ 2147483647 w 532"/>
                <a:gd name="T15" fmla="*/ 2147483647 h 114"/>
                <a:gd name="T16" fmla="*/ 2147483647 w 532"/>
                <a:gd name="T17" fmla="*/ 2147483647 h 114"/>
                <a:gd name="T18" fmla="*/ 2147483647 w 532"/>
                <a:gd name="T19" fmla="*/ 2147483647 h 114"/>
                <a:gd name="T20" fmla="*/ 0 w 532"/>
                <a:gd name="T21" fmla="*/ 2147483647 h 114"/>
                <a:gd name="T22" fmla="*/ 0 w 532"/>
                <a:gd name="T23" fmla="*/ 0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2" h="114">
                  <a:moveTo>
                    <a:pt x="0" y="0"/>
                  </a:moveTo>
                  <a:lnTo>
                    <a:pt x="532" y="0"/>
                  </a:lnTo>
                  <a:lnTo>
                    <a:pt x="532" y="18"/>
                  </a:lnTo>
                  <a:lnTo>
                    <a:pt x="529" y="43"/>
                  </a:lnTo>
                  <a:lnTo>
                    <a:pt x="523" y="64"/>
                  </a:lnTo>
                  <a:lnTo>
                    <a:pt x="513" y="82"/>
                  </a:lnTo>
                  <a:lnTo>
                    <a:pt x="499" y="96"/>
                  </a:lnTo>
                  <a:lnTo>
                    <a:pt x="481" y="105"/>
                  </a:lnTo>
                  <a:lnTo>
                    <a:pt x="459" y="112"/>
                  </a:lnTo>
                  <a:lnTo>
                    <a:pt x="436" y="114"/>
                  </a:lnTo>
                  <a:lnTo>
                    <a:pt x="0" y="114"/>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55" name="Freeform 10"/>
            <p:cNvSpPr>
              <a:spLocks/>
            </p:cNvSpPr>
            <p:nvPr/>
          </p:nvSpPr>
          <p:spPr bwMode="auto">
            <a:xfrm>
              <a:off x="2879726" y="3324225"/>
              <a:ext cx="280988" cy="61913"/>
            </a:xfrm>
            <a:custGeom>
              <a:avLst/>
              <a:gdLst>
                <a:gd name="T0" fmla="*/ 0 w 532"/>
                <a:gd name="T1" fmla="*/ 0 h 115"/>
                <a:gd name="T2" fmla="*/ 2147483647 w 532"/>
                <a:gd name="T3" fmla="*/ 0 h 115"/>
                <a:gd name="T4" fmla="*/ 2147483647 w 532"/>
                <a:gd name="T5" fmla="*/ 2147483647 h 115"/>
                <a:gd name="T6" fmla="*/ 2147483647 w 532"/>
                <a:gd name="T7" fmla="*/ 2147483647 h 115"/>
                <a:gd name="T8" fmla="*/ 2147483647 w 532"/>
                <a:gd name="T9" fmla="*/ 2147483647 h 115"/>
                <a:gd name="T10" fmla="*/ 2147483647 w 532"/>
                <a:gd name="T11" fmla="*/ 2147483647 h 115"/>
                <a:gd name="T12" fmla="*/ 2147483647 w 532"/>
                <a:gd name="T13" fmla="*/ 2147483647 h 115"/>
                <a:gd name="T14" fmla="*/ 2147483647 w 532"/>
                <a:gd name="T15" fmla="*/ 2147483647 h 115"/>
                <a:gd name="T16" fmla="*/ 2147483647 w 532"/>
                <a:gd name="T17" fmla="*/ 2147483647 h 115"/>
                <a:gd name="T18" fmla="*/ 2147483647 w 532"/>
                <a:gd name="T19" fmla="*/ 2147483647 h 115"/>
                <a:gd name="T20" fmla="*/ 0 w 532"/>
                <a:gd name="T21" fmla="*/ 2147483647 h 115"/>
                <a:gd name="T22" fmla="*/ 0 w 532"/>
                <a:gd name="T23" fmla="*/ 0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2" h="115">
                  <a:moveTo>
                    <a:pt x="0" y="0"/>
                  </a:moveTo>
                  <a:lnTo>
                    <a:pt x="532" y="0"/>
                  </a:lnTo>
                  <a:lnTo>
                    <a:pt x="532" y="20"/>
                  </a:lnTo>
                  <a:lnTo>
                    <a:pt x="529" y="44"/>
                  </a:lnTo>
                  <a:lnTo>
                    <a:pt x="523" y="65"/>
                  </a:lnTo>
                  <a:lnTo>
                    <a:pt x="513" y="82"/>
                  </a:lnTo>
                  <a:lnTo>
                    <a:pt x="499" y="96"/>
                  </a:lnTo>
                  <a:lnTo>
                    <a:pt x="481" y="106"/>
                  </a:lnTo>
                  <a:lnTo>
                    <a:pt x="459" y="112"/>
                  </a:lnTo>
                  <a:lnTo>
                    <a:pt x="436" y="115"/>
                  </a:lnTo>
                  <a:lnTo>
                    <a:pt x="0" y="115"/>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56" name="Freeform 11"/>
            <p:cNvSpPr>
              <a:spLocks noEditPoints="1"/>
            </p:cNvSpPr>
            <p:nvPr/>
          </p:nvSpPr>
          <p:spPr bwMode="auto">
            <a:xfrm>
              <a:off x="2881313" y="3616325"/>
              <a:ext cx="263525" cy="195263"/>
            </a:xfrm>
            <a:custGeom>
              <a:avLst/>
              <a:gdLst>
                <a:gd name="T0" fmla="*/ 2147483647 w 499"/>
                <a:gd name="T1" fmla="*/ 2147483647 h 368"/>
                <a:gd name="T2" fmla="*/ 2147483647 w 499"/>
                <a:gd name="T3" fmla="*/ 2147483647 h 368"/>
                <a:gd name="T4" fmla="*/ 2147483647 w 499"/>
                <a:gd name="T5" fmla="*/ 2147483647 h 368"/>
                <a:gd name="T6" fmla="*/ 2147483647 w 499"/>
                <a:gd name="T7" fmla="*/ 2147483647 h 368"/>
                <a:gd name="T8" fmla="*/ 2147483647 w 499"/>
                <a:gd name="T9" fmla="*/ 2147483647 h 368"/>
                <a:gd name="T10" fmla="*/ 2147483647 w 499"/>
                <a:gd name="T11" fmla="*/ 2147483647 h 368"/>
                <a:gd name="T12" fmla="*/ 2147483647 w 499"/>
                <a:gd name="T13" fmla="*/ 2147483647 h 368"/>
                <a:gd name="T14" fmla="*/ 2147483647 w 499"/>
                <a:gd name="T15" fmla="*/ 2147483647 h 368"/>
                <a:gd name="T16" fmla="*/ 2147483647 w 499"/>
                <a:gd name="T17" fmla="*/ 2147483647 h 368"/>
                <a:gd name="T18" fmla="*/ 2147483647 w 499"/>
                <a:gd name="T19" fmla="*/ 2147483647 h 368"/>
                <a:gd name="T20" fmla="*/ 2147483647 w 499"/>
                <a:gd name="T21" fmla="*/ 2147483647 h 368"/>
                <a:gd name="T22" fmla="*/ 2147483647 w 499"/>
                <a:gd name="T23" fmla="*/ 2147483647 h 368"/>
                <a:gd name="T24" fmla="*/ 2147483647 w 499"/>
                <a:gd name="T25" fmla="*/ 2147483647 h 368"/>
                <a:gd name="T26" fmla="*/ 2147483647 w 499"/>
                <a:gd name="T27" fmla="*/ 2147483647 h 368"/>
                <a:gd name="T28" fmla="*/ 2147483647 w 499"/>
                <a:gd name="T29" fmla="*/ 2147483647 h 368"/>
                <a:gd name="T30" fmla="*/ 0 w 499"/>
                <a:gd name="T31" fmla="*/ 0 h 368"/>
                <a:gd name="T32" fmla="*/ 2147483647 w 499"/>
                <a:gd name="T33" fmla="*/ 0 h 368"/>
                <a:gd name="T34" fmla="*/ 2147483647 w 499"/>
                <a:gd name="T35" fmla="*/ 2147483647 h 368"/>
                <a:gd name="T36" fmla="*/ 2147483647 w 499"/>
                <a:gd name="T37" fmla="*/ 2147483647 h 368"/>
                <a:gd name="T38" fmla="*/ 2147483647 w 499"/>
                <a:gd name="T39" fmla="*/ 2147483647 h 368"/>
                <a:gd name="T40" fmla="*/ 2147483647 w 499"/>
                <a:gd name="T41" fmla="*/ 2147483647 h 368"/>
                <a:gd name="T42" fmla="*/ 2147483647 w 499"/>
                <a:gd name="T43" fmla="*/ 2147483647 h 368"/>
                <a:gd name="T44" fmla="*/ 2147483647 w 499"/>
                <a:gd name="T45" fmla="*/ 2147483647 h 368"/>
                <a:gd name="T46" fmla="*/ 2147483647 w 499"/>
                <a:gd name="T47" fmla="*/ 2147483647 h 368"/>
                <a:gd name="T48" fmla="*/ 2147483647 w 499"/>
                <a:gd name="T49" fmla="*/ 2147483647 h 368"/>
                <a:gd name="T50" fmla="*/ 2147483647 w 499"/>
                <a:gd name="T51" fmla="*/ 2147483647 h 368"/>
                <a:gd name="T52" fmla="*/ 2147483647 w 499"/>
                <a:gd name="T53" fmla="*/ 2147483647 h 368"/>
                <a:gd name="T54" fmla="*/ 2147483647 w 499"/>
                <a:gd name="T55" fmla="*/ 2147483647 h 368"/>
                <a:gd name="T56" fmla="*/ 2147483647 w 499"/>
                <a:gd name="T57" fmla="*/ 2147483647 h 368"/>
                <a:gd name="T58" fmla="*/ 2147483647 w 499"/>
                <a:gd name="T59" fmla="*/ 2147483647 h 368"/>
                <a:gd name="T60" fmla="*/ 2147483647 w 499"/>
                <a:gd name="T61" fmla="*/ 2147483647 h 368"/>
                <a:gd name="T62" fmla="*/ 0 w 499"/>
                <a:gd name="T63" fmla="*/ 2147483647 h 368"/>
                <a:gd name="T64" fmla="*/ 0 w 499"/>
                <a:gd name="T65" fmla="*/ 0 h 3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9" h="368">
                  <a:moveTo>
                    <a:pt x="121" y="120"/>
                  </a:moveTo>
                  <a:lnTo>
                    <a:pt x="121" y="249"/>
                  </a:lnTo>
                  <a:lnTo>
                    <a:pt x="287" y="249"/>
                  </a:lnTo>
                  <a:lnTo>
                    <a:pt x="311" y="248"/>
                  </a:lnTo>
                  <a:lnTo>
                    <a:pt x="331" y="243"/>
                  </a:lnTo>
                  <a:lnTo>
                    <a:pt x="347" y="238"/>
                  </a:lnTo>
                  <a:lnTo>
                    <a:pt x="358" y="230"/>
                  </a:lnTo>
                  <a:lnTo>
                    <a:pt x="367" y="222"/>
                  </a:lnTo>
                  <a:lnTo>
                    <a:pt x="373" y="214"/>
                  </a:lnTo>
                  <a:lnTo>
                    <a:pt x="376" y="207"/>
                  </a:lnTo>
                  <a:lnTo>
                    <a:pt x="378" y="199"/>
                  </a:lnTo>
                  <a:lnTo>
                    <a:pt x="379" y="194"/>
                  </a:lnTo>
                  <a:lnTo>
                    <a:pt x="379" y="192"/>
                  </a:lnTo>
                  <a:lnTo>
                    <a:pt x="379" y="120"/>
                  </a:lnTo>
                  <a:lnTo>
                    <a:pt x="121" y="120"/>
                  </a:lnTo>
                  <a:close/>
                  <a:moveTo>
                    <a:pt x="0" y="0"/>
                  </a:moveTo>
                  <a:lnTo>
                    <a:pt x="499" y="0"/>
                  </a:lnTo>
                  <a:lnTo>
                    <a:pt x="499" y="192"/>
                  </a:lnTo>
                  <a:lnTo>
                    <a:pt x="499" y="204"/>
                  </a:lnTo>
                  <a:lnTo>
                    <a:pt x="496" y="219"/>
                  </a:lnTo>
                  <a:lnTo>
                    <a:pt x="491" y="235"/>
                  </a:lnTo>
                  <a:lnTo>
                    <a:pt x="485" y="253"/>
                  </a:lnTo>
                  <a:lnTo>
                    <a:pt x="476" y="271"/>
                  </a:lnTo>
                  <a:lnTo>
                    <a:pt x="465" y="290"/>
                  </a:lnTo>
                  <a:lnTo>
                    <a:pt x="450" y="307"/>
                  </a:lnTo>
                  <a:lnTo>
                    <a:pt x="433" y="324"/>
                  </a:lnTo>
                  <a:lnTo>
                    <a:pt x="412" y="338"/>
                  </a:lnTo>
                  <a:lnTo>
                    <a:pt x="387" y="351"/>
                  </a:lnTo>
                  <a:lnTo>
                    <a:pt x="358" y="361"/>
                  </a:lnTo>
                  <a:lnTo>
                    <a:pt x="325" y="367"/>
                  </a:lnTo>
                  <a:lnTo>
                    <a:pt x="287" y="368"/>
                  </a:lnTo>
                  <a:lnTo>
                    <a:pt x="0" y="368"/>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57" name="Freeform 12"/>
            <p:cNvSpPr>
              <a:spLocks noEditPoints="1"/>
            </p:cNvSpPr>
            <p:nvPr/>
          </p:nvSpPr>
          <p:spPr bwMode="auto">
            <a:xfrm>
              <a:off x="1550988" y="2484438"/>
              <a:ext cx="1792288" cy="2035175"/>
            </a:xfrm>
            <a:custGeom>
              <a:avLst/>
              <a:gdLst>
                <a:gd name="T0" fmla="*/ 2147483647 w 3387"/>
                <a:gd name="T1" fmla="*/ 2147483647 h 3846"/>
                <a:gd name="T2" fmla="*/ 2147483647 w 3387"/>
                <a:gd name="T3" fmla="*/ 2147483647 h 3846"/>
                <a:gd name="T4" fmla="*/ 2147483647 w 3387"/>
                <a:gd name="T5" fmla="*/ 2147483647 h 3846"/>
                <a:gd name="T6" fmla="*/ 2147483647 w 3387"/>
                <a:gd name="T7" fmla="*/ 2147483647 h 3846"/>
                <a:gd name="T8" fmla="*/ 2147483647 w 3387"/>
                <a:gd name="T9" fmla="*/ 2147483647 h 3846"/>
                <a:gd name="T10" fmla="*/ 2147483647 w 3387"/>
                <a:gd name="T11" fmla="*/ 2147483647 h 3846"/>
                <a:gd name="T12" fmla="*/ 2147483647 w 3387"/>
                <a:gd name="T13" fmla="*/ 2147483647 h 3846"/>
                <a:gd name="T14" fmla="*/ 2147483647 w 3387"/>
                <a:gd name="T15" fmla="*/ 2147483647 h 3846"/>
                <a:gd name="T16" fmla="*/ 2147483647 w 3387"/>
                <a:gd name="T17" fmla="*/ 2147483647 h 3846"/>
                <a:gd name="T18" fmla="*/ 2147483647 w 3387"/>
                <a:gd name="T19" fmla="*/ 2147483647 h 3846"/>
                <a:gd name="T20" fmla="*/ 2147483647 w 3387"/>
                <a:gd name="T21" fmla="*/ 2147483647 h 3846"/>
                <a:gd name="T22" fmla="*/ 2147483647 w 3387"/>
                <a:gd name="T23" fmla="*/ 2147483647 h 3846"/>
                <a:gd name="T24" fmla="*/ 2147483647 w 3387"/>
                <a:gd name="T25" fmla="*/ 2147483647 h 3846"/>
                <a:gd name="T26" fmla="*/ 2147483647 w 3387"/>
                <a:gd name="T27" fmla="*/ 2147483647 h 3846"/>
                <a:gd name="T28" fmla="*/ 2147483647 w 3387"/>
                <a:gd name="T29" fmla="*/ 2147483647 h 3846"/>
                <a:gd name="T30" fmla="*/ 2147483647 w 3387"/>
                <a:gd name="T31" fmla="*/ 2147483647 h 3846"/>
                <a:gd name="T32" fmla="*/ 2147483647 w 3387"/>
                <a:gd name="T33" fmla="*/ 2147483647 h 3846"/>
                <a:gd name="T34" fmla="*/ 2147483647 w 3387"/>
                <a:gd name="T35" fmla="*/ 2147483647 h 3846"/>
                <a:gd name="T36" fmla="*/ 2147483647 w 3387"/>
                <a:gd name="T37" fmla="*/ 2147483647 h 3846"/>
                <a:gd name="T38" fmla="*/ 2147483647 w 3387"/>
                <a:gd name="T39" fmla="*/ 2147483647 h 3846"/>
                <a:gd name="T40" fmla="*/ 2147483647 w 3387"/>
                <a:gd name="T41" fmla="*/ 2147483647 h 3846"/>
                <a:gd name="T42" fmla="*/ 2147483647 w 3387"/>
                <a:gd name="T43" fmla="*/ 2147483647 h 3846"/>
                <a:gd name="T44" fmla="*/ 2147483647 w 3387"/>
                <a:gd name="T45" fmla="*/ 2147483647 h 3846"/>
                <a:gd name="T46" fmla="*/ 2147483647 w 3387"/>
                <a:gd name="T47" fmla="*/ 2147483647 h 3846"/>
                <a:gd name="T48" fmla="*/ 2147483647 w 3387"/>
                <a:gd name="T49" fmla="*/ 2147483647 h 3846"/>
                <a:gd name="T50" fmla="*/ 2147483647 w 3387"/>
                <a:gd name="T51" fmla="*/ 2147483647 h 3846"/>
                <a:gd name="T52" fmla="*/ 2147483647 w 3387"/>
                <a:gd name="T53" fmla="*/ 2147483647 h 3846"/>
                <a:gd name="T54" fmla="*/ 2147483647 w 3387"/>
                <a:gd name="T55" fmla="*/ 2147483647 h 3846"/>
                <a:gd name="T56" fmla="*/ 2147483647 w 3387"/>
                <a:gd name="T57" fmla="*/ 2147483647 h 3846"/>
                <a:gd name="T58" fmla="*/ 2147483647 w 3387"/>
                <a:gd name="T59" fmla="*/ 2147483647 h 3846"/>
                <a:gd name="T60" fmla="*/ 2147483647 w 3387"/>
                <a:gd name="T61" fmla="*/ 2147483647 h 3846"/>
                <a:gd name="T62" fmla="*/ 2147483647 w 3387"/>
                <a:gd name="T63" fmla="*/ 2147483647 h 3846"/>
                <a:gd name="T64" fmla="*/ 2147483647 w 3387"/>
                <a:gd name="T65" fmla="*/ 2147483647 h 3846"/>
                <a:gd name="T66" fmla="*/ 2147483647 w 3387"/>
                <a:gd name="T67" fmla="*/ 2147483647 h 3846"/>
                <a:gd name="T68" fmla="*/ 2147483647 w 3387"/>
                <a:gd name="T69" fmla="*/ 2147483647 h 3846"/>
                <a:gd name="T70" fmla="*/ 0 w 3387"/>
                <a:gd name="T71" fmla="*/ 0 h 3846"/>
                <a:gd name="T72" fmla="*/ 2147483647 w 3387"/>
                <a:gd name="T73" fmla="*/ 2147483647 h 3846"/>
                <a:gd name="T74" fmla="*/ 2147483647 w 3387"/>
                <a:gd name="T75" fmla="*/ 2147483647 h 3846"/>
                <a:gd name="T76" fmla="*/ 2147483647 w 3387"/>
                <a:gd name="T77" fmla="*/ 2147483647 h 3846"/>
                <a:gd name="T78" fmla="*/ 2147483647 w 3387"/>
                <a:gd name="T79" fmla="*/ 2147483647 h 3846"/>
                <a:gd name="T80" fmla="*/ 2147483647 w 3387"/>
                <a:gd name="T81" fmla="*/ 2147483647 h 3846"/>
                <a:gd name="T82" fmla="*/ 2147483647 w 3387"/>
                <a:gd name="T83" fmla="*/ 2147483647 h 3846"/>
                <a:gd name="T84" fmla="*/ 2147483647 w 3387"/>
                <a:gd name="T85" fmla="*/ 2147483647 h 3846"/>
                <a:gd name="T86" fmla="*/ 2147483647 w 3387"/>
                <a:gd name="T87" fmla="*/ 2147483647 h 3846"/>
                <a:gd name="T88" fmla="*/ 2147483647 w 3387"/>
                <a:gd name="T89" fmla="*/ 2147483647 h 3846"/>
                <a:gd name="T90" fmla="*/ 2147483647 w 3387"/>
                <a:gd name="T91" fmla="*/ 2147483647 h 3846"/>
                <a:gd name="T92" fmla="*/ 2147483647 w 3387"/>
                <a:gd name="T93" fmla="*/ 2147483647 h 3846"/>
                <a:gd name="T94" fmla="*/ 2147483647 w 3387"/>
                <a:gd name="T95" fmla="*/ 2147483647 h 3846"/>
                <a:gd name="T96" fmla="*/ 2147483647 w 3387"/>
                <a:gd name="T97" fmla="*/ 2147483647 h 3846"/>
                <a:gd name="T98" fmla="*/ 2147483647 w 3387"/>
                <a:gd name="T99" fmla="*/ 2147483647 h 3846"/>
                <a:gd name="T100" fmla="*/ 2147483647 w 3387"/>
                <a:gd name="T101" fmla="*/ 2147483647 h 3846"/>
                <a:gd name="T102" fmla="*/ 2147483647 w 3387"/>
                <a:gd name="T103" fmla="*/ 2147483647 h 3846"/>
                <a:gd name="T104" fmla="*/ 2147483647 w 3387"/>
                <a:gd name="T105" fmla="*/ 2147483647 h 3846"/>
                <a:gd name="T106" fmla="*/ 2147483647 w 3387"/>
                <a:gd name="T107" fmla="*/ 2147483647 h 3846"/>
                <a:gd name="T108" fmla="*/ 2147483647 w 3387"/>
                <a:gd name="T109" fmla="*/ 2147483647 h 3846"/>
                <a:gd name="T110" fmla="*/ 2147483647 w 3387"/>
                <a:gd name="T111" fmla="*/ 2147483647 h 3846"/>
                <a:gd name="T112" fmla="*/ 2147483647 w 3387"/>
                <a:gd name="T113" fmla="*/ 2147483647 h 3846"/>
                <a:gd name="T114" fmla="*/ 2147483647 w 3387"/>
                <a:gd name="T115" fmla="*/ 2147483647 h 3846"/>
                <a:gd name="T116" fmla="*/ 2147483647 w 3387"/>
                <a:gd name="T117" fmla="*/ 2147483647 h 3846"/>
                <a:gd name="T118" fmla="*/ 0 w 3387"/>
                <a:gd name="T119" fmla="*/ 0 h 38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87" h="3846">
                  <a:moveTo>
                    <a:pt x="335" y="3200"/>
                  </a:moveTo>
                  <a:lnTo>
                    <a:pt x="335" y="3206"/>
                  </a:lnTo>
                  <a:lnTo>
                    <a:pt x="334" y="3221"/>
                  </a:lnTo>
                  <a:lnTo>
                    <a:pt x="329" y="3236"/>
                  </a:lnTo>
                  <a:lnTo>
                    <a:pt x="334" y="3250"/>
                  </a:lnTo>
                  <a:lnTo>
                    <a:pt x="335" y="3266"/>
                  </a:lnTo>
                  <a:lnTo>
                    <a:pt x="334" y="3281"/>
                  </a:lnTo>
                  <a:lnTo>
                    <a:pt x="329" y="3296"/>
                  </a:lnTo>
                  <a:lnTo>
                    <a:pt x="334" y="3311"/>
                  </a:lnTo>
                  <a:lnTo>
                    <a:pt x="335" y="3326"/>
                  </a:lnTo>
                  <a:lnTo>
                    <a:pt x="334" y="3341"/>
                  </a:lnTo>
                  <a:lnTo>
                    <a:pt x="329" y="3356"/>
                  </a:lnTo>
                  <a:lnTo>
                    <a:pt x="332" y="3367"/>
                  </a:lnTo>
                  <a:lnTo>
                    <a:pt x="335" y="3378"/>
                  </a:lnTo>
                  <a:lnTo>
                    <a:pt x="335" y="3381"/>
                  </a:lnTo>
                  <a:lnTo>
                    <a:pt x="335" y="3382"/>
                  </a:lnTo>
                  <a:lnTo>
                    <a:pt x="335" y="3384"/>
                  </a:lnTo>
                  <a:lnTo>
                    <a:pt x="335" y="3386"/>
                  </a:lnTo>
                  <a:lnTo>
                    <a:pt x="334" y="3402"/>
                  </a:lnTo>
                  <a:lnTo>
                    <a:pt x="329" y="3415"/>
                  </a:lnTo>
                  <a:lnTo>
                    <a:pt x="334" y="3430"/>
                  </a:lnTo>
                  <a:lnTo>
                    <a:pt x="335" y="3447"/>
                  </a:lnTo>
                  <a:lnTo>
                    <a:pt x="334" y="3461"/>
                  </a:lnTo>
                  <a:lnTo>
                    <a:pt x="329" y="3476"/>
                  </a:lnTo>
                  <a:lnTo>
                    <a:pt x="334" y="3490"/>
                  </a:lnTo>
                  <a:lnTo>
                    <a:pt x="335" y="3506"/>
                  </a:lnTo>
                  <a:lnTo>
                    <a:pt x="334" y="3521"/>
                  </a:lnTo>
                  <a:lnTo>
                    <a:pt x="329" y="3536"/>
                  </a:lnTo>
                  <a:lnTo>
                    <a:pt x="334" y="3550"/>
                  </a:lnTo>
                  <a:lnTo>
                    <a:pt x="335" y="3565"/>
                  </a:lnTo>
                  <a:lnTo>
                    <a:pt x="332" y="3585"/>
                  </a:lnTo>
                  <a:lnTo>
                    <a:pt x="337" y="3593"/>
                  </a:lnTo>
                  <a:lnTo>
                    <a:pt x="341" y="3603"/>
                  </a:lnTo>
                  <a:lnTo>
                    <a:pt x="345" y="3624"/>
                  </a:lnTo>
                  <a:lnTo>
                    <a:pt x="352" y="3631"/>
                  </a:lnTo>
                  <a:lnTo>
                    <a:pt x="358" y="3639"/>
                  </a:lnTo>
                  <a:lnTo>
                    <a:pt x="363" y="3648"/>
                  </a:lnTo>
                  <a:lnTo>
                    <a:pt x="367" y="3658"/>
                  </a:lnTo>
                  <a:lnTo>
                    <a:pt x="377" y="3663"/>
                  </a:lnTo>
                  <a:lnTo>
                    <a:pt x="385" y="3669"/>
                  </a:lnTo>
                  <a:lnTo>
                    <a:pt x="392" y="3677"/>
                  </a:lnTo>
                  <a:lnTo>
                    <a:pt x="398" y="3685"/>
                  </a:lnTo>
                  <a:lnTo>
                    <a:pt x="408" y="3687"/>
                  </a:lnTo>
                  <a:lnTo>
                    <a:pt x="418" y="3690"/>
                  </a:lnTo>
                  <a:lnTo>
                    <a:pt x="427" y="3695"/>
                  </a:lnTo>
                  <a:lnTo>
                    <a:pt x="436" y="3701"/>
                  </a:lnTo>
                  <a:lnTo>
                    <a:pt x="445" y="3701"/>
                  </a:lnTo>
                  <a:lnTo>
                    <a:pt x="457" y="3701"/>
                  </a:lnTo>
                  <a:lnTo>
                    <a:pt x="467" y="3704"/>
                  </a:lnTo>
                  <a:lnTo>
                    <a:pt x="477" y="3708"/>
                  </a:lnTo>
                  <a:lnTo>
                    <a:pt x="496" y="3703"/>
                  </a:lnTo>
                  <a:lnTo>
                    <a:pt x="516" y="3703"/>
                  </a:lnTo>
                  <a:lnTo>
                    <a:pt x="525" y="3696"/>
                  </a:lnTo>
                  <a:lnTo>
                    <a:pt x="534" y="3691"/>
                  </a:lnTo>
                  <a:lnTo>
                    <a:pt x="554" y="3687"/>
                  </a:lnTo>
                  <a:lnTo>
                    <a:pt x="560" y="3678"/>
                  </a:lnTo>
                  <a:lnTo>
                    <a:pt x="569" y="3670"/>
                  </a:lnTo>
                  <a:lnTo>
                    <a:pt x="576" y="3664"/>
                  </a:lnTo>
                  <a:lnTo>
                    <a:pt x="586" y="3660"/>
                  </a:lnTo>
                  <a:lnTo>
                    <a:pt x="590" y="3650"/>
                  </a:lnTo>
                  <a:lnTo>
                    <a:pt x="595" y="3642"/>
                  </a:lnTo>
                  <a:lnTo>
                    <a:pt x="601" y="3633"/>
                  </a:lnTo>
                  <a:lnTo>
                    <a:pt x="610" y="3626"/>
                  </a:lnTo>
                  <a:lnTo>
                    <a:pt x="612" y="3606"/>
                  </a:lnTo>
                  <a:lnTo>
                    <a:pt x="617" y="3596"/>
                  </a:lnTo>
                  <a:lnTo>
                    <a:pt x="622" y="3587"/>
                  </a:lnTo>
                  <a:lnTo>
                    <a:pt x="620" y="3567"/>
                  </a:lnTo>
                  <a:lnTo>
                    <a:pt x="622" y="3552"/>
                  </a:lnTo>
                  <a:lnTo>
                    <a:pt x="626" y="3540"/>
                  </a:lnTo>
                  <a:lnTo>
                    <a:pt x="622" y="3525"/>
                  </a:lnTo>
                  <a:lnTo>
                    <a:pt x="620" y="3510"/>
                  </a:lnTo>
                  <a:lnTo>
                    <a:pt x="622" y="3494"/>
                  </a:lnTo>
                  <a:lnTo>
                    <a:pt x="626" y="3480"/>
                  </a:lnTo>
                  <a:lnTo>
                    <a:pt x="622" y="3465"/>
                  </a:lnTo>
                  <a:lnTo>
                    <a:pt x="620" y="3450"/>
                  </a:lnTo>
                  <a:lnTo>
                    <a:pt x="622" y="3434"/>
                  </a:lnTo>
                  <a:lnTo>
                    <a:pt x="626" y="3419"/>
                  </a:lnTo>
                  <a:lnTo>
                    <a:pt x="622" y="3405"/>
                  </a:lnTo>
                  <a:lnTo>
                    <a:pt x="620" y="3389"/>
                  </a:lnTo>
                  <a:lnTo>
                    <a:pt x="621" y="3386"/>
                  </a:lnTo>
                  <a:lnTo>
                    <a:pt x="621" y="3382"/>
                  </a:lnTo>
                  <a:lnTo>
                    <a:pt x="621" y="3378"/>
                  </a:lnTo>
                  <a:lnTo>
                    <a:pt x="623" y="3368"/>
                  </a:lnTo>
                  <a:lnTo>
                    <a:pt x="627" y="3359"/>
                  </a:lnTo>
                  <a:lnTo>
                    <a:pt x="622" y="3346"/>
                  </a:lnTo>
                  <a:lnTo>
                    <a:pt x="620" y="3330"/>
                  </a:lnTo>
                  <a:lnTo>
                    <a:pt x="622" y="3315"/>
                  </a:lnTo>
                  <a:lnTo>
                    <a:pt x="626" y="3300"/>
                  </a:lnTo>
                  <a:lnTo>
                    <a:pt x="622" y="3285"/>
                  </a:lnTo>
                  <a:lnTo>
                    <a:pt x="620" y="3270"/>
                  </a:lnTo>
                  <a:lnTo>
                    <a:pt x="622" y="3254"/>
                  </a:lnTo>
                  <a:lnTo>
                    <a:pt x="626" y="3240"/>
                  </a:lnTo>
                  <a:lnTo>
                    <a:pt x="622" y="3225"/>
                  </a:lnTo>
                  <a:lnTo>
                    <a:pt x="620" y="3210"/>
                  </a:lnTo>
                  <a:lnTo>
                    <a:pt x="621" y="3200"/>
                  </a:lnTo>
                  <a:lnTo>
                    <a:pt x="335" y="3200"/>
                  </a:lnTo>
                  <a:close/>
                  <a:moveTo>
                    <a:pt x="678" y="365"/>
                  </a:moveTo>
                  <a:lnTo>
                    <a:pt x="366" y="678"/>
                  </a:lnTo>
                  <a:lnTo>
                    <a:pt x="366" y="2831"/>
                  </a:lnTo>
                  <a:lnTo>
                    <a:pt x="724" y="2831"/>
                  </a:lnTo>
                  <a:lnTo>
                    <a:pt x="771" y="2828"/>
                  </a:lnTo>
                  <a:lnTo>
                    <a:pt x="816" y="2820"/>
                  </a:lnTo>
                  <a:lnTo>
                    <a:pt x="855" y="2806"/>
                  </a:lnTo>
                  <a:lnTo>
                    <a:pt x="891" y="2786"/>
                  </a:lnTo>
                  <a:lnTo>
                    <a:pt x="921" y="2761"/>
                  </a:lnTo>
                  <a:lnTo>
                    <a:pt x="948" y="2730"/>
                  </a:lnTo>
                  <a:lnTo>
                    <a:pt x="969" y="2694"/>
                  </a:lnTo>
                  <a:lnTo>
                    <a:pt x="983" y="2663"/>
                  </a:lnTo>
                  <a:lnTo>
                    <a:pt x="993" y="2633"/>
                  </a:lnTo>
                  <a:lnTo>
                    <a:pt x="1000" y="2606"/>
                  </a:lnTo>
                  <a:lnTo>
                    <a:pt x="1004" y="2581"/>
                  </a:lnTo>
                  <a:lnTo>
                    <a:pt x="1006" y="2562"/>
                  </a:lnTo>
                  <a:lnTo>
                    <a:pt x="1008" y="2550"/>
                  </a:lnTo>
                  <a:lnTo>
                    <a:pt x="1008" y="2545"/>
                  </a:lnTo>
                  <a:lnTo>
                    <a:pt x="1008" y="365"/>
                  </a:lnTo>
                  <a:lnTo>
                    <a:pt x="678" y="365"/>
                  </a:lnTo>
                  <a:close/>
                  <a:moveTo>
                    <a:pt x="121" y="120"/>
                  </a:moveTo>
                  <a:lnTo>
                    <a:pt x="121" y="3080"/>
                  </a:lnTo>
                  <a:lnTo>
                    <a:pt x="621" y="3080"/>
                  </a:lnTo>
                  <a:lnTo>
                    <a:pt x="626" y="3060"/>
                  </a:lnTo>
                  <a:lnTo>
                    <a:pt x="622" y="3045"/>
                  </a:lnTo>
                  <a:lnTo>
                    <a:pt x="620" y="3030"/>
                  </a:lnTo>
                  <a:lnTo>
                    <a:pt x="622" y="3014"/>
                  </a:lnTo>
                  <a:lnTo>
                    <a:pt x="626" y="3000"/>
                  </a:lnTo>
                  <a:lnTo>
                    <a:pt x="622" y="2985"/>
                  </a:lnTo>
                  <a:lnTo>
                    <a:pt x="620" y="2969"/>
                  </a:lnTo>
                  <a:lnTo>
                    <a:pt x="621" y="2960"/>
                  </a:lnTo>
                  <a:lnTo>
                    <a:pt x="622" y="2950"/>
                  </a:lnTo>
                  <a:lnTo>
                    <a:pt x="245" y="2950"/>
                  </a:lnTo>
                  <a:lnTo>
                    <a:pt x="245" y="628"/>
                  </a:lnTo>
                  <a:lnTo>
                    <a:pt x="628" y="244"/>
                  </a:lnTo>
                  <a:lnTo>
                    <a:pt x="1127" y="244"/>
                  </a:lnTo>
                  <a:lnTo>
                    <a:pt x="1127" y="2546"/>
                  </a:lnTo>
                  <a:lnTo>
                    <a:pt x="1127" y="2570"/>
                  </a:lnTo>
                  <a:lnTo>
                    <a:pt x="1125" y="2597"/>
                  </a:lnTo>
                  <a:lnTo>
                    <a:pt x="1120" y="2624"/>
                  </a:lnTo>
                  <a:lnTo>
                    <a:pt x="1113" y="2654"/>
                  </a:lnTo>
                  <a:lnTo>
                    <a:pt x="1103" y="2684"/>
                  </a:lnTo>
                  <a:lnTo>
                    <a:pt x="1092" y="2715"/>
                  </a:lnTo>
                  <a:lnTo>
                    <a:pt x="1079" y="2745"/>
                  </a:lnTo>
                  <a:lnTo>
                    <a:pt x="1062" y="2775"/>
                  </a:lnTo>
                  <a:lnTo>
                    <a:pt x="1043" y="2804"/>
                  </a:lnTo>
                  <a:lnTo>
                    <a:pt x="1020" y="2831"/>
                  </a:lnTo>
                  <a:lnTo>
                    <a:pt x="994" y="2857"/>
                  </a:lnTo>
                  <a:lnTo>
                    <a:pt x="964" y="2881"/>
                  </a:lnTo>
                  <a:lnTo>
                    <a:pt x="932" y="2902"/>
                  </a:lnTo>
                  <a:lnTo>
                    <a:pt x="895" y="2919"/>
                  </a:lnTo>
                  <a:lnTo>
                    <a:pt x="855" y="2933"/>
                  </a:lnTo>
                  <a:lnTo>
                    <a:pt x="810" y="2944"/>
                  </a:lnTo>
                  <a:lnTo>
                    <a:pt x="761" y="2949"/>
                  </a:lnTo>
                  <a:lnTo>
                    <a:pt x="764" y="2969"/>
                  </a:lnTo>
                  <a:lnTo>
                    <a:pt x="763" y="2985"/>
                  </a:lnTo>
                  <a:lnTo>
                    <a:pt x="758" y="3000"/>
                  </a:lnTo>
                  <a:lnTo>
                    <a:pt x="763" y="3015"/>
                  </a:lnTo>
                  <a:lnTo>
                    <a:pt x="764" y="3030"/>
                  </a:lnTo>
                  <a:lnTo>
                    <a:pt x="763" y="3045"/>
                  </a:lnTo>
                  <a:lnTo>
                    <a:pt x="758" y="3060"/>
                  </a:lnTo>
                  <a:lnTo>
                    <a:pt x="763" y="3080"/>
                  </a:lnTo>
                  <a:lnTo>
                    <a:pt x="2837" y="3080"/>
                  </a:lnTo>
                  <a:lnTo>
                    <a:pt x="2896" y="3077"/>
                  </a:lnTo>
                  <a:lnTo>
                    <a:pt x="2949" y="3068"/>
                  </a:lnTo>
                  <a:lnTo>
                    <a:pt x="2999" y="3056"/>
                  </a:lnTo>
                  <a:lnTo>
                    <a:pt x="3045" y="3037"/>
                  </a:lnTo>
                  <a:lnTo>
                    <a:pt x="3087" y="3014"/>
                  </a:lnTo>
                  <a:lnTo>
                    <a:pt x="3125" y="2985"/>
                  </a:lnTo>
                  <a:lnTo>
                    <a:pt x="3158" y="2950"/>
                  </a:lnTo>
                  <a:lnTo>
                    <a:pt x="3188" y="2910"/>
                  </a:lnTo>
                  <a:lnTo>
                    <a:pt x="3214" y="2867"/>
                  </a:lnTo>
                  <a:lnTo>
                    <a:pt x="3230" y="2831"/>
                  </a:lnTo>
                  <a:lnTo>
                    <a:pt x="3243" y="2795"/>
                  </a:lnTo>
                  <a:lnTo>
                    <a:pt x="3252" y="2761"/>
                  </a:lnTo>
                  <a:lnTo>
                    <a:pt x="3259" y="2730"/>
                  </a:lnTo>
                  <a:lnTo>
                    <a:pt x="3264" y="2703"/>
                  </a:lnTo>
                  <a:lnTo>
                    <a:pt x="3266" y="2680"/>
                  </a:lnTo>
                  <a:lnTo>
                    <a:pt x="3268" y="2662"/>
                  </a:lnTo>
                  <a:lnTo>
                    <a:pt x="3269" y="2651"/>
                  </a:lnTo>
                  <a:lnTo>
                    <a:pt x="3269" y="2647"/>
                  </a:lnTo>
                  <a:lnTo>
                    <a:pt x="3269" y="120"/>
                  </a:lnTo>
                  <a:lnTo>
                    <a:pt x="121" y="120"/>
                  </a:lnTo>
                  <a:close/>
                  <a:moveTo>
                    <a:pt x="0" y="0"/>
                  </a:moveTo>
                  <a:lnTo>
                    <a:pt x="3387" y="0"/>
                  </a:lnTo>
                  <a:lnTo>
                    <a:pt x="3387" y="3139"/>
                  </a:lnTo>
                  <a:lnTo>
                    <a:pt x="3383" y="3158"/>
                  </a:lnTo>
                  <a:lnTo>
                    <a:pt x="3375" y="3175"/>
                  </a:lnTo>
                  <a:lnTo>
                    <a:pt x="3362" y="3188"/>
                  </a:lnTo>
                  <a:lnTo>
                    <a:pt x="3346" y="3197"/>
                  </a:lnTo>
                  <a:lnTo>
                    <a:pt x="3326" y="3200"/>
                  </a:lnTo>
                  <a:lnTo>
                    <a:pt x="2557" y="3200"/>
                  </a:lnTo>
                  <a:lnTo>
                    <a:pt x="2534" y="3200"/>
                  </a:lnTo>
                  <a:lnTo>
                    <a:pt x="2515" y="3200"/>
                  </a:lnTo>
                  <a:lnTo>
                    <a:pt x="2501" y="3200"/>
                  </a:lnTo>
                  <a:lnTo>
                    <a:pt x="2493" y="3200"/>
                  </a:lnTo>
                  <a:lnTo>
                    <a:pt x="2489" y="3200"/>
                  </a:lnTo>
                  <a:lnTo>
                    <a:pt x="2488" y="3200"/>
                  </a:lnTo>
                  <a:lnTo>
                    <a:pt x="763" y="3200"/>
                  </a:lnTo>
                  <a:lnTo>
                    <a:pt x="764" y="3210"/>
                  </a:lnTo>
                  <a:lnTo>
                    <a:pt x="763" y="3225"/>
                  </a:lnTo>
                  <a:lnTo>
                    <a:pt x="758" y="3240"/>
                  </a:lnTo>
                  <a:lnTo>
                    <a:pt x="763" y="3255"/>
                  </a:lnTo>
                  <a:lnTo>
                    <a:pt x="764" y="3270"/>
                  </a:lnTo>
                  <a:lnTo>
                    <a:pt x="763" y="3285"/>
                  </a:lnTo>
                  <a:lnTo>
                    <a:pt x="758" y="3300"/>
                  </a:lnTo>
                  <a:lnTo>
                    <a:pt x="763" y="3315"/>
                  </a:lnTo>
                  <a:lnTo>
                    <a:pt x="764" y="3330"/>
                  </a:lnTo>
                  <a:lnTo>
                    <a:pt x="763" y="3345"/>
                  </a:lnTo>
                  <a:lnTo>
                    <a:pt x="758" y="3359"/>
                  </a:lnTo>
                  <a:lnTo>
                    <a:pt x="760" y="3368"/>
                  </a:lnTo>
                  <a:lnTo>
                    <a:pt x="763" y="3378"/>
                  </a:lnTo>
                  <a:lnTo>
                    <a:pt x="763" y="3382"/>
                  </a:lnTo>
                  <a:lnTo>
                    <a:pt x="764" y="3386"/>
                  </a:lnTo>
                  <a:lnTo>
                    <a:pt x="764" y="3389"/>
                  </a:lnTo>
                  <a:lnTo>
                    <a:pt x="763" y="3405"/>
                  </a:lnTo>
                  <a:lnTo>
                    <a:pt x="758" y="3419"/>
                  </a:lnTo>
                  <a:lnTo>
                    <a:pt x="763" y="3434"/>
                  </a:lnTo>
                  <a:lnTo>
                    <a:pt x="764" y="3450"/>
                  </a:lnTo>
                  <a:lnTo>
                    <a:pt x="763" y="3465"/>
                  </a:lnTo>
                  <a:lnTo>
                    <a:pt x="758" y="3480"/>
                  </a:lnTo>
                  <a:lnTo>
                    <a:pt x="763" y="3494"/>
                  </a:lnTo>
                  <a:lnTo>
                    <a:pt x="764" y="3510"/>
                  </a:lnTo>
                  <a:lnTo>
                    <a:pt x="763" y="3525"/>
                  </a:lnTo>
                  <a:lnTo>
                    <a:pt x="758" y="3540"/>
                  </a:lnTo>
                  <a:lnTo>
                    <a:pt x="763" y="3556"/>
                  </a:lnTo>
                  <a:lnTo>
                    <a:pt x="764" y="3572"/>
                  </a:lnTo>
                  <a:lnTo>
                    <a:pt x="764" y="3573"/>
                  </a:lnTo>
                  <a:lnTo>
                    <a:pt x="764" y="3575"/>
                  </a:lnTo>
                  <a:lnTo>
                    <a:pt x="759" y="3594"/>
                  </a:lnTo>
                  <a:lnTo>
                    <a:pt x="751" y="3611"/>
                  </a:lnTo>
                  <a:lnTo>
                    <a:pt x="753" y="3631"/>
                  </a:lnTo>
                  <a:lnTo>
                    <a:pt x="749" y="3650"/>
                  </a:lnTo>
                  <a:lnTo>
                    <a:pt x="740" y="3669"/>
                  </a:lnTo>
                  <a:lnTo>
                    <a:pt x="727" y="3684"/>
                  </a:lnTo>
                  <a:lnTo>
                    <a:pt x="723" y="3704"/>
                  </a:lnTo>
                  <a:lnTo>
                    <a:pt x="714" y="3723"/>
                  </a:lnTo>
                  <a:lnTo>
                    <a:pt x="700" y="3738"/>
                  </a:lnTo>
                  <a:lnTo>
                    <a:pt x="683" y="3749"/>
                  </a:lnTo>
                  <a:lnTo>
                    <a:pt x="673" y="3766"/>
                  </a:lnTo>
                  <a:lnTo>
                    <a:pt x="661" y="3781"/>
                  </a:lnTo>
                  <a:lnTo>
                    <a:pt x="642" y="3792"/>
                  </a:lnTo>
                  <a:lnTo>
                    <a:pt x="623" y="3797"/>
                  </a:lnTo>
                  <a:lnTo>
                    <a:pt x="610" y="3812"/>
                  </a:lnTo>
                  <a:lnTo>
                    <a:pt x="592" y="3823"/>
                  </a:lnTo>
                  <a:lnTo>
                    <a:pt x="572" y="3830"/>
                  </a:lnTo>
                  <a:lnTo>
                    <a:pt x="551" y="3828"/>
                  </a:lnTo>
                  <a:lnTo>
                    <a:pt x="535" y="3839"/>
                  </a:lnTo>
                  <a:lnTo>
                    <a:pt x="515" y="3844"/>
                  </a:lnTo>
                  <a:lnTo>
                    <a:pt x="510" y="3846"/>
                  </a:lnTo>
                  <a:lnTo>
                    <a:pt x="505" y="3846"/>
                  </a:lnTo>
                  <a:lnTo>
                    <a:pt x="490" y="3843"/>
                  </a:lnTo>
                  <a:lnTo>
                    <a:pt x="475" y="3838"/>
                  </a:lnTo>
                  <a:lnTo>
                    <a:pt x="455" y="3844"/>
                  </a:lnTo>
                  <a:lnTo>
                    <a:pt x="436" y="3844"/>
                  </a:lnTo>
                  <a:lnTo>
                    <a:pt x="416" y="3838"/>
                  </a:lnTo>
                  <a:lnTo>
                    <a:pt x="398" y="3827"/>
                  </a:lnTo>
                  <a:lnTo>
                    <a:pt x="378" y="3827"/>
                  </a:lnTo>
                  <a:lnTo>
                    <a:pt x="358" y="3821"/>
                  </a:lnTo>
                  <a:lnTo>
                    <a:pt x="341" y="3811"/>
                  </a:lnTo>
                  <a:lnTo>
                    <a:pt x="329" y="3795"/>
                  </a:lnTo>
                  <a:lnTo>
                    <a:pt x="309" y="3790"/>
                  </a:lnTo>
                  <a:lnTo>
                    <a:pt x="291" y="3779"/>
                  </a:lnTo>
                  <a:lnTo>
                    <a:pt x="278" y="3764"/>
                  </a:lnTo>
                  <a:lnTo>
                    <a:pt x="269" y="3745"/>
                  </a:lnTo>
                  <a:lnTo>
                    <a:pt x="251" y="3734"/>
                  </a:lnTo>
                  <a:lnTo>
                    <a:pt x="239" y="3719"/>
                  </a:lnTo>
                  <a:lnTo>
                    <a:pt x="232" y="3705"/>
                  </a:lnTo>
                  <a:lnTo>
                    <a:pt x="228" y="3691"/>
                  </a:lnTo>
                  <a:lnTo>
                    <a:pt x="228" y="3724"/>
                  </a:lnTo>
                  <a:lnTo>
                    <a:pt x="204" y="3647"/>
                  </a:lnTo>
                  <a:lnTo>
                    <a:pt x="200" y="3626"/>
                  </a:lnTo>
                  <a:lnTo>
                    <a:pt x="203" y="3606"/>
                  </a:lnTo>
                  <a:lnTo>
                    <a:pt x="194" y="3588"/>
                  </a:lnTo>
                  <a:lnTo>
                    <a:pt x="192" y="3567"/>
                  </a:lnTo>
                  <a:lnTo>
                    <a:pt x="193" y="3552"/>
                  </a:lnTo>
                  <a:lnTo>
                    <a:pt x="198" y="3536"/>
                  </a:lnTo>
                  <a:lnTo>
                    <a:pt x="193" y="3521"/>
                  </a:lnTo>
                  <a:lnTo>
                    <a:pt x="191" y="3506"/>
                  </a:lnTo>
                  <a:lnTo>
                    <a:pt x="193" y="3490"/>
                  </a:lnTo>
                  <a:lnTo>
                    <a:pt x="198" y="3476"/>
                  </a:lnTo>
                  <a:lnTo>
                    <a:pt x="193" y="3461"/>
                  </a:lnTo>
                  <a:lnTo>
                    <a:pt x="191" y="3447"/>
                  </a:lnTo>
                  <a:lnTo>
                    <a:pt x="193" y="3430"/>
                  </a:lnTo>
                  <a:lnTo>
                    <a:pt x="198" y="3415"/>
                  </a:lnTo>
                  <a:lnTo>
                    <a:pt x="193" y="3402"/>
                  </a:lnTo>
                  <a:lnTo>
                    <a:pt x="191" y="3386"/>
                  </a:lnTo>
                  <a:lnTo>
                    <a:pt x="192" y="3379"/>
                  </a:lnTo>
                  <a:lnTo>
                    <a:pt x="194" y="3367"/>
                  </a:lnTo>
                  <a:lnTo>
                    <a:pt x="198" y="3356"/>
                  </a:lnTo>
                  <a:lnTo>
                    <a:pt x="193" y="3342"/>
                  </a:lnTo>
                  <a:lnTo>
                    <a:pt x="191" y="3326"/>
                  </a:lnTo>
                  <a:lnTo>
                    <a:pt x="193" y="3311"/>
                  </a:lnTo>
                  <a:lnTo>
                    <a:pt x="198" y="3296"/>
                  </a:lnTo>
                  <a:lnTo>
                    <a:pt x="193" y="3281"/>
                  </a:lnTo>
                  <a:lnTo>
                    <a:pt x="191" y="3266"/>
                  </a:lnTo>
                  <a:lnTo>
                    <a:pt x="193" y="3250"/>
                  </a:lnTo>
                  <a:lnTo>
                    <a:pt x="198" y="3236"/>
                  </a:lnTo>
                  <a:lnTo>
                    <a:pt x="193" y="3221"/>
                  </a:lnTo>
                  <a:lnTo>
                    <a:pt x="191" y="3206"/>
                  </a:lnTo>
                  <a:lnTo>
                    <a:pt x="192" y="3200"/>
                  </a:lnTo>
                  <a:lnTo>
                    <a:pt x="0" y="3200"/>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58" name="Freeform 13"/>
            <p:cNvSpPr>
              <a:spLocks noEditPoints="1"/>
            </p:cNvSpPr>
            <p:nvPr/>
          </p:nvSpPr>
          <p:spPr bwMode="auto">
            <a:xfrm>
              <a:off x="2241551" y="2862263"/>
              <a:ext cx="922338" cy="344488"/>
            </a:xfrm>
            <a:custGeom>
              <a:avLst/>
              <a:gdLst>
                <a:gd name="T0" fmla="*/ 2147483647 w 1743"/>
                <a:gd name="T1" fmla="*/ 2147483647 h 653"/>
                <a:gd name="T2" fmla="*/ 2147483647 w 1743"/>
                <a:gd name="T3" fmla="*/ 2147483647 h 653"/>
                <a:gd name="T4" fmla="*/ 2147483647 w 1743"/>
                <a:gd name="T5" fmla="*/ 2147483647 h 653"/>
                <a:gd name="T6" fmla="*/ 2147483647 w 1743"/>
                <a:gd name="T7" fmla="*/ 2147483647 h 653"/>
                <a:gd name="T8" fmla="*/ 2147483647 w 1743"/>
                <a:gd name="T9" fmla="*/ 2147483647 h 653"/>
                <a:gd name="T10" fmla="*/ 2147483647 w 1743"/>
                <a:gd name="T11" fmla="*/ 2147483647 h 653"/>
                <a:gd name="T12" fmla="*/ 2147483647 w 1743"/>
                <a:gd name="T13" fmla="*/ 2147483647 h 653"/>
                <a:gd name="T14" fmla="*/ 2147483647 w 1743"/>
                <a:gd name="T15" fmla="*/ 2147483647 h 653"/>
                <a:gd name="T16" fmla="*/ 2147483647 w 1743"/>
                <a:gd name="T17" fmla="*/ 2147483647 h 653"/>
                <a:gd name="T18" fmla="*/ 2147483647 w 1743"/>
                <a:gd name="T19" fmla="*/ 2147483647 h 653"/>
                <a:gd name="T20" fmla="*/ 2147483647 w 1743"/>
                <a:gd name="T21" fmla="*/ 2147483647 h 653"/>
                <a:gd name="T22" fmla="*/ 2147483647 w 1743"/>
                <a:gd name="T23" fmla="*/ 2147483647 h 653"/>
                <a:gd name="T24" fmla="*/ 2147483647 w 1743"/>
                <a:gd name="T25" fmla="*/ 2147483647 h 653"/>
                <a:gd name="T26" fmla="*/ 2147483647 w 1743"/>
                <a:gd name="T27" fmla="*/ 2147483647 h 653"/>
                <a:gd name="T28" fmla="*/ 2147483647 w 1743"/>
                <a:gd name="T29" fmla="*/ 2147483647 h 653"/>
                <a:gd name="T30" fmla="*/ 2147483647 w 1743"/>
                <a:gd name="T31" fmla="*/ 2147483647 h 653"/>
                <a:gd name="T32" fmla="*/ 2147483647 w 1743"/>
                <a:gd name="T33" fmla="*/ 2147483647 h 653"/>
                <a:gd name="T34" fmla="*/ 2147483647 w 1743"/>
                <a:gd name="T35" fmla="*/ 2147483647 h 653"/>
                <a:gd name="T36" fmla="*/ 2147483647 w 1743"/>
                <a:gd name="T37" fmla="*/ 2147483647 h 653"/>
                <a:gd name="T38" fmla="*/ 2147483647 w 1743"/>
                <a:gd name="T39" fmla="*/ 2147483647 h 653"/>
                <a:gd name="T40" fmla="*/ 2147483647 w 1743"/>
                <a:gd name="T41" fmla="*/ 2147483647 h 653"/>
                <a:gd name="T42" fmla="*/ 2147483647 w 1743"/>
                <a:gd name="T43" fmla="*/ 2147483647 h 653"/>
                <a:gd name="T44" fmla="*/ 2147483647 w 1743"/>
                <a:gd name="T45" fmla="*/ 2147483647 h 653"/>
                <a:gd name="T46" fmla="*/ 2147483647 w 1743"/>
                <a:gd name="T47" fmla="*/ 2147483647 h 653"/>
                <a:gd name="T48" fmla="*/ 0 w 1743"/>
                <a:gd name="T49" fmla="*/ 0 h 653"/>
                <a:gd name="T50" fmla="*/ 2147483647 w 1743"/>
                <a:gd name="T51" fmla="*/ 0 h 653"/>
                <a:gd name="T52" fmla="*/ 2147483647 w 1743"/>
                <a:gd name="T53" fmla="*/ 2147483647 h 653"/>
                <a:gd name="T54" fmla="*/ 2147483647 w 1743"/>
                <a:gd name="T55" fmla="*/ 2147483647 h 653"/>
                <a:gd name="T56" fmla="*/ 2147483647 w 1743"/>
                <a:gd name="T57" fmla="*/ 2147483647 h 653"/>
                <a:gd name="T58" fmla="*/ 2147483647 w 1743"/>
                <a:gd name="T59" fmla="*/ 2147483647 h 653"/>
                <a:gd name="T60" fmla="*/ 2147483647 w 1743"/>
                <a:gd name="T61" fmla="*/ 2147483647 h 653"/>
                <a:gd name="T62" fmla="*/ 2147483647 w 1743"/>
                <a:gd name="T63" fmla="*/ 2147483647 h 653"/>
                <a:gd name="T64" fmla="*/ 2147483647 w 1743"/>
                <a:gd name="T65" fmla="*/ 2147483647 h 653"/>
                <a:gd name="T66" fmla="*/ 2147483647 w 1743"/>
                <a:gd name="T67" fmla="*/ 2147483647 h 653"/>
                <a:gd name="T68" fmla="*/ 2147483647 w 1743"/>
                <a:gd name="T69" fmla="*/ 2147483647 h 653"/>
                <a:gd name="T70" fmla="*/ 2147483647 w 1743"/>
                <a:gd name="T71" fmla="*/ 2147483647 h 653"/>
                <a:gd name="T72" fmla="*/ 2147483647 w 1743"/>
                <a:gd name="T73" fmla="*/ 2147483647 h 653"/>
                <a:gd name="T74" fmla="*/ 2147483647 w 1743"/>
                <a:gd name="T75" fmla="*/ 2147483647 h 653"/>
                <a:gd name="T76" fmla="*/ 2147483647 w 1743"/>
                <a:gd name="T77" fmla="*/ 2147483647 h 653"/>
                <a:gd name="T78" fmla="*/ 2147483647 w 1743"/>
                <a:gd name="T79" fmla="*/ 2147483647 h 653"/>
                <a:gd name="T80" fmla="*/ 2147483647 w 1743"/>
                <a:gd name="T81" fmla="*/ 2147483647 h 653"/>
                <a:gd name="T82" fmla="*/ 2147483647 w 1743"/>
                <a:gd name="T83" fmla="*/ 2147483647 h 653"/>
                <a:gd name="T84" fmla="*/ 2147483647 w 1743"/>
                <a:gd name="T85" fmla="*/ 2147483647 h 653"/>
                <a:gd name="T86" fmla="*/ 0 w 1743"/>
                <a:gd name="T87" fmla="*/ 2147483647 h 653"/>
                <a:gd name="T88" fmla="*/ 0 w 1743"/>
                <a:gd name="T89" fmla="*/ 2147483647 h 653"/>
                <a:gd name="T90" fmla="*/ 0 w 1743"/>
                <a:gd name="T91" fmla="*/ 2147483647 h 653"/>
                <a:gd name="T92" fmla="*/ 0 w 1743"/>
                <a:gd name="T93" fmla="*/ 2147483647 h 653"/>
                <a:gd name="T94" fmla="*/ 0 w 1743"/>
                <a:gd name="T95" fmla="*/ 2147483647 h 653"/>
                <a:gd name="T96" fmla="*/ 0 w 1743"/>
                <a:gd name="T97" fmla="*/ 0 h 6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743" h="653">
                  <a:moveTo>
                    <a:pt x="120" y="119"/>
                  </a:moveTo>
                  <a:lnTo>
                    <a:pt x="120" y="224"/>
                  </a:lnTo>
                  <a:lnTo>
                    <a:pt x="120" y="227"/>
                  </a:lnTo>
                  <a:lnTo>
                    <a:pt x="120" y="230"/>
                  </a:lnTo>
                  <a:lnTo>
                    <a:pt x="121" y="532"/>
                  </a:lnTo>
                  <a:lnTo>
                    <a:pt x="1387" y="532"/>
                  </a:lnTo>
                  <a:lnTo>
                    <a:pt x="1428" y="531"/>
                  </a:lnTo>
                  <a:lnTo>
                    <a:pt x="1464" y="526"/>
                  </a:lnTo>
                  <a:lnTo>
                    <a:pt x="1496" y="517"/>
                  </a:lnTo>
                  <a:lnTo>
                    <a:pt x="1526" y="505"/>
                  </a:lnTo>
                  <a:lnTo>
                    <a:pt x="1551" y="488"/>
                  </a:lnTo>
                  <a:lnTo>
                    <a:pt x="1572" y="470"/>
                  </a:lnTo>
                  <a:lnTo>
                    <a:pt x="1589" y="447"/>
                  </a:lnTo>
                  <a:lnTo>
                    <a:pt x="1601" y="424"/>
                  </a:lnTo>
                  <a:lnTo>
                    <a:pt x="1610" y="399"/>
                  </a:lnTo>
                  <a:lnTo>
                    <a:pt x="1616" y="374"/>
                  </a:lnTo>
                  <a:lnTo>
                    <a:pt x="1620" y="350"/>
                  </a:lnTo>
                  <a:lnTo>
                    <a:pt x="1622" y="331"/>
                  </a:lnTo>
                  <a:lnTo>
                    <a:pt x="1623" y="314"/>
                  </a:lnTo>
                  <a:lnTo>
                    <a:pt x="1623" y="303"/>
                  </a:lnTo>
                  <a:lnTo>
                    <a:pt x="1623" y="298"/>
                  </a:lnTo>
                  <a:lnTo>
                    <a:pt x="1622" y="294"/>
                  </a:lnTo>
                  <a:lnTo>
                    <a:pt x="1622" y="119"/>
                  </a:lnTo>
                  <a:lnTo>
                    <a:pt x="120" y="119"/>
                  </a:lnTo>
                  <a:close/>
                  <a:moveTo>
                    <a:pt x="0" y="0"/>
                  </a:moveTo>
                  <a:lnTo>
                    <a:pt x="1743" y="0"/>
                  </a:lnTo>
                  <a:lnTo>
                    <a:pt x="1743" y="292"/>
                  </a:lnTo>
                  <a:lnTo>
                    <a:pt x="1743" y="303"/>
                  </a:lnTo>
                  <a:lnTo>
                    <a:pt x="1743" y="322"/>
                  </a:lnTo>
                  <a:lnTo>
                    <a:pt x="1740" y="345"/>
                  </a:lnTo>
                  <a:lnTo>
                    <a:pt x="1737" y="374"/>
                  </a:lnTo>
                  <a:lnTo>
                    <a:pt x="1729" y="406"/>
                  </a:lnTo>
                  <a:lnTo>
                    <a:pt x="1718" y="440"/>
                  </a:lnTo>
                  <a:lnTo>
                    <a:pt x="1702" y="475"/>
                  </a:lnTo>
                  <a:lnTo>
                    <a:pt x="1681" y="510"/>
                  </a:lnTo>
                  <a:lnTo>
                    <a:pt x="1654" y="543"/>
                  </a:lnTo>
                  <a:lnTo>
                    <a:pt x="1623" y="572"/>
                  </a:lnTo>
                  <a:lnTo>
                    <a:pt x="1589" y="597"/>
                  </a:lnTo>
                  <a:lnTo>
                    <a:pt x="1551" y="617"/>
                  </a:lnTo>
                  <a:lnTo>
                    <a:pt x="1509" y="633"/>
                  </a:lnTo>
                  <a:lnTo>
                    <a:pt x="1464" y="644"/>
                  </a:lnTo>
                  <a:lnTo>
                    <a:pt x="1416" y="650"/>
                  </a:lnTo>
                  <a:lnTo>
                    <a:pt x="1363" y="653"/>
                  </a:lnTo>
                  <a:lnTo>
                    <a:pt x="0" y="653"/>
                  </a:lnTo>
                  <a:lnTo>
                    <a:pt x="0" y="240"/>
                  </a:lnTo>
                  <a:lnTo>
                    <a:pt x="0" y="237"/>
                  </a:lnTo>
                  <a:lnTo>
                    <a:pt x="0" y="232"/>
                  </a:lnTo>
                  <a:lnTo>
                    <a:pt x="0" y="227"/>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59" name="Freeform 14"/>
            <p:cNvSpPr>
              <a:spLocks/>
            </p:cNvSpPr>
            <p:nvPr/>
          </p:nvSpPr>
          <p:spPr bwMode="auto">
            <a:xfrm>
              <a:off x="2246313" y="3327400"/>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4"/>
                  </a:lnTo>
                  <a:lnTo>
                    <a:pt x="221" y="135"/>
                  </a:lnTo>
                  <a:lnTo>
                    <a:pt x="221" y="141"/>
                  </a:lnTo>
                  <a:lnTo>
                    <a:pt x="219" y="150"/>
                  </a:lnTo>
                  <a:lnTo>
                    <a:pt x="216" y="160"/>
                  </a:lnTo>
                  <a:lnTo>
                    <a:pt x="211" y="171"/>
                  </a:lnTo>
                  <a:lnTo>
                    <a:pt x="202" y="183"/>
                  </a:lnTo>
                  <a:lnTo>
                    <a:pt x="192" y="194"/>
                  </a:lnTo>
                  <a:lnTo>
                    <a:pt x="179" y="206"/>
                  </a:lnTo>
                  <a:lnTo>
                    <a:pt x="160" y="213"/>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60" name="Freeform 15"/>
            <p:cNvSpPr>
              <a:spLocks/>
            </p:cNvSpPr>
            <p:nvPr/>
          </p:nvSpPr>
          <p:spPr bwMode="auto">
            <a:xfrm>
              <a:off x="2246313" y="3509963"/>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1" y="135"/>
                  </a:lnTo>
                  <a:lnTo>
                    <a:pt x="221" y="140"/>
                  </a:lnTo>
                  <a:lnTo>
                    <a:pt x="219" y="149"/>
                  </a:lnTo>
                  <a:lnTo>
                    <a:pt x="216" y="159"/>
                  </a:lnTo>
                  <a:lnTo>
                    <a:pt x="211" y="171"/>
                  </a:lnTo>
                  <a:lnTo>
                    <a:pt x="202" y="183"/>
                  </a:lnTo>
                  <a:lnTo>
                    <a:pt x="192" y="195"/>
                  </a:lnTo>
                  <a:lnTo>
                    <a:pt x="179" y="205"/>
                  </a:lnTo>
                  <a:lnTo>
                    <a:pt x="160" y="214"/>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61" name="Freeform 16"/>
            <p:cNvSpPr>
              <a:spLocks/>
            </p:cNvSpPr>
            <p:nvPr/>
          </p:nvSpPr>
          <p:spPr bwMode="auto">
            <a:xfrm>
              <a:off x="2444751" y="3509963"/>
              <a:ext cx="115888"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1" y="135"/>
                  </a:lnTo>
                  <a:lnTo>
                    <a:pt x="221" y="140"/>
                  </a:lnTo>
                  <a:lnTo>
                    <a:pt x="219" y="149"/>
                  </a:lnTo>
                  <a:lnTo>
                    <a:pt x="216" y="159"/>
                  </a:lnTo>
                  <a:lnTo>
                    <a:pt x="211" y="171"/>
                  </a:lnTo>
                  <a:lnTo>
                    <a:pt x="204" y="183"/>
                  </a:lnTo>
                  <a:lnTo>
                    <a:pt x="193" y="195"/>
                  </a:lnTo>
                  <a:lnTo>
                    <a:pt x="179" y="205"/>
                  </a:lnTo>
                  <a:lnTo>
                    <a:pt x="160" y="214"/>
                  </a:lnTo>
                  <a:lnTo>
                    <a:pt x="138" y="219"/>
                  </a:lnTo>
                  <a:lnTo>
                    <a:pt x="112"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62" name="Freeform 17"/>
            <p:cNvSpPr>
              <a:spLocks/>
            </p:cNvSpPr>
            <p:nvPr/>
          </p:nvSpPr>
          <p:spPr bwMode="auto">
            <a:xfrm>
              <a:off x="2643188" y="3509963"/>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0" y="135"/>
                  </a:lnTo>
                  <a:lnTo>
                    <a:pt x="220" y="140"/>
                  </a:lnTo>
                  <a:lnTo>
                    <a:pt x="219" y="149"/>
                  </a:lnTo>
                  <a:lnTo>
                    <a:pt x="215" y="159"/>
                  </a:lnTo>
                  <a:lnTo>
                    <a:pt x="210" y="171"/>
                  </a:lnTo>
                  <a:lnTo>
                    <a:pt x="202" y="183"/>
                  </a:lnTo>
                  <a:lnTo>
                    <a:pt x="191" y="195"/>
                  </a:lnTo>
                  <a:lnTo>
                    <a:pt x="178" y="205"/>
                  </a:lnTo>
                  <a:lnTo>
                    <a:pt x="159" y="214"/>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63" name="Freeform 18"/>
            <p:cNvSpPr>
              <a:spLocks/>
            </p:cNvSpPr>
            <p:nvPr/>
          </p:nvSpPr>
          <p:spPr bwMode="auto">
            <a:xfrm>
              <a:off x="2246313" y="3690938"/>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1" y="136"/>
                  </a:lnTo>
                  <a:lnTo>
                    <a:pt x="221" y="141"/>
                  </a:lnTo>
                  <a:lnTo>
                    <a:pt x="219" y="149"/>
                  </a:lnTo>
                  <a:lnTo>
                    <a:pt x="216" y="160"/>
                  </a:lnTo>
                  <a:lnTo>
                    <a:pt x="211" y="172"/>
                  </a:lnTo>
                  <a:lnTo>
                    <a:pt x="202" y="183"/>
                  </a:lnTo>
                  <a:lnTo>
                    <a:pt x="192" y="195"/>
                  </a:lnTo>
                  <a:lnTo>
                    <a:pt x="179" y="205"/>
                  </a:lnTo>
                  <a:lnTo>
                    <a:pt x="160" y="214"/>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64" name="Freeform 19"/>
            <p:cNvSpPr>
              <a:spLocks/>
            </p:cNvSpPr>
            <p:nvPr/>
          </p:nvSpPr>
          <p:spPr bwMode="auto">
            <a:xfrm>
              <a:off x="2444751" y="3690938"/>
              <a:ext cx="115888"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1" y="136"/>
                  </a:lnTo>
                  <a:lnTo>
                    <a:pt x="221" y="141"/>
                  </a:lnTo>
                  <a:lnTo>
                    <a:pt x="219" y="149"/>
                  </a:lnTo>
                  <a:lnTo>
                    <a:pt x="216" y="160"/>
                  </a:lnTo>
                  <a:lnTo>
                    <a:pt x="211" y="172"/>
                  </a:lnTo>
                  <a:lnTo>
                    <a:pt x="204" y="183"/>
                  </a:lnTo>
                  <a:lnTo>
                    <a:pt x="193" y="195"/>
                  </a:lnTo>
                  <a:lnTo>
                    <a:pt x="179" y="205"/>
                  </a:lnTo>
                  <a:lnTo>
                    <a:pt x="160" y="214"/>
                  </a:lnTo>
                  <a:lnTo>
                    <a:pt x="138" y="219"/>
                  </a:lnTo>
                  <a:lnTo>
                    <a:pt x="112"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65" name="Freeform 20"/>
            <p:cNvSpPr>
              <a:spLocks/>
            </p:cNvSpPr>
            <p:nvPr/>
          </p:nvSpPr>
          <p:spPr bwMode="auto">
            <a:xfrm>
              <a:off x="2643188" y="3690938"/>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0" y="136"/>
                  </a:lnTo>
                  <a:lnTo>
                    <a:pt x="220" y="141"/>
                  </a:lnTo>
                  <a:lnTo>
                    <a:pt x="219" y="149"/>
                  </a:lnTo>
                  <a:lnTo>
                    <a:pt x="215" y="160"/>
                  </a:lnTo>
                  <a:lnTo>
                    <a:pt x="210" y="172"/>
                  </a:lnTo>
                  <a:lnTo>
                    <a:pt x="202" y="183"/>
                  </a:lnTo>
                  <a:lnTo>
                    <a:pt x="191" y="195"/>
                  </a:lnTo>
                  <a:lnTo>
                    <a:pt x="178" y="205"/>
                  </a:lnTo>
                  <a:lnTo>
                    <a:pt x="159" y="214"/>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66" name="Freeform 21"/>
            <p:cNvSpPr>
              <a:spLocks/>
            </p:cNvSpPr>
            <p:nvPr/>
          </p:nvSpPr>
          <p:spPr bwMode="auto">
            <a:xfrm>
              <a:off x="2444751" y="3327400"/>
              <a:ext cx="115888"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4"/>
                  </a:lnTo>
                  <a:lnTo>
                    <a:pt x="221" y="135"/>
                  </a:lnTo>
                  <a:lnTo>
                    <a:pt x="221" y="141"/>
                  </a:lnTo>
                  <a:lnTo>
                    <a:pt x="219" y="150"/>
                  </a:lnTo>
                  <a:lnTo>
                    <a:pt x="216" y="160"/>
                  </a:lnTo>
                  <a:lnTo>
                    <a:pt x="211" y="171"/>
                  </a:lnTo>
                  <a:lnTo>
                    <a:pt x="204" y="183"/>
                  </a:lnTo>
                  <a:lnTo>
                    <a:pt x="193" y="194"/>
                  </a:lnTo>
                  <a:lnTo>
                    <a:pt x="179" y="206"/>
                  </a:lnTo>
                  <a:lnTo>
                    <a:pt x="160" y="213"/>
                  </a:lnTo>
                  <a:lnTo>
                    <a:pt x="138" y="219"/>
                  </a:lnTo>
                  <a:lnTo>
                    <a:pt x="112"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67" name="Freeform 22"/>
            <p:cNvSpPr>
              <a:spLocks/>
            </p:cNvSpPr>
            <p:nvPr/>
          </p:nvSpPr>
          <p:spPr bwMode="auto">
            <a:xfrm>
              <a:off x="2643188" y="3327400"/>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4"/>
                  </a:lnTo>
                  <a:lnTo>
                    <a:pt x="220" y="135"/>
                  </a:lnTo>
                  <a:lnTo>
                    <a:pt x="220" y="141"/>
                  </a:lnTo>
                  <a:lnTo>
                    <a:pt x="219" y="150"/>
                  </a:lnTo>
                  <a:lnTo>
                    <a:pt x="215" y="160"/>
                  </a:lnTo>
                  <a:lnTo>
                    <a:pt x="210" y="171"/>
                  </a:lnTo>
                  <a:lnTo>
                    <a:pt x="202" y="183"/>
                  </a:lnTo>
                  <a:lnTo>
                    <a:pt x="191" y="194"/>
                  </a:lnTo>
                  <a:lnTo>
                    <a:pt x="178" y="206"/>
                  </a:lnTo>
                  <a:lnTo>
                    <a:pt x="159" y="213"/>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68" name="Rectangle 23"/>
            <p:cNvSpPr>
              <a:spLocks noChangeArrowheads="1"/>
            </p:cNvSpPr>
            <p:nvPr/>
          </p:nvSpPr>
          <p:spPr bwMode="auto">
            <a:xfrm>
              <a:off x="1809751" y="2794000"/>
              <a:ext cx="185738" cy="36513"/>
            </a:xfrm>
            <a:prstGeom prst="rect">
              <a:avLst/>
            </a:prstGeom>
            <a:grp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a:defRPr/>
              </a:pPr>
              <a:endParaRPr lang="ko-KR" altLang="en-US" sz="1000" kern="0">
                <a:latin typeface="Calibri" panose="020F0502020204030204" pitchFamily="34" charset="0"/>
                <a:ea typeface="맑은 고딕" pitchFamily="50" charset="-127"/>
                <a:cs typeface="Arial" panose="020B0604020202020204" pitchFamily="34" charset="0"/>
              </a:endParaRPr>
            </a:p>
          </p:txBody>
        </p:sp>
        <p:sp>
          <p:nvSpPr>
            <p:cNvPr id="169" name="Freeform 24"/>
            <p:cNvSpPr>
              <a:spLocks noEditPoints="1"/>
            </p:cNvSpPr>
            <p:nvPr/>
          </p:nvSpPr>
          <p:spPr bwMode="auto">
            <a:xfrm>
              <a:off x="1809751" y="2851150"/>
              <a:ext cx="188913" cy="127000"/>
            </a:xfrm>
            <a:custGeom>
              <a:avLst/>
              <a:gdLst>
                <a:gd name="T0" fmla="*/ 2147483647 w 355"/>
                <a:gd name="T1" fmla="*/ 2147483647 h 240"/>
                <a:gd name="T2" fmla="*/ 2147483647 w 355"/>
                <a:gd name="T3" fmla="*/ 2147483647 h 240"/>
                <a:gd name="T4" fmla="*/ 2147483647 w 355"/>
                <a:gd name="T5" fmla="*/ 2147483647 h 240"/>
                <a:gd name="T6" fmla="*/ 2147483647 w 355"/>
                <a:gd name="T7" fmla="*/ 2147483647 h 240"/>
                <a:gd name="T8" fmla="*/ 2147483647 w 355"/>
                <a:gd name="T9" fmla="*/ 2147483647 h 240"/>
                <a:gd name="T10" fmla="*/ 2147483647 w 355"/>
                <a:gd name="T11" fmla="*/ 2147483647 h 240"/>
                <a:gd name="T12" fmla="*/ 2147483647 w 355"/>
                <a:gd name="T13" fmla="*/ 2147483647 h 240"/>
                <a:gd name="T14" fmla="*/ 2147483647 w 355"/>
                <a:gd name="T15" fmla="*/ 2147483647 h 240"/>
                <a:gd name="T16" fmla="*/ 2147483647 w 355"/>
                <a:gd name="T17" fmla="*/ 2147483647 h 240"/>
                <a:gd name="T18" fmla="*/ 2147483647 w 355"/>
                <a:gd name="T19" fmla="*/ 2147483647 h 240"/>
                <a:gd name="T20" fmla="*/ 2147483647 w 355"/>
                <a:gd name="T21" fmla="*/ 2147483647 h 240"/>
                <a:gd name="T22" fmla="*/ 2147483647 w 355"/>
                <a:gd name="T23" fmla="*/ 2147483647 h 240"/>
                <a:gd name="T24" fmla="*/ 2147483647 w 355"/>
                <a:gd name="T25" fmla="*/ 2147483647 h 240"/>
                <a:gd name="T26" fmla="*/ 2147483647 w 355"/>
                <a:gd name="T27" fmla="*/ 2147483647 h 240"/>
                <a:gd name="T28" fmla="*/ 2147483647 w 355"/>
                <a:gd name="T29" fmla="*/ 2147483647 h 240"/>
                <a:gd name="T30" fmla="*/ 2147483647 w 355"/>
                <a:gd name="T31" fmla="*/ 2147483647 h 240"/>
                <a:gd name="T32" fmla="*/ 2147483647 w 355"/>
                <a:gd name="T33" fmla="*/ 2147483647 h 240"/>
                <a:gd name="T34" fmla="*/ 2147483647 w 355"/>
                <a:gd name="T35" fmla="*/ 2147483647 h 240"/>
                <a:gd name="T36" fmla="*/ 2147483647 w 355"/>
                <a:gd name="T37" fmla="*/ 2147483647 h 240"/>
                <a:gd name="T38" fmla="*/ 2147483647 w 355"/>
                <a:gd name="T39" fmla="*/ 2147483647 h 240"/>
                <a:gd name="T40" fmla="*/ 2147483647 w 355"/>
                <a:gd name="T41" fmla="*/ 2147483647 h 240"/>
                <a:gd name="T42" fmla="*/ 2147483647 w 355"/>
                <a:gd name="T43" fmla="*/ 2147483647 h 240"/>
                <a:gd name="T44" fmla="*/ 2147483647 w 355"/>
                <a:gd name="T45" fmla="*/ 2147483647 h 240"/>
                <a:gd name="T46" fmla="*/ 0 w 355"/>
                <a:gd name="T47" fmla="*/ 0 h 240"/>
                <a:gd name="T48" fmla="*/ 2147483647 w 355"/>
                <a:gd name="T49" fmla="*/ 0 h 240"/>
                <a:gd name="T50" fmla="*/ 2147483647 w 355"/>
                <a:gd name="T51" fmla="*/ 0 h 240"/>
                <a:gd name="T52" fmla="*/ 2147483647 w 355"/>
                <a:gd name="T53" fmla="*/ 2147483647 h 240"/>
                <a:gd name="T54" fmla="*/ 2147483647 w 355"/>
                <a:gd name="T55" fmla="*/ 2147483647 h 240"/>
                <a:gd name="T56" fmla="*/ 2147483647 w 355"/>
                <a:gd name="T57" fmla="*/ 2147483647 h 240"/>
                <a:gd name="T58" fmla="*/ 2147483647 w 355"/>
                <a:gd name="T59" fmla="*/ 2147483647 h 240"/>
                <a:gd name="T60" fmla="*/ 2147483647 w 355"/>
                <a:gd name="T61" fmla="*/ 2147483647 h 240"/>
                <a:gd name="T62" fmla="*/ 2147483647 w 355"/>
                <a:gd name="T63" fmla="*/ 2147483647 h 240"/>
                <a:gd name="T64" fmla="*/ 2147483647 w 355"/>
                <a:gd name="T65" fmla="*/ 2147483647 h 240"/>
                <a:gd name="T66" fmla="*/ 2147483647 w 355"/>
                <a:gd name="T67" fmla="*/ 2147483647 h 240"/>
                <a:gd name="T68" fmla="*/ 2147483647 w 355"/>
                <a:gd name="T69" fmla="*/ 2147483647 h 240"/>
                <a:gd name="T70" fmla="*/ 2147483647 w 355"/>
                <a:gd name="T71" fmla="*/ 2147483647 h 240"/>
                <a:gd name="T72" fmla="*/ 2147483647 w 355"/>
                <a:gd name="T73" fmla="*/ 2147483647 h 240"/>
                <a:gd name="T74" fmla="*/ 2147483647 w 355"/>
                <a:gd name="T75" fmla="*/ 2147483647 h 240"/>
                <a:gd name="T76" fmla="*/ 2147483647 w 355"/>
                <a:gd name="T77" fmla="*/ 2147483647 h 240"/>
                <a:gd name="T78" fmla="*/ 2147483647 w 355"/>
                <a:gd name="T79" fmla="*/ 2147483647 h 240"/>
                <a:gd name="T80" fmla="*/ 2147483647 w 355"/>
                <a:gd name="T81" fmla="*/ 2147483647 h 240"/>
                <a:gd name="T82" fmla="*/ 2147483647 w 355"/>
                <a:gd name="T83" fmla="*/ 2147483647 h 240"/>
                <a:gd name="T84" fmla="*/ 2147483647 w 355"/>
                <a:gd name="T85" fmla="*/ 2147483647 h 240"/>
                <a:gd name="T86" fmla="*/ 2147483647 w 355"/>
                <a:gd name="T87" fmla="*/ 2147483647 h 240"/>
                <a:gd name="T88" fmla="*/ 2147483647 w 355"/>
                <a:gd name="T89" fmla="*/ 2147483647 h 240"/>
                <a:gd name="T90" fmla="*/ 2147483647 w 355"/>
                <a:gd name="T91" fmla="*/ 2147483647 h 240"/>
                <a:gd name="T92" fmla="*/ 2147483647 w 355"/>
                <a:gd name="T93" fmla="*/ 2147483647 h 240"/>
                <a:gd name="T94" fmla="*/ 2147483647 w 355"/>
                <a:gd name="T95" fmla="*/ 2147483647 h 240"/>
                <a:gd name="T96" fmla="*/ 2147483647 w 355"/>
                <a:gd name="T97" fmla="*/ 2147483647 h 240"/>
                <a:gd name="T98" fmla="*/ 2147483647 w 355"/>
                <a:gd name="T99" fmla="*/ 2147483647 h 240"/>
                <a:gd name="T100" fmla="*/ 2147483647 w 355"/>
                <a:gd name="T101" fmla="*/ 2147483647 h 240"/>
                <a:gd name="T102" fmla="*/ 2147483647 w 355"/>
                <a:gd name="T103" fmla="*/ 2147483647 h 240"/>
                <a:gd name="T104" fmla="*/ 2147483647 w 355"/>
                <a:gd name="T105" fmla="*/ 2147483647 h 240"/>
                <a:gd name="T106" fmla="*/ 2147483647 w 355"/>
                <a:gd name="T107" fmla="*/ 2147483647 h 240"/>
                <a:gd name="T108" fmla="*/ 2147483647 w 355"/>
                <a:gd name="T109" fmla="*/ 2147483647 h 240"/>
                <a:gd name="T110" fmla="*/ 2147483647 w 355"/>
                <a:gd name="T111" fmla="*/ 2147483647 h 240"/>
                <a:gd name="T112" fmla="*/ 0 w 355"/>
                <a:gd name="T113" fmla="*/ 2147483647 h 240"/>
                <a:gd name="T114" fmla="*/ 0 w 355"/>
                <a:gd name="T115" fmla="*/ 0 h 2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5" h="240">
                  <a:moveTo>
                    <a:pt x="182" y="67"/>
                  </a:moveTo>
                  <a:lnTo>
                    <a:pt x="179" y="70"/>
                  </a:lnTo>
                  <a:lnTo>
                    <a:pt x="179" y="72"/>
                  </a:lnTo>
                  <a:lnTo>
                    <a:pt x="178" y="73"/>
                  </a:lnTo>
                  <a:lnTo>
                    <a:pt x="177" y="100"/>
                  </a:lnTo>
                  <a:lnTo>
                    <a:pt x="178" y="126"/>
                  </a:lnTo>
                  <a:lnTo>
                    <a:pt x="182" y="144"/>
                  </a:lnTo>
                  <a:lnTo>
                    <a:pt x="186" y="157"/>
                  </a:lnTo>
                  <a:lnTo>
                    <a:pt x="189" y="164"/>
                  </a:lnTo>
                  <a:lnTo>
                    <a:pt x="193" y="168"/>
                  </a:lnTo>
                  <a:lnTo>
                    <a:pt x="201" y="172"/>
                  </a:lnTo>
                  <a:lnTo>
                    <a:pt x="212" y="173"/>
                  </a:lnTo>
                  <a:lnTo>
                    <a:pt x="265" y="173"/>
                  </a:lnTo>
                  <a:lnTo>
                    <a:pt x="271" y="173"/>
                  </a:lnTo>
                  <a:lnTo>
                    <a:pt x="276" y="170"/>
                  </a:lnTo>
                  <a:lnTo>
                    <a:pt x="280" y="168"/>
                  </a:lnTo>
                  <a:lnTo>
                    <a:pt x="284" y="164"/>
                  </a:lnTo>
                  <a:lnTo>
                    <a:pt x="291" y="152"/>
                  </a:lnTo>
                  <a:lnTo>
                    <a:pt x="294" y="132"/>
                  </a:lnTo>
                  <a:lnTo>
                    <a:pt x="296" y="101"/>
                  </a:lnTo>
                  <a:lnTo>
                    <a:pt x="294" y="70"/>
                  </a:lnTo>
                  <a:lnTo>
                    <a:pt x="294" y="67"/>
                  </a:lnTo>
                  <a:lnTo>
                    <a:pt x="182" y="67"/>
                  </a:lnTo>
                  <a:close/>
                  <a:moveTo>
                    <a:pt x="0" y="0"/>
                  </a:moveTo>
                  <a:lnTo>
                    <a:pt x="325" y="0"/>
                  </a:lnTo>
                  <a:lnTo>
                    <a:pt x="327" y="0"/>
                  </a:lnTo>
                  <a:lnTo>
                    <a:pt x="331" y="1"/>
                  </a:lnTo>
                  <a:lnTo>
                    <a:pt x="336" y="4"/>
                  </a:lnTo>
                  <a:lnTo>
                    <a:pt x="340" y="8"/>
                  </a:lnTo>
                  <a:lnTo>
                    <a:pt x="344" y="13"/>
                  </a:lnTo>
                  <a:lnTo>
                    <a:pt x="347" y="19"/>
                  </a:lnTo>
                  <a:lnTo>
                    <a:pt x="350" y="25"/>
                  </a:lnTo>
                  <a:lnTo>
                    <a:pt x="351" y="32"/>
                  </a:lnTo>
                  <a:lnTo>
                    <a:pt x="352" y="39"/>
                  </a:lnTo>
                  <a:lnTo>
                    <a:pt x="354" y="46"/>
                  </a:lnTo>
                  <a:lnTo>
                    <a:pt x="355" y="72"/>
                  </a:lnTo>
                  <a:lnTo>
                    <a:pt x="355" y="97"/>
                  </a:lnTo>
                  <a:lnTo>
                    <a:pt x="354" y="147"/>
                  </a:lnTo>
                  <a:lnTo>
                    <a:pt x="351" y="167"/>
                  </a:lnTo>
                  <a:lnTo>
                    <a:pt x="346" y="185"/>
                  </a:lnTo>
                  <a:lnTo>
                    <a:pt x="339" y="202"/>
                  </a:lnTo>
                  <a:lnTo>
                    <a:pt x="329" y="215"/>
                  </a:lnTo>
                  <a:lnTo>
                    <a:pt x="317" y="225"/>
                  </a:lnTo>
                  <a:lnTo>
                    <a:pt x="304" y="234"/>
                  </a:lnTo>
                  <a:lnTo>
                    <a:pt x="289" y="239"/>
                  </a:lnTo>
                  <a:lnTo>
                    <a:pt x="273" y="240"/>
                  </a:lnTo>
                  <a:lnTo>
                    <a:pt x="201" y="240"/>
                  </a:lnTo>
                  <a:lnTo>
                    <a:pt x="179" y="238"/>
                  </a:lnTo>
                  <a:lnTo>
                    <a:pt x="161" y="229"/>
                  </a:lnTo>
                  <a:lnTo>
                    <a:pt x="145" y="215"/>
                  </a:lnTo>
                  <a:lnTo>
                    <a:pt x="132" y="197"/>
                  </a:lnTo>
                  <a:lnTo>
                    <a:pt x="123" y="174"/>
                  </a:lnTo>
                  <a:lnTo>
                    <a:pt x="120" y="147"/>
                  </a:lnTo>
                  <a:lnTo>
                    <a:pt x="117" y="112"/>
                  </a:lnTo>
                  <a:lnTo>
                    <a:pt x="120" y="77"/>
                  </a:lnTo>
                  <a:lnTo>
                    <a:pt x="121" y="67"/>
                  </a:lnTo>
                  <a:lnTo>
                    <a:pt x="0" y="67"/>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grpSp>
      <p:pic>
        <p:nvPicPr>
          <p:cNvPr id="170" name="Picture 14" descr="http://cdn.marketplaceimages.windowsphone.com/v8/images/d4ac0125-31e6-4894-8a65-d78a500ec526?imageType=ws_icon_larg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4094" y="4169965"/>
            <a:ext cx="350714" cy="296068"/>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14" descr="http://cdn.marketplaceimages.windowsphone.com/v8/images/d4ac0125-31e6-4894-8a65-d78a500ec526?imageType=ws_icon_larg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82519" y="4345272"/>
            <a:ext cx="350714" cy="296068"/>
          </a:xfrm>
          <a:prstGeom prst="rect">
            <a:avLst/>
          </a:prstGeom>
          <a:noFill/>
          <a:extLst>
            <a:ext uri="{909E8E84-426E-40DD-AFC4-6F175D3DCCD1}">
              <a14:hiddenFill xmlns:a14="http://schemas.microsoft.com/office/drawing/2010/main">
                <a:solidFill>
                  <a:srgbClr val="FFFFFF"/>
                </a:solidFill>
              </a14:hiddenFill>
            </a:ext>
          </a:extLst>
        </p:spPr>
      </p:pic>
      <p:sp>
        <p:nvSpPr>
          <p:cNvPr id="172" name="TextBox 171"/>
          <p:cNvSpPr txBox="1"/>
          <p:nvPr/>
        </p:nvSpPr>
        <p:spPr>
          <a:xfrm>
            <a:off x="5945257" y="4371479"/>
            <a:ext cx="1699992" cy="400110"/>
          </a:xfrm>
          <a:prstGeom prst="rect">
            <a:avLst/>
          </a:prstGeom>
          <a:noFill/>
        </p:spPr>
        <p:txBody>
          <a:bodyPr wrap="square" rtlCol="0">
            <a:spAutoFit/>
          </a:bodyPr>
          <a:lstStyle/>
          <a:p>
            <a:pPr latinLnBrk="0">
              <a:defRPr/>
            </a:pPr>
            <a:r>
              <a:rPr lang="en-US" sz="1000" b="1" kern="0" dirty="0">
                <a:latin typeface="Calibri" panose="020F0502020204030204" pitchFamily="34" charset="0"/>
                <a:cs typeface="Arial" panose="020B0604020202020204" pitchFamily="34" charset="0"/>
              </a:rPr>
              <a:t>Outgoing calls from system attendant only</a:t>
            </a:r>
          </a:p>
        </p:txBody>
      </p:sp>
      <p:grpSp>
        <p:nvGrpSpPr>
          <p:cNvPr id="173" name="그룹 65"/>
          <p:cNvGrpSpPr>
            <a:grpSpLocks noChangeAspect="1"/>
          </p:cNvGrpSpPr>
          <p:nvPr/>
        </p:nvGrpSpPr>
        <p:grpSpPr bwMode="auto">
          <a:xfrm>
            <a:off x="5689895" y="4401389"/>
            <a:ext cx="175308" cy="167674"/>
            <a:chOff x="1550988" y="2484438"/>
            <a:chExt cx="1792288" cy="2035175"/>
          </a:xfrm>
          <a:solidFill>
            <a:srgbClr val="0000CC"/>
          </a:solidFill>
        </p:grpSpPr>
        <p:sp>
          <p:nvSpPr>
            <p:cNvPr id="174" name="Freeform 8"/>
            <p:cNvSpPr>
              <a:spLocks/>
            </p:cNvSpPr>
            <p:nvPr/>
          </p:nvSpPr>
          <p:spPr bwMode="auto">
            <a:xfrm>
              <a:off x="2879726" y="3414713"/>
              <a:ext cx="280988" cy="60325"/>
            </a:xfrm>
            <a:custGeom>
              <a:avLst/>
              <a:gdLst>
                <a:gd name="T0" fmla="*/ 0 w 532"/>
                <a:gd name="T1" fmla="*/ 0 h 115"/>
                <a:gd name="T2" fmla="*/ 2147483647 w 532"/>
                <a:gd name="T3" fmla="*/ 0 h 115"/>
                <a:gd name="T4" fmla="*/ 2147483647 w 532"/>
                <a:gd name="T5" fmla="*/ 2147483647 h 115"/>
                <a:gd name="T6" fmla="*/ 2147483647 w 532"/>
                <a:gd name="T7" fmla="*/ 2147483647 h 115"/>
                <a:gd name="T8" fmla="*/ 2147483647 w 532"/>
                <a:gd name="T9" fmla="*/ 2147483647 h 115"/>
                <a:gd name="T10" fmla="*/ 2147483647 w 532"/>
                <a:gd name="T11" fmla="*/ 2147483647 h 115"/>
                <a:gd name="T12" fmla="*/ 2147483647 w 532"/>
                <a:gd name="T13" fmla="*/ 2147483647 h 115"/>
                <a:gd name="T14" fmla="*/ 2147483647 w 532"/>
                <a:gd name="T15" fmla="*/ 2147483647 h 115"/>
                <a:gd name="T16" fmla="*/ 2147483647 w 532"/>
                <a:gd name="T17" fmla="*/ 2147483647 h 115"/>
                <a:gd name="T18" fmla="*/ 2147483647 w 532"/>
                <a:gd name="T19" fmla="*/ 2147483647 h 115"/>
                <a:gd name="T20" fmla="*/ 0 w 532"/>
                <a:gd name="T21" fmla="*/ 2147483647 h 115"/>
                <a:gd name="T22" fmla="*/ 0 w 532"/>
                <a:gd name="T23" fmla="*/ 0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2" h="115">
                  <a:moveTo>
                    <a:pt x="0" y="0"/>
                  </a:moveTo>
                  <a:lnTo>
                    <a:pt x="532" y="0"/>
                  </a:lnTo>
                  <a:lnTo>
                    <a:pt x="532" y="20"/>
                  </a:lnTo>
                  <a:lnTo>
                    <a:pt x="529" y="45"/>
                  </a:lnTo>
                  <a:lnTo>
                    <a:pt x="523" y="65"/>
                  </a:lnTo>
                  <a:lnTo>
                    <a:pt x="513" y="84"/>
                  </a:lnTo>
                  <a:lnTo>
                    <a:pt x="499" y="97"/>
                  </a:lnTo>
                  <a:lnTo>
                    <a:pt x="481" y="107"/>
                  </a:lnTo>
                  <a:lnTo>
                    <a:pt x="459" y="114"/>
                  </a:lnTo>
                  <a:lnTo>
                    <a:pt x="436" y="115"/>
                  </a:lnTo>
                  <a:lnTo>
                    <a:pt x="0" y="115"/>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75" name="Freeform 9"/>
            <p:cNvSpPr>
              <a:spLocks/>
            </p:cNvSpPr>
            <p:nvPr/>
          </p:nvSpPr>
          <p:spPr bwMode="auto">
            <a:xfrm>
              <a:off x="2879726" y="3505200"/>
              <a:ext cx="280988" cy="60325"/>
            </a:xfrm>
            <a:custGeom>
              <a:avLst/>
              <a:gdLst>
                <a:gd name="T0" fmla="*/ 0 w 532"/>
                <a:gd name="T1" fmla="*/ 0 h 114"/>
                <a:gd name="T2" fmla="*/ 2147483647 w 532"/>
                <a:gd name="T3" fmla="*/ 0 h 114"/>
                <a:gd name="T4" fmla="*/ 2147483647 w 532"/>
                <a:gd name="T5" fmla="*/ 2147483647 h 114"/>
                <a:gd name="T6" fmla="*/ 2147483647 w 532"/>
                <a:gd name="T7" fmla="*/ 2147483647 h 114"/>
                <a:gd name="T8" fmla="*/ 2147483647 w 532"/>
                <a:gd name="T9" fmla="*/ 2147483647 h 114"/>
                <a:gd name="T10" fmla="*/ 2147483647 w 532"/>
                <a:gd name="T11" fmla="*/ 2147483647 h 114"/>
                <a:gd name="T12" fmla="*/ 2147483647 w 532"/>
                <a:gd name="T13" fmla="*/ 2147483647 h 114"/>
                <a:gd name="T14" fmla="*/ 2147483647 w 532"/>
                <a:gd name="T15" fmla="*/ 2147483647 h 114"/>
                <a:gd name="T16" fmla="*/ 2147483647 w 532"/>
                <a:gd name="T17" fmla="*/ 2147483647 h 114"/>
                <a:gd name="T18" fmla="*/ 2147483647 w 532"/>
                <a:gd name="T19" fmla="*/ 2147483647 h 114"/>
                <a:gd name="T20" fmla="*/ 0 w 532"/>
                <a:gd name="T21" fmla="*/ 2147483647 h 114"/>
                <a:gd name="T22" fmla="*/ 0 w 532"/>
                <a:gd name="T23" fmla="*/ 0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2" h="114">
                  <a:moveTo>
                    <a:pt x="0" y="0"/>
                  </a:moveTo>
                  <a:lnTo>
                    <a:pt x="532" y="0"/>
                  </a:lnTo>
                  <a:lnTo>
                    <a:pt x="532" y="18"/>
                  </a:lnTo>
                  <a:lnTo>
                    <a:pt x="529" y="43"/>
                  </a:lnTo>
                  <a:lnTo>
                    <a:pt x="523" y="64"/>
                  </a:lnTo>
                  <a:lnTo>
                    <a:pt x="513" y="82"/>
                  </a:lnTo>
                  <a:lnTo>
                    <a:pt x="499" y="96"/>
                  </a:lnTo>
                  <a:lnTo>
                    <a:pt x="481" y="105"/>
                  </a:lnTo>
                  <a:lnTo>
                    <a:pt x="459" y="112"/>
                  </a:lnTo>
                  <a:lnTo>
                    <a:pt x="436" y="114"/>
                  </a:lnTo>
                  <a:lnTo>
                    <a:pt x="0" y="114"/>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76" name="Freeform 10"/>
            <p:cNvSpPr>
              <a:spLocks/>
            </p:cNvSpPr>
            <p:nvPr/>
          </p:nvSpPr>
          <p:spPr bwMode="auto">
            <a:xfrm>
              <a:off x="2879726" y="3324225"/>
              <a:ext cx="280988" cy="61913"/>
            </a:xfrm>
            <a:custGeom>
              <a:avLst/>
              <a:gdLst>
                <a:gd name="T0" fmla="*/ 0 w 532"/>
                <a:gd name="T1" fmla="*/ 0 h 115"/>
                <a:gd name="T2" fmla="*/ 2147483647 w 532"/>
                <a:gd name="T3" fmla="*/ 0 h 115"/>
                <a:gd name="T4" fmla="*/ 2147483647 w 532"/>
                <a:gd name="T5" fmla="*/ 2147483647 h 115"/>
                <a:gd name="T6" fmla="*/ 2147483647 w 532"/>
                <a:gd name="T7" fmla="*/ 2147483647 h 115"/>
                <a:gd name="T8" fmla="*/ 2147483647 w 532"/>
                <a:gd name="T9" fmla="*/ 2147483647 h 115"/>
                <a:gd name="T10" fmla="*/ 2147483647 w 532"/>
                <a:gd name="T11" fmla="*/ 2147483647 h 115"/>
                <a:gd name="T12" fmla="*/ 2147483647 w 532"/>
                <a:gd name="T13" fmla="*/ 2147483647 h 115"/>
                <a:gd name="T14" fmla="*/ 2147483647 w 532"/>
                <a:gd name="T15" fmla="*/ 2147483647 h 115"/>
                <a:gd name="T16" fmla="*/ 2147483647 w 532"/>
                <a:gd name="T17" fmla="*/ 2147483647 h 115"/>
                <a:gd name="T18" fmla="*/ 2147483647 w 532"/>
                <a:gd name="T19" fmla="*/ 2147483647 h 115"/>
                <a:gd name="T20" fmla="*/ 0 w 532"/>
                <a:gd name="T21" fmla="*/ 2147483647 h 115"/>
                <a:gd name="T22" fmla="*/ 0 w 532"/>
                <a:gd name="T23" fmla="*/ 0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2" h="115">
                  <a:moveTo>
                    <a:pt x="0" y="0"/>
                  </a:moveTo>
                  <a:lnTo>
                    <a:pt x="532" y="0"/>
                  </a:lnTo>
                  <a:lnTo>
                    <a:pt x="532" y="20"/>
                  </a:lnTo>
                  <a:lnTo>
                    <a:pt x="529" y="44"/>
                  </a:lnTo>
                  <a:lnTo>
                    <a:pt x="523" y="65"/>
                  </a:lnTo>
                  <a:lnTo>
                    <a:pt x="513" y="82"/>
                  </a:lnTo>
                  <a:lnTo>
                    <a:pt x="499" y="96"/>
                  </a:lnTo>
                  <a:lnTo>
                    <a:pt x="481" y="106"/>
                  </a:lnTo>
                  <a:lnTo>
                    <a:pt x="459" y="112"/>
                  </a:lnTo>
                  <a:lnTo>
                    <a:pt x="436" y="115"/>
                  </a:lnTo>
                  <a:lnTo>
                    <a:pt x="0" y="115"/>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77" name="Freeform 11"/>
            <p:cNvSpPr>
              <a:spLocks noEditPoints="1"/>
            </p:cNvSpPr>
            <p:nvPr/>
          </p:nvSpPr>
          <p:spPr bwMode="auto">
            <a:xfrm>
              <a:off x="2881313" y="3616325"/>
              <a:ext cx="263525" cy="195263"/>
            </a:xfrm>
            <a:custGeom>
              <a:avLst/>
              <a:gdLst>
                <a:gd name="T0" fmla="*/ 2147483647 w 499"/>
                <a:gd name="T1" fmla="*/ 2147483647 h 368"/>
                <a:gd name="T2" fmla="*/ 2147483647 w 499"/>
                <a:gd name="T3" fmla="*/ 2147483647 h 368"/>
                <a:gd name="T4" fmla="*/ 2147483647 w 499"/>
                <a:gd name="T5" fmla="*/ 2147483647 h 368"/>
                <a:gd name="T6" fmla="*/ 2147483647 w 499"/>
                <a:gd name="T7" fmla="*/ 2147483647 h 368"/>
                <a:gd name="T8" fmla="*/ 2147483647 w 499"/>
                <a:gd name="T9" fmla="*/ 2147483647 h 368"/>
                <a:gd name="T10" fmla="*/ 2147483647 w 499"/>
                <a:gd name="T11" fmla="*/ 2147483647 h 368"/>
                <a:gd name="T12" fmla="*/ 2147483647 w 499"/>
                <a:gd name="T13" fmla="*/ 2147483647 h 368"/>
                <a:gd name="T14" fmla="*/ 2147483647 w 499"/>
                <a:gd name="T15" fmla="*/ 2147483647 h 368"/>
                <a:gd name="T16" fmla="*/ 2147483647 w 499"/>
                <a:gd name="T17" fmla="*/ 2147483647 h 368"/>
                <a:gd name="T18" fmla="*/ 2147483647 w 499"/>
                <a:gd name="T19" fmla="*/ 2147483647 h 368"/>
                <a:gd name="T20" fmla="*/ 2147483647 w 499"/>
                <a:gd name="T21" fmla="*/ 2147483647 h 368"/>
                <a:gd name="T22" fmla="*/ 2147483647 w 499"/>
                <a:gd name="T23" fmla="*/ 2147483647 h 368"/>
                <a:gd name="T24" fmla="*/ 2147483647 w 499"/>
                <a:gd name="T25" fmla="*/ 2147483647 h 368"/>
                <a:gd name="T26" fmla="*/ 2147483647 w 499"/>
                <a:gd name="T27" fmla="*/ 2147483647 h 368"/>
                <a:gd name="T28" fmla="*/ 2147483647 w 499"/>
                <a:gd name="T29" fmla="*/ 2147483647 h 368"/>
                <a:gd name="T30" fmla="*/ 0 w 499"/>
                <a:gd name="T31" fmla="*/ 0 h 368"/>
                <a:gd name="T32" fmla="*/ 2147483647 w 499"/>
                <a:gd name="T33" fmla="*/ 0 h 368"/>
                <a:gd name="T34" fmla="*/ 2147483647 w 499"/>
                <a:gd name="T35" fmla="*/ 2147483647 h 368"/>
                <a:gd name="T36" fmla="*/ 2147483647 w 499"/>
                <a:gd name="T37" fmla="*/ 2147483647 h 368"/>
                <a:gd name="T38" fmla="*/ 2147483647 w 499"/>
                <a:gd name="T39" fmla="*/ 2147483647 h 368"/>
                <a:gd name="T40" fmla="*/ 2147483647 w 499"/>
                <a:gd name="T41" fmla="*/ 2147483647 h 368"/>
                <a:gd name="T42" fmla="*/ 2147483647 w 499"/>
                <a:gd name="T43" fmla="*/ 2147483647 h 368"/>
                <a:gd name="T44" fmla="*/ 2147483647 w 499"/>
                <a:gd name="T45" fmla="*/ 2147483647 h 368"/>
                <a:gd name="T46" fmla="*/ 2147483647 w 499"/>
                <a:gd name="T47" fmla="*/ 2147483647 h 368"/>
                <a:gd name="T48" fmla="*/ 2147483647 w 499"/>
                <a:gd name="T49" fmla="*/ 2147483647 h 368"/>
                <a:gd name="T50" fmla="*/ 2147483647 w 499"/>
                <a:gd name="T51" fmla="*/ 2147483647 h 368"/>
                <a:gd name="T52" fmla="*/ 2147483647 w 499"/>
                <a:gd name="T53" fmla="*/ 2147483647 h 368"/>
                <a:gd name="T54" fmla="*/ 2147483647 w 499"/>
                <a:gd name="T55" fmla="*/ 2147483647 h 368"/>
                <a:gd name="T56" fmla="*/ 2147483647 w 499"/>
                <a:gd name="T57" fmla="*/ 2147483647 h 368"/>
                <a:gd name="T58" fmla="*/ 2147483647 w 499"/>
                <a:gd name="T59" fmla="*/ 2147483647 h 368"/>
                <a:gd name="T60" fmla="*/ 2147483647 w 499"/>
                <a:gd name="T61" fmla="*/ 2147483647 h 368"/>
                <a:gd name="T62" fmla="*/ 0 w 499"/>
                <a:gd name="T63" fmla="*/ 2147483647 h 368"/>
                <a:gd name="T64" fmla="*/ 0 w 499"/>
                <a:gd name="T65" fmla="*/ 0 h 3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9" h="368">
                  <a:moveTo>
                    <a:pt x="121" y="120"/>
                  </a:moveTo>
                  <a:lnTo>
                    <a:pt x="121" y="249"/>
                  </a:lnTo>
                  <a:lnTo>
                    <a:pt x="287" y="249"/>
                  </a:lnTo>
                  <a:lnTo>
                    <a:pt x="311" y="248"/>
                  </a:lnTo>
                  <a:lnTo>
                    <a:pt x="331" y="243"/>
                  </a:lnTo>
                  <a:lnTo>
                    <a:pt x="347" y="238"/>
                  </a:lnTo>
                  <a:lnTo>
                    <a:pt x="358" y="230"/>
                  </a:lnTo>
                  <a:lnTo>
                    <a:pt x="367" y="222"/>
                  </a:lnTo>
                  <a:lnTo>
                    <a:pt x="373" y="214"/>
                  </a:lnTo>
                  <a:lnTo>
                    <a:pt x="376" y="207"/>
                  </a:lnTo>
                  <a:lnTo>
                    <a:pt x="378" y="199"/>
                  </a:lnTo>
                  <a:lnTo>
                    <a:pt x="379" y="194"/>
                  </a:lnTo>
                  <a:lnTo>
                    <a:pt x="379" y="192"/>
                  </a:lnTo>
                  <a:lnTo>
                    <a:pt x="379" y="120"/>
                  </a:lnTo>
                  <a:lnTo>
                    <a:pt x="121" y="120"/>
                  </a:lnTo>
                  <a:close/>
                  <a:moveTo>
                    <a:pt x="0" y="0"/>
                  </a:moveTo>
                  <a:lnTo>
                    <a:pt x="499" y="0"/>
                  </a:lnTo>
                  <a:lnTo>
                    <a:pt x="499" y="192"/>
                  </a:lnTo>
                  <a:lnTo>
                    <a:pt x="499" y="204"/>
                  </a:lnTo>
                  <a:lnTo>
                    <a:pt x="496" y="219"/>
                  </a:lnTo>
                  <a:lnTo>
                    <a:pt x="491" y="235"/>
                  </a:lnTo>
                  <a:lnTo>
                    <a:pt x="485" y="253"/>
                  </a:lnTo>
                  <a:lnTo>
                    <a:pt x="476" y="271"/>
                  </a:lnTo>
                  <a:lnTo>
                    <a:pt x="465" y="290"/>
                  </a:lnTo>
                  <a:lnTo>
                    <a:pt x="450" y="307"/>
                  </a:lnTo>
                  <a:lnTo>
                    <a:pt x="433" y="324"/>
                  </a:lnTo>
                  <a:lnTo>
                    <a:pt x="412" y="338"/>
                  </a:lnTo>
                  <a:lnTo>
                    <a:pt x="387" y="351"/>
                  </a:lnTo>
                  <a:lnTo>
                    <a:pt x="358" y="361"/>
                  </a:lnTo>
                  <a:lnTo>
                    <a:pt x="325" y="367"/>
                  </a:lnTo>
                  <a:lnTo>
                    <a:pt x="287" y="368"/>
                  </a:lnTo>
                  <a:lnTo>
                    <a:pt x="0" y="368"/>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78" name="Freeform 12"/>
            <p:cNvSpPr>
              <a:spLocks noEditPoints="1"/>
            </p:cNvSpPr>
            <p:nvPr/>
          </p:nvSpPr>
          <p:spPr bwMode="auto">
            <a:xfrm>
              <a:off x="1550988" y="2484438"/>
              <a:ext cx="1792288" cy="2035175"/>
            </a:xfrm>
            <a:custGeom>
              <a:avLst/>
              <a:gdLst>
                <a:gd name="T0" fmla="*/ 2147483647 w 3387"/>
                <a:gd name="T1" fmla="*/ 2147483647 h 3846"/>
                <a:gd name="T2" fmla="*/ 2147483647 w 3387"/>
                <a:gd name="T3" fmla="*/ 2147483647 h 3846"/>
                <a:gd name="T4" fmla="*/ 2147483647 w 3387"/>
                <a:gd name="T5" fmla="*/ 2147483647 h 3846"/>
                <a:gd name="T6" fmla="*/ 2147483647 w 3387"/>
                <a:gd name="T7" fmla="*/ 2147483647 h 3846"/>
                <a:gd name="T8" fmla="*/ 2147483647 w 3387"/>
                <a:gd name="T9" fmla="*/ 2147483647 h 3846"/>
                <a:gd name="T10" fmla="*/ 2147483647 w 3387"/>
                <a:gd name="T11" fmla="*/ 2147483647 h 3846"/>
                <a:gd name="T12" fmla="*/ 2147483647 w 3387"/>
                <a:gd name="T13" fmla="*/ 2147483647 h 3846"/>
                <a:gd name="T14" fmla="*/ 2147483647 w 3387"/>
                <a:gd name="T15" fmla="*/ 2147483647 h 3846"/>
                <a:gd name="T16" fmla="*/ 2147483647 w 3387"/>
                <a:gd name="T17" fmla="*/ 2147483647 h 3846"/>
                <a:gd name="T18" fmla="*/ 2147483647 w 3387"/>
                <a:gd name="T19" fmla="*/ 2147483647 h 3846"/>
                <a:gd name="T20" fmla="*/ 2147483647 w 3387"/>
                <a:gd name="T21" fmla="*/ 2147483647 h 3846"/>
                <a:gd name="T22" fmla="*/ 2147483647 w 3387"/>
                <a:gd name="T23" fmla="*/ 2147483647 h 3846"/>
                <a:gd name="T24" fmla="*/ 2147483647 w 3387"/>
                <a:gd name="T25" fmla="*/ 2147483647 h 3846"/>
                <a:gd name="T26" fmla="*/ 2147483647 w 3387"/>
                <a:gd name="T27" fmla="*/ 2147483647 h 3846"/>
                <a:gd name="T28" fmla="*/ 2147483647 w 3387"/>
                <a:gd name="T29" fmla="*/ 2147483647 h 3846"/>
                <a:gd name="T30" fmla="*/ 2147483647 w 3387"/>
                <a:gd name="T31" fmla="*/ 2147483647 h 3846"/>
                <a:gd name="T32" fmla="*/ 2147483647 w 3387"/>
                <a:gd name="T33" fmla="*/ 2147483647 h 3846"/>
                <a:gd name="T34" fmla="*/ 2147483647 w 3387"/>
                <a:gd name="T35" fmla="*/ 2147483647 h 3846"/>
                <a:gd name="T36" fmla="*/ 2147483647 w 3387"/>
                <a:gd name="T37" fmla="*/ 2147483647 h 3846"/>
                <a:gd name="T38" fmla="*/ 2147483647 w 3387"/>
                <a:gd name="T39" fmla="*/ 2147483647 h 3846"/>
                <a:gd name="T40" fmla="*/ 2147483647 w 3387"/>
                <a:gd name="T41" fmla="*/ 2147483647 h 3846"/>
                <a:gd name="T42" fmla="*/ 2147483647 w 3387"/>
                <a:gd name="T43" fmla="*/ 2147483647 h 3846"/>
                <a:gd name="T44" fmla="*/ 2147483647 w 3387"/>
                <a:gd name="T45" fmla="*/ 2147483647 h 3846"/>
                <a:gd name="T46" fmla="*/ 2147483647 w 3387"/>
                <a:gd name="T47" fmla="*/ 2147483647 h 3846"/>
                <a:gd name="T48" fmla="*/ 2147483647 w 3387"/>
                <a:gd name="T49" fmla="*/ 2147483647 h 3846"/>
                <a:gd name="T50" fmla="*/ 2147483647 w 3387"/>
                <a:gd name="T51" fmla="*/ 2147483647 h 3846"/>
                <a:gd name="T52" fmla="*/ 2147483647 w 3387"/>
                <a:gd name="T53" fmla="*/ 2147483647 h 3846"/>
                <a:gd name="T54" fmla="*/ 2147483647 w 3387"/>
                <a:gd name="T55" fmla="*/ 2147483647 h 3846"/>
                <a:gd name="T56" fmla="*/ 2147483647 w 3387"/>
                <a:gd name="T57" fmla="*/ 2147483647 h 3846"/>
                <a:gd name="T58" fmla="*/ 2147483647 w 3387"/>
                <a:gd name="T59" fmla="*/ 2147483647 h 3846"/>
                <a:gd name="T60" fmla="*/ 2147483647 w 3387"/>
                <a:gd name="T61" fmla="*/ 2147483647 h 3846"/>
                <a:gd name="T62" fmla="*/ 2147483647 w 3387"/>
                <a:gd name="T63" fmla="*/ 2147483647 h 3846"/>
                <a:gd name="T64" fmla="*/ 2147483647 w 3387"/>
                <a:gd name="T65" fmla="*/ 2147483647 h 3846"/>
                <a:gd name="T66" fmla="*/ 2147483647 w 3387"/>
                <a:gd name="T67" fmla="*/ 2147483647 h 3846"/>
                <a:gd name="T68" fmla="*/ 2147483647 w 3387"/>
                <a:gd name="T69" fmla="*/ 2147483647 h 3846"/>
                <a:gd name="T70" fmla="*/ 0 w 3387"/>
                <a:gd name="T71" fmla="*/ 0 h 3846"/>
                <a:gd name="T72" fmla="*/ 2147483647 w 3387"/>
                <a:gd name="T73" fmla="*/ 2147483647 h 3846"/>
                <a:gd name="T74" fmla="*/ 2147483647 w 3387"/>
                <a:gd name="T75" fmla="*/ 2147483647 h 3846"/>
                <a:gd name="T76" fmla="*/ 2147483647 w 3387"/>
                <a:gd name="T77" fmla="*/ 2147483647 h 3846"/>
                <a:gd name="T78" fmla="*/ 2147483647 w 3387"/>
                <a:gd name="T79" fmla="*/ 2147483647 h 3846"/>
                <a:gd name="T80" fmla="*/ 2147483647 w 3387"/>
                <a:gd name="T81" fmla="*/ 2147483647 h 3846"/>
                <a:gd name="T82" fmla="*/ 2147483647 w 3387"/>
                <a:gd name="T83" fmla="*/ 2147483647 h 3846"/>
                <a:gd name="T84" fmla="*/ 2147483647 w 3387"/>
                <a:gd name="T85" fmla="*/ 2147483647 h 3846"/>
                <a:gd name="T86" fmla="*/ 2147483647 w 3387"/>
                <a:gd name="T87" fmla="*/ 2147483647 h 3846"/>
                <a:gd name="T88" fmla="*/ 2147483647 w 3387"/>
                <a:gd name="T89" fmla="*/ 2147483647 h 3846"/>
                <a:gd name="T90" fmla="*/ 2147483647 w 3387"/>
                <a:gd name="T91" fmla="*/ 2147483647 h 3846"/>
                <a:gd name="T92" fmla="*/ 2147483647 w 3387"/>
                <a:gd name="T93" fmla="*/ 2147483647 h 3846"/>
                <a:gd name="T94" fmla="*/ 2147483647 w 3387"/>
                <a:gd name="T95" fmla="*/ 2147483647 h 3846"/>
                <a:gd name="T96" fmla="*/ 2147483647 w 3387"/>
                <a:gd name="T97" fmla="*/ 2147483647 h 3846"/>
                <a:gd name="T98" fmla="*/ 2147483647 w 3387"/>
                <a:gd name="T99" fmla="*/ 2147483647 h 3846"/>
                <a:gd name="T100" fmla="*/ 2147483647 w 3387"/>
                <a:gd name="T101" fmla="*/ 2147483647 h 3846"/>
                <a:gd name="T102" fmla="*/ 2147483647 w 3387"/>
                <a:gd name="T103" fmla="*/ 2147483647 h 3846"/>
                <a:gd name="T104" fmla="*/ 2147483647 w 3387"/>
                <a:gd name="T105" fmla="*/ 2147483647 h 3846"/>
                <a:gd name="T106" fmla="*/ 2147483647 w 3387"/>
                <a:gd name="T107" fmla="*/ 2147483647 h 3846"/>
                <a:gd name="T108" fmla="*/ 2147483647 w 3387"/>
                <a:gd name="T109" fmla="*/ 2147483647 h 3846"/>
                <a:gd name="T110" fmla="*/ 2147483647 w 3387"/>
                <a:gd name="T111" fmla="*/ 2147483647 h 3846"/>
                <a:gd name="T112" fmla="*/ 2147483647 w 3387"/>
                <a:gd name="T113" fmla="*/ 2147483647 h 3846"/>
                <a:gd name="T114" fmla="*/ 2147483647 w 3387"/>
                <a:gd name="T115" fmla="*/ 2147483647 h 3846"/>
                <a:gd name="T116" fmla="*/ 2147483647 w 3387"/>
                <a:gd name="T117" fmla="*/ 2147483647 h 3846"/>
                <a:gd name="T118" fmla="*/ 0 w 3387"/>
                <a:gd name="T119" fmla="*/ 0 h 38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87" h="3846">
                  <a:moveTo>
                    <a:pt x="335" y="3200"/>
                  </a:moveTo>
                  <a:lnTo>
                    <a:pt x="335" y="3206"/>
                  </a:lnTo>
                  <a:lnTo>
                    <a:pt x="334" y="3221"/>
                  </a:lnTo>
                  <a:lnTo>
                    <a:pt x="329" y="3236"/>
                  </a:lnTo>
                  <a:lnTo>
                    <a:pt x="334" y="3250"/>
                  </a:lnTo>
                  <a:lnTo>
                    <a:pt x="335" y="3266"/>
                  </a:lnTo>
                  <a:lnTo>
                    <a:pt x="334" y="3281"/>
                  </a:lnTo>
                  <a:lnTo>
                    <a:pt x="329" y="3296"/>
                  </a:lnTo>
                  <a:lnTo>
                    <a:pt x="334" y="3311"/>
                  </a:lnTo>
                  <a:lnTo>
                    <a:pt x="335" y="3326"/>
                  </a:lnTo>
                  <a:lnTo>
                    <a:pt x="334" y="3341"/>
                  </a:lnTo>
                  <a:lnTo>
                    <a:pt x="329" y="3356"/>
                  </a:lnTo>
                  <a:lnTo>
                    <a:pt x="332" y="3367"/>
                  </a:lnTo>
                  <a:lnTo>
                    <a:pt x="335" y="3378"/>
                  </a:lnTo>
                  <a:lnTo>
                    <a:pt x="335" y="3381"/>
                  </a:lnTo>
                  <a:lnTo>
                    <a:pt x="335" y="3382"/>
                  </a:lnTo>
                  <a:lnTo>
                    <a:pt x="335" y="3384"/>
                  </a:lnTo>
                  <a:lnTo>
                    <a:pt x="335" y="3386"/>
                  </a:lnTo>
                  <a:lnTo>
                    <a:pt x="334" y="3402"/>
                  </a:lnTo>
                  <a:lnTo>
                    <a:pt x="329" y="3415"/>
                  </a:lnTo>
                  <a:lnTo>
                    <a:pt x="334" y="3430"/>
                  </a:lnTo>
                  <a:lnTo>
                    <a:pt x="335" y="3447"/>
                  </a:lnTo>
                  <a:lnTo>
                    <a:pt x="334" y="3461"/>
                  </a:lnTo>
                  <a:lnTo>
                    <a:pt x="329" y="3476"/>
                  </a:lnTo>
                  <a:lnTo>
                    <a:pt x="334" y="3490"/>
                  </a:lnTo>
                  <a:lnTo>
                    <a:pt x="335" y="3506"/>
                  </a:lnTo>
                  <a:lnTo>
                    <a:pt x="334" y="3521"/>
                  </a:lnTo>
                  <a:lnTo>
                    <a:pt x="329" y="3536"/>
                  </a:lnTo>
                  <a:lnTo>
                    <a:pt x="334" y="3550"/>
                  </a:lnTo>
                  <a:lnTo>
                    <a:pt x="335" y="3565"/>
                  </a:lnTo>
                  <a:lnTo>
                    <a:pt x="332" y="3585"/>
                  </a:lnTo>
                  <a:lnTo>
                    <a:pt x="337" y="3593"/>
                  </a:lnTo>
                  <a:lnTo>
                    <a:pt x="341" y="3603"/>
                  </a:lnTo>
                  <a:lnTo>
                    <a:pt x="345" y="3624"/>
                  </a:lnTo>
                  <a:lnTo>
                    <a:pt x="352" y="3631"/>
                  </a:lnTo>
                  <a:lnTo>
                    <a:pt x="358" y="3639"/>
                  </a:lnTo>
                  <a:lnTo>
                    <a:pt x="363" y="3648"/>
                  </a:lnTo>
                  <a:lnTo>
                    <a:pt x="367" y="3658"/>
                  </a:lnTo>
                  <a:lnTo>
                    <a:pt x="377" y="3663"/>
                  </a:lnTo>
                  <a:lnTo>
                    <a:pt x="385" y="3669"/>
                  </a:lnTo>
                  <a:lnTo>
                    <a:pt x="392" y="3677"/>
                  </a:lnTo>
                  <a:lnTo>
                    <a:pt x="398" y="3685"/>
                  </a:lnTo>
                  <a:lnTo>
                    <a:pt x="408" y="3687"/>
                  </a:lnTo>
                  <a:lnTo>
                    <a:pt x="418" y="3690"/>
                  </a:lnTo>
                  <a:lnTo>
                    <a:pt x="427" y="3695"/>
                  </a:lnTo>
                  <a:lnTo>
                    <a:pt x="436" y="3701"/>
                  </a:lnTo>
                  <a:lnTo>
                    <a:pt x="445" y="3701"/>
                  </a:lnTo>
                  <a:lnTo>
                    <a:pt x="457" y="3701"/>
                  </a:lnTo>
                  <a:lnTo>
                    <a:pt x="467" y="3704"/>
                  </a:lnTo>
                  <a:lnTo>
                    <a:pt x="477" y="3708"/>
                  </a:lnTo>
                  <a:lnTo>
                    <a:pt x="496" y="3703"/>
                  </a:lnTo>
                  <a:lnTo>
                    <a:pt x="516" y="3703"/>
                  </a:lnTo>
                  <a:lnTo>
                    <a:pt x="525" y="3696"/>
                  </a:lnTo>
                  <a:lnTo>
                    <a:pt x="534" y="3691"/>
                  </a:lnTo>
                  <a:lnTo>
                    <a:pt x="554" y="3687"/>
                  </a:lnTo>
                  <a:lnTo>
                    <a:pt x="560" y="3678"/>
                  </a:lnTo>
                  <a:lnTo>
                    <a:pt x="569" y="3670"/>
                  </a:lnTo>
                  <a:lnTo>
                    <a:pt x="576" y="3664"/>
                  </a:lnTo>
                  <a:lnTo>
                    <a:pt x="586" y="3660"/>
                  </a:lnTo>
                  <a:lnTo>
                    <a:pt x="590" y="3650"/>
                  </a:lnTo>
                  <a:lnTo>
                    <a:pt x="595" y="3642"/>
                  </a:lnTo>
                  <a:lnTo>
                    <a:pt x="601" y="3633"/>
                  </a:lnTo>
                  <a:lnTo>
                    <a:pt x="610" y="3626"/>
                  </a:lnTo>
                  <a:lnTo>
                    <a:pt x="612" y="3606"/>
                  </a:lnTo>
                  <a:lnTo>
                    <a:pt x="617" y="3596"/>
                  </a:lnTo>
                  <a:lnTo>
                    <a:pt x="622" y="3587"/>
                  </a:lnTo>
                  <a:lnTo>
                    <a:pt x="620" y="3567"/>
                  </a:lnTo>
                  <a:lnTo>
                    <a:pt x="622" y="3552"/>
                  </a:lnTo>
                  <a:lnTo>
                    <a:pt x="626" y="3540"/>
                  </a:lnTo>
                  <a:lnTo>
                    <a:pt x="622" y="3525"/>
                  </a:lnTo>
                  <a:lnTo>
                    <a:pt x="620" y="3510"/>
                  </a:lnTo>
                  <a:lnTo>
                    <a:pt x="622" y="3494"/>
                  </a:lnTo>
                  <a:lnTo>
                    <a:pt x="626" y="3480"/>
                  </a:lnTo>
                  <a:lnTo>
                    <a:pt x="622" y="3465"/>
                  </a:lnTo>
                  <a:lnTo>
                    <a:pt x="620" y="3450"/>
                  </a:lnTo>
                  <a:lnTo>
                    <a:pt x="622" y="3434"/>
                  </a:lnTo>
                  <a:lnTo>
                    <a:pt x="626" y="3419"/>
                  </a:lnTo>
                  <a:lnTo>
                    <a:pt x="622" y="3405"/>
                  </a:lnTo>
                  <a:lnTo>
                    <a:pt x="620" y="3389"/>
                  </a:lnTo>
                  <a:lnTo>
                    <a:pt x="621" y="3386"/>
                  </a:lnTo>
                  <a:lnTo>
                    <a:pt x="621" y="3382"/>
                  </a:lnTo>
                  <a:lnTo>
                    <a:pt x="621" y="3378"/>
                  </a:lnTo>
                  <a:lnTo>
                    <a:pt x="623" y="3368"/>
                  </a:lnTo>
                  <a:lnTo>
                    <a:pt x="627" y="3359"/>
                  </a:lnTo>
                  <a:lnTo>
                    <a:pt x="622" y="3346"/>
                  </a:lnTo>
                  <a:lnTo>
                    <a:pt x="620" y="3330"/>
                  </a:lnTo>
                  <a:lnTo>
                    <a:pt x="622" y="3315"/>
                  </a:lnTo>
                  <a:lnTo>
                    <a:pt x="626" y="3300"/>
                  </a:lnTo>
                  <a:lnTo>
                    <a:pt x="622" y="3285"/>
                  </a:lnTo>
                  <a:lnTo>
                    <a:pt x="620" y="3270"/>
                  </a:lnTo>
                  <a:lnTo>
                    <a:pt x="622" y="3254"/>
                  </a:lnTo>
                  <a:lnTo>
                    <a:pt x="626" y="3240"/>
                  </a:lnTo>
                  <a:lnTo>
                    <a:pt x="622" y="3225"/>
                  </a:lnTo>
                  <a:lnTo>
                    <a:pt x="620" y="3210"/>
                  </a:lnTo>
                  <a:lnTo>
                    <a:pt x="621" y="3200"/>
                  </a:lnTo>
                  <a:lnTo>
                    <a:pt x="335" y="3200"/>
                  </a:lnTo>
                  <a:close/>
                  <a:moveTo>
                    <a:pt x="678" y="365"/>
                  </a:moveTo>
                  <a:lnTo>
                    <a:pt x="366" y="678"/>
                  </a:lnTo>
                  <a:lnTo>
                    <a:pt x="366" y="2831"/>
                  </a:lnTo>
                  <a:lnTo>
                    <a:pt x="724" y="2831"/>
                  </a:lnTo>
                  <a:lnTo>
                    <a:pt x="771" y="2828"/>
                  </a:lnTo>
                  <a:lnTo>
                    <a:pt x="816" y="2820"/>
                  </a:lnTo>
                  <a:lnTo>
                    <a:pt x="855" y="2806"/>
                  </a:lnTo>
                  <a:lnTo>
                    <a:pt x="891" y="2786"/>
                  </a:lnTo>
                  <a:lnTo>
                    <a:pt x="921" y="2761"/>
                  </a:lnTo>
                  <a:lnTo>
                    <a:pt x="948" y="2730"/>
                  </a:lnTo>
                  <a:lnTo>
                    <a:pt x="969" y="2694"/>
                  </a:lnTo>
                  <a:lnTo>
                    <a:pt x="983" y="2663"/>
                  </a:lnTo>
                  <a:lnTo>
                    <a:pt x="993" y="2633"/>
                  </a:lnTo>
                  <a:lnTo>
                    <a:pt x="1000" y="2606"/>
                  </a:lnTo>
                  <a:lnTo>
                    <a:pt x="1004" y="2581"/>
                  </a:lnTo>
                  <a:lnTo>
                    <a:pt x="1006" y="2562"/>
                  </a:lnTo>
                  <a:lnTo>
                    <a:pt x="1008" y="2550"/>
                  </a:lnTo>
                  <a:lnTo>
                    <a:pt x="1008" y="2545"/>
                  </a:lnTo>
                  <a:lnTo>
                    <a:pt x="1008" y="365"/>
                  </a:lnTo>
                  <a:lnTo>
                    <a:pt x="678" y="365"/>
                  </a:lnTo>
                  <a:close/>
                  <a:moveTo>
                    <a:pt x="121" y="120"/>
                  </a:moveTo>
                  <a:lnTo>
                    <a:pt x="121" y="3080"/>
                  </a:lnTo>
                  <a:lnTo>
                    <a:pt x="621" y="3080"/>
                  </a:lnTo>
                  <a:lnTo>
                    <a:pt x="626" y="3060"/>
                  </a:lnTo>
                  <a:lnTo>
                    <a:pt x="622" y="3045"/>
                  </a:lnTo>
                  <a:lnTo>
                    <a:pt x="620" y="3030"/>
                  </a:lnTo>
                  <a:lnTo>
                    <a:pt x="622" y="3014"/>
                  </a:lnTo>
                  <a:lnTo>
                    <a:pt x="626" y="3000"/>
                  </a:lnTo>
                  <a:lnTo>
                    <a:pt x="622" y="2985"/>
                  </a:lnTo>
                  <a:lnTo>
                    <a:pt x="620" y="2969"/>
                  </a:lnTo>
                  <a:lnTo>
                    <a:pt x="621" y="2960"/>
                  </a:lnTo>
                  <a:lnTo>
                    <a:pt x="622" y="2950"/>
                  </a:lnTo>
                  <a:lnTo>
                    <a:pt x="245" y="2950"/>
                  </a:lnTo>
                  <a:lnTo>
                    <a:pt x="245" y="628"/>
                  </a:lnTo>
                  <a:lnTo>
                    <a:pt x="628" y="244"/>
                  </a:lnTo>
                  <a:lnTo>
                    <a:pt x="1127" y="244"/>
                  </a:lnTo>
                  <a:lnTo>
                    <a:pt x="1127" y="2546"/>
                  </a:lnTo>
                  <a:lnTo>
                    <a:pt x="1127" y="2570"/>
                  </a:lnTo>
                  <a:lnTo>
                    <a:pt x="1125" y="2597"/>
                  </a:lnTo>
                  <a:lnTo>
                    <a:pt x="1120" y="2624"/>
                  </a:lnTo>
                  <a:lnTo>
                    <a:pt x="1113" y="2654"/>
                  </a:lnTo>
                  <a:lnTo>
                    <a:pt x="1103" y="2684"/>
                  </a:lnTo>
                  <a:lnTo>
                    <a:pt x="1092" y="2715"/>
                  </a:lnTo>
                  <a:lnTo>
                    <a:pt x="1079" y="2745"/>
                  </a:lnTo>
                  <a:lnTo>
                    <a:pt x="1062" y="2775"/>
                  </a:lnTo>
                  <a:lnTo>
                    <a:pt x="1043" y="2804"/>
                  </a:lnTo>
                  <a:lnTo>
                    <a:pt x="1020" y="2831"/>
                  </a:lnTo>
                  <a:lnTo>
                    <a:pt x="994" y="2857"/>
                  </a:lnTo>
                  <a:lnTo>
                    <a:pt x="964" y="2881"/>
                  </a:lnTo>
                  <a:lnTo>
                    <a:pt x="932" y="2902"/>
                  </a:lnTo>
                  <a:lnTo>
                    <a:pt x="895" y="2919"/>
                  </a:lnTo>
                  <a:lnTo>
                    <a:pt x="855" y="2933"/>
                  </a:lnTo>
                  <a:lnTo>
                    <a:pt x="810" y="2944"/>
                  </a:lnTo>
                  <a:lnTo>
                    <a:pt x="761" y="2949"/>
                  </a:lnTo>
                  <a:lnTo>
                    <a:pt x="764" y="2969"/>
                  </a:lnTo>
                  <a:lnTo>
                    <a:pt x="763" y="2985"/>
                  </a:lnTo>
                  <a:lnTo>
                    <a:pt x="758" y="3000"/>
                  </a:lnTo>
                  <a:lnTo>
                    <a:pt x="763" y="3015"/>
                  </a:lnTo>
                  <a:lnTo>
                    <a:pt x="764" y="3030"/>
                  </a:lnTo>
                  <a:lnTo>
                    <a:pt x="763" y="3045"/>
                  </a:lnTo>
                  <a:lnTo>
                    <a:pt x="758" y="3060"/>
                  </a:lnTo>
                  <a:lnTo>
                    <a:pt x="763" y="3080"/>
                  </a:lnTo>
                  <a:lnTo>
                    <a:pt x="2837" y="3080"/>
                  </a:lnTo>
                  <a:lnTo>
                    <a:pt x="2896" y="3077"/>
                  </a:lnTo>
                  <a:lnTo>
                    <a:pt x="2949" y="3068"/>
                  </a:lnTo>
                  <a:lnTo>
                    <a:pt x="2999" y="3056"/>
                  </a:lnTo>
                  <a:lnTo>
                    <a:pt x="3045" y="3037"/>
                  </a:lnTo>
                  <a:lnTo>
                    <a:pt x="3087" y="3014"/>
                  </a:lnTo>
                  <a:lnTo>
                    <a:pt x="3125" y="2985"/>
                  </a:lnTo>
                  <a:lnTo>
                    <a:pt x="3158" y="2950"/>
                  </a:lnTo>
                  <a:lnTo>
                    <a:pt x="3188" y="2910"/>
                  </a:lnTo>
                  <a:lnTo>
                    <a:pt x="3214" y="2867"/>
                  </a:lnTo>
                  <a:lnTo>
                    <a:pt x="3230" y="2831"/>
                  </a:lnTo>
                  <a:lnTo>
                    <a:pt x="3243" y="2795"/>
                  </a:lnTo>
                  <a:lnTo>
                    <a:pt x="3252" y="2761"/>
                  </a:lnTo>
                  <a:lnTo>
                    <a:pt x="3259" y="2730"/>
                  </a:lnTo>
                  <a:lnTo>
                    <a:pt x="3264" y="2703"/>
                  </a:lnTo>
                  <a:lnTo>
                    <a:pt x="3266" y="2680"/>
                  </a:lnTo>
                  <a:lnTo>
                    <a:pt x="3268" y="2662"/>
                  </a:lnTo>
                  <a:lnTo>
                    <a:pt x="3269" y="2651"/>
                  </a:lnTo>
                  <a:lnTo>
                    <a:pt x="3269" y="2647"/>
                  </a:lnTo>
                  <a:lnTo>
                    <a:pt x="3269" y="120"/>
                  </a:lnTo>
                  <a:lnTo>
                    <a:pt x="121" y="120"/>
                  </a:lnTo>
                  <a:close/>
                  <a:moveTo>
                    <a:pt x="0" y="0"/>
                  </a:moveTo>
                  <a:lnTo>
                    <a:pt x="3387" y="0"/>
                  </a:lnTo>
                  <a:lnTo>
                    <a:pt x="3387" y="3139"/>
                  </a:lnTo>
                  <a:lnTo>
                    <a:pt x="3383" y="3158"/>
                  </a:lnTo>
                  <a:lnTo>
                    <a:pt x="3375" y="3175"/>
                  </a:lnTo>
                  <a:lnTo>
                    <a:pt x="3362" y="3188"/>
                  </a:lnTo>
                  <a:lnTo>
                    <a:pt x="3346" y="3197"/>
                  </a:lnTo>
                  <a:lnTo>
                    <a:pt x="3326" y="3200"/>
                  </a:lnTo>
                  <a:lnTo>
                    <a:pt x="2557" y="3200"/>
                  </a:lnTo>
                  <a:lnTo>
                    <a:pt x="2534" y="3200"/>
                  </a:lnTo>
                  <a:lnTo>
                    <a:pt x="2515" y="3200"/>
                  </a:lnTo>
                  <a:lnTo>
                    <a:pt x="2501" y="3200"/>
                  </a:lnTo>
                  <a:lnTo>
                    <a:pt x="2493" y="3200"/>
                  </a:lnTo>
                  <a:lnTo>
                    <a:pt x="2489" y="3200"/>
                  </a:lnTo>
                  <a:lnTo>
                    <a:pt x="2488" y="3200"/>
                  </a:lnTo>
                  <a:lnTo>
                    <a:pt x="763" y="3200"/>
                  </a:lnTo>
                  <a:lnTo>
                    <a:pt x="764" y="3210"/>
                  </a:lnTo>
                  <a:lnTo>
                    <a:pt x="763" y="3225"/>
                  </a:lnTo>
                  <a:lnTo>
                    <a:pt x="758" y="3240"/>
                  </a:lnTo>
                  <a:lnTo>
                    <a:pt x="763" y="3255"/>
                  </a:lnTo>
                  <a:lnTo>
                    <a:pt x="764" y="3270"/>
                  </a:lnTo>
                  <a:lnTo>
                    <a:pt x="763" y="3285"/>
                  </a:lnTo>
                  <a:lnTo>
                    <a:pt x="758" y="3300"/>
                  </a:lnTo>
                  <a:lnTo>
                    <a:pt x="763" y="3315"/>
                  </a:lnTo>
                  <a:lnTo>
                    <a:pt x="764" y="3330"/>
                  </a:lnTo>
                  <a:lnTo>
                    <a:pt x="763" y="3345"/>
                  </a:lnTo>
                  <a:lnTo>
                    <a:pt x="758" y="3359"/>
                  </a:lnTo>
                  <a:lnTo>
                    <a:pt x="760" y="3368"/>
                  </a:lnTo>
                  <a:lnTo>
                    <a:pt x="763" y="3378"/>
                  </a:lnTo>
                  <a:lnTo>
                    <a:pt x="763" y="3382"/>
                  </a:lnTo>
                  <a:lnTo>
                    <a:pt x="764" y="3386"/>
                  </a:lnTo>
                  <a:lnTo>
                    <a:pt x="764" y="3389"/>
                  </a:lnTo>
                  <a:lnTo>
                    <a:pt x="763" y="3405"/>
                  </a:lnTo>
                  <a:lnTo>
                    <a:pt x="758" y="3419"/>
                  </a:lnTo>
                  <a:lnTo>
                    <a:pt x="763" y="3434"/>
                  </a:lnTo>
                  <a:lnTo>
                    <a:pt x="764" y="3450"/>
                  </a:lnTo>
                  <a:lnTo>
                    <a:pt x="763" y="3465"/>
                  </a:lnTo>
                  <a:lnTo>
                    <a:pt x="758" y="3480"/>
                  </a:lnTo>
                  <a:lnTo>
                    <a:pt x="763" y="3494"/>
                  </a:lnTo>
                  <a:lnTo>
                    <a:pt x="764" y="3510"/>
                  </a:lnTo>
                  <a:lnTo>
                    <a:pt x="763" y="3525"/>
                  </a:lnTo>
                  <a:lnTo>
                    <a:pt x="758" y="3540"/>
                  </a:lnTo>
                  <a:lnTo>
                    <a:pt x="763" y="3556"/>
                  </a:lnTo>
                  <a:lnTo>
                    <a:pt x="764" y="3572"/>
                  </a:lnTo>
                  <a:lnTo>
                    <a:pt x="764" y="3573"/>
                  </a:lnTo>
                  <a:lnTo>
                    <a:pt x="764" y="3575"/>
                  </a:lnTo>
                  <a:lnTo>
                    <a:pt x="759" y="3594"/>
                  </a:lnTo>
                  <a:lnTo>
                    <a:pt x="751" y="3611"/>
                  </a:lnTo>
                  <a:lnTo>
                    <a:pt x="753" y="3631"/>
                  </a:lnTo>
                  <a:lnTo>
                    <a:pt x="749" y="3650"/>
                  </a:lnTo>
                  <a:lnTo>
                    <a:pt x="740" y="3669"/>
                  </a:lnTo>
                  <a:lnTo>
                    <a:pt x="727" y="3684"/>
                  </a:lnTo>
                  <a:lnTo>
                    <a:pt x="723" y="3704"/>
                  </a:lnTo>
                  <a:lnTo>
                    <a:pt x="714" y="3723"/>
                  </a:lnTo>
                  <a:lnTo>
                    <a:pt x="700" y="3738"/>
                  </a:lnTo>
                  <a:lnTo>
                    <a:pt x="683" y="3749"/>
                  </a:lnTo>
                  <a:lnTo>
                    <a:pt x="673" y="3766"/>
                  </a:lnTo>
                  <a:lnTo>
                    <a:pt x="661" y="3781"/>
                  </a:lnTo>
                  <a:lnTo>
                    <a:pt x="642" y="3792"/>
                  </a:lnTo>
                  <a:lnTo>
                    <a:pt x="623" y="3797"/>
                  </a:lnTo>
                  <a:lnTo>
                    <a:pt x="610" y="3812"/>
                  </a:lnTo>
                  <a:lnTo>
                    <a:pt x="592" y="3823"/>
                  </a:lnTo>
                  <a:lnTo>
                    <a:pt x="572" y="3830"/>
                  </a:lnTo>
                  <a:lnTo>
                    <a:pt x="551" y="3828"/>
                  </a:lnTo>
                  <a:lnTo>
                    <a:pt x="535" y="3839"/>
                  </a:lnTo>
                  <a:lnTo>
                    <a:pt x="515" y="3844"/>
                  </a:lnTo>
                  <a:lnTo>
                    <a:pt x="510" y="3846"/>
                  </a:lnTo>
                  <a:lnTo>
                    <a:pt x="505" y="3846"/>
                  </a:lnTo>
                  <a:lnTo>
                    <a:pt x="490" y="3843"/>
                  </a:lnTo>
                  <a:lnTo>
                    <a:pt x="475" y="3838"/>
                  </a:lnTo>
                  <a:lnTo>
                    <a:pt x="455" y="3844"/>
                  </a:lnTo>
                  <a:lnTo>
                    <a:pt x="436" y="3844"/>
                  </a:lnTo>
                  <a:lnTo>
                    <a:pt x="416" y="3838"/>
                  </a:lnTo>
                  <a:lnTo>
                    <a:pt x="398" y="3827"/>
                  </a:lnTo>
                  <a:lnTo>
                    <a:pt x="378" y="3827"/>
                  </a:lnTo>
                  <a:lnTo>
                    <a:pt x="358" y="3821"/>
                  </a:lnTo>
                  <a:lnTo>
                    <a:pt x="341" y="3811"/>
                  </a:lnTo>
                  <a:lnTo>
                    <a:pt x="329" y="3795"/>
                  </a:lnTo>
                  <a:lnTo>
                    <a:pt x="309" y="3790"/>
                  </a:lnTo>
                  <a:lnTo>
                    <a:pt x="291" y="3779"/>
                  </a:lnTo>
                  <a:lnTo>
                    <a:pt x="278" y="3764"/>
                  </a:lnTo>
                  <a:lnTo>
                    <a:pt x="269" y="3745"/>
                  </a:lnTo>
                  <a:lnTo>
                    <a:pt x="251" y="3734"/>
                  </a:lnTo>
                  <a:lnTo>
                    <a:pt x="239" y="3719"/>
                  </a:lnTo>
                  <a:lnTo>
                    <a:pt x="232" y="3705"/>
                  </a:lnTo>
                  <a:lnTo>
                    <a:pt x="228" y="3691"/>
                  </a:lnTo>
                  <a:lnTo>
                    <a:pt x="228" y="3724"/>
                  </a:lnTo>
                  <a:lnTo>
                    <a:pt x="204" y="3647"/>
                  </a:lnTo>
                  <a:lnTo>
                    <a:pt x="200" y="3626"/>
                  </a:lnTo>
                  <a:lnTo>
                    <a:pt x="203" y="3606"/>
                  </a:lnTo>
                  <a:lnTo>
                    <a:pt x="194" y="3588"/>
                  </a:lnTo>
                  <a:lnTo>
                    <a:pt x="192" y="3567"/>
                  </a:lnTo>
                  <a:lnTo>
                    <a:pt x="193" y="3552"/>
                  </a:lnTo>
                  <a:lnTo>
                    <a:pt x="198" y="3536"/>
                  </a:lnTo>
                  <a:lnTo>
                    <a:pt x="193" y="3521"/>
                  </a:lnTo>
                  <a:lnTo>
                    <a:pt x="191" y="3506"/>
                  </a:lnTo>
                  <a:lnTo>
                    <a:pt x="193" y="3490"/>
                  </a:lnTo>
                  <a:lnTo>
                    <a:pt x="198" y="3476"/>
                  </a:lnTo>
                  <a:lnTo>
                    <a:pt x="193" y="3461"/>
                  </a:lnTo>
                  <a:lnTo>
                    <a:pt x="191" y="3447"/>
                  </a:lnTo>
                  <a:lnTo>
                    <a:pt x="193" y="3430"/>
                  </a:lnTo>
                  <a:lnTo>
                    <a:pt x="198" y="3415"/>
                  </a:lnTo>
                  <a:lnTo>
                    <a:pt x="193" y="3402"/>
                  </a:lnTo>
                  <a:lnTo>
                    <a:pt x="191" y="3386"/>
                  </a:lnTo>
                  <a:lnTo>
                    <a:pt x="192" y="3379"/>
                  </a:lnTo>
                  <a:lnTo>
                    <a:pt x="194" y="3367"/>
                  </a:lnTo>
                  <a:lnTo>
                    <a:pt x="198" y="3356"/>
                  </a:lnTo>
                  <a:lnTo>
                    <a:pt x="193" y="3342"/>
                  </a:lnTo>
                  <a:lnTo>
                    <a:pt x="191" y="3326"/>
                  </a:lnTo>
                  <a:lnTo>
                    <a:pt x="193" y="3311"/>
                  </a:lnTo>
                  <a:lnTo>
                    <a:pt x="198" y="3296"/>
                  </a:lnTo>
                  <a:lnTo>
                    <a:pt x="193" y="3281"/>
                  </a:lnTo>
                  <a:lnTo>
                    <a:pt x="191" y="3266"/>
                  </a:lnTo>
                  <a:lnTo>
                    <a:pt x="193" y="3250"/>
                  </a:lnTo>
                  <a:lnTo>
                    <a:pt x="198" y="3236"/>
                  </a:lnTo>
                  <a:lnTo>
                    <a:pt x="193" y="3221"/>
                  </a:lnTo>
                  <a:lnTo>
                    <a:pt x="191" y="3206"/>
                  </a:lnTo>
                  <a:lnTo>
                    <a:pt x="192" y="3200"/>
                  </a:lnTo>
                  <a:lnTo>
                    <a:pt x="0" y="3200"/>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79" name="Freeform 13"/>
            <p:cNvSpPr>
              <a:spLocks noEditPoints="1"/>
            </p:cNvSpPr>
            <p:nvPr/>
          </p:nvSpPr>
          <p:spPr bwMode="auto">
            <a:xfrm>
              <a:off x="2241551" y="2862263"/>
              <a:ext cx="922338" cy="344488"/>
            </a:xfrm>
            <a:custGeom>
              <a:avLst/>
              <a:gdLst>
                <a:gd name="T0" fmla="*/ 2147483647 w 1743"/>
                <a:gd name="T1" fmla="*/ 2147483647 h 653"/>
                <a:gd name="T2" fmla="*/ 2147483647 w 1743"/>
                <a:gd name="T3" fmla="*/ 2147483647 h 653"/>
                <a:gd name="T4" fmla="*/ 2147483647 w 1743"/>
                <a:gd name="T5" fmla="*/ 2147483647 h 653"/>
                <a:gd name="T6" fmla="*/ 2147483647 w 1743"/>
                <a:gd name="T7" fmla="*/ 2147483647 h 653"/>
                <a:gd name="T8" fmla="*/ 2147483647 w 1743"/>
                <a:gd name="T9" fmla="*/ 2147483647 h 653"/>
                <a:gd name="T10" fmla="*/ 2147483647 w 1743"/>
                <a:gd name="T11" fmla="*/ 2147483647 h 653"/>
                <a:gd name="T12" fmla="*/ 2147483647 w 1743"/>
                <a:gd name="T13" fmla="*/ 2147483647 h 653"/>
                <a:gd name="T14" fmla="*/ 2147483647 w 1743"/>
                <a:gd name="T15" fmla="*/ 2147483647 h 653"/>
                <a:gd name="T16" fmla="*/ 2147483647 w 1743"/>
                <a:gd name="T17" fmla="*/ 2147483647 h 653"/>
                <a:gd name="T18" fmla="*/ 2147483647 w 1743"/>
                <a:gd name="T19" fmla="*/ 2147483647 h 653"/>
                <a:gd name="T20" fmla="*/ 2147483647 w 1743"/>
                <a:gd name="T21" fmla="*/ 2147483647 h 653"/>
                <a:gd name="T22" fmla="*/ 2147483647 w 1743"/>
                <a:gd name="T23" fmla="*/ 2147483647 h 653"/>
                <a:gd name="T24" fmla="*/ 2147483647 w 1743"/>
                <a:gd name="T25" fmla="*/ 2147483647 h 653"/>
                <a:gd name="T26" fmla="*/ 2147483647 w 1743"/>
                <a:gd name="T27" fmla="*/ 2147483647 h 653"/>
                <a:gd name="T28" fmla="*/ 2147483647 w 1743"/>
                <a:gd name="T29" fmla="*/ 2147483647 h 653"/>
                <a:gd name="T30" fmla="*/ 2147483647 w 1743"/>
                <a:gd name="T31" fmla="*/ 2147483647 h 653"/>
                <a:gd name="T32" fmla="*/ 2147483647 w 1743"/>
                <a:gd name="T33" fmla="*/ 2147483647 h 653"/>
                <a:gd name="T34" fmla="*/ 2147483647 w 1743"/>
                <a:gd name="T35" fmla="*/ 2147483647 h 653"/>
                <a:gd name="T36" fmla="*/ 2147483647 w 1743"/>
                <a:gd name="T37" fmla="*/ 2147483647 h 653"/>
                <a:gd name="T38" fmla="*/ 2147483647 w 1743"/>
                <a:gd name="T39" fmla="*/ 2147483647 h 653"/>
                <a:gd name="T40" fmla="*/ 2147483647 w 1743"/>
                <a:gd name="T41" fmla="*/ 2147483647 h 653"/>
                <a:gd name="T42" fmla="*/ 2147483647 w 1743"/>
                <a:gd name="T43" fmla="*/ 2147483647 h 653"/>
                <a:gd name="T44" fmla="*/ 2147483647 w 1743"/>
                <a:gd name="T45" fmla="*/ 2147483647 h 653"/>
                <a:gd name="T46" fmla="*/ 2147483647 w 1743"/>
                <a:gd name="T47" fmla="*/ 2147483647 h 653"/>
                <a:gd name="T48" fmla="*/ 0 w 1743"/>
                <a:gd name="T49" fmla="*/ 0 h 653"/>
                <a:gd name="T50" fmla="*/ 2147483647 w 1743"/>
                <a:gd name="T51" fmla="*/ 0 h 653"/>
                <a:gd name="T52" fmla="*/ 2147483647 w 1743"/>
                <a:gd name="T53" fmla="*/ 2147483647 h 653"/>
                <a:gd name="T54" fmla="*/ 2147483647 w 1743"/>
                <a:gd name="T55" fmla="*/ 2147483647 h 653"/>
                <a:gd name="T56" fmla="*/ 2147483647 w 1743"/>
                <a:gd name="T57" fmla="*/ 2147483647 h 653"/>
                <a:gd name="T58" fmla="*/ 2147483647 w 1743"/>
                <a:gd name="T59" fmla="*/ 2147483647 h 653"/>
                <a:gd name="T60" fmla="*/ 2147483647 w 1743"/>
                <a:gd name="T61" fmla="*/ 2147483647 h 653"/>
                <a:gd name="T62" fmla="*/ 2147483647 w 1743"/>
                <a:gd name="T63" fmla="*/ 2147483647 h 653"/>
                <a:gd name="T64" fmla="*/ 2147483647 w 1743"/>
                <a:gd name="T65" fmla="*/ 2147483647 h 653"/>
                <a:gd name="T66" fmla="*/ 2147483647 w 1743"/>
                <a:gd name="T67" fmla="*/ 2147483647 h 653"/>
                <a:gd name="T68" fmla="*/ 2147483647 w 1743"/>
                <a:gd name="T69" fmla="*/ 2147483647 h 653"/>
                <a:gd name="T70" fmla="*/ 2147483647 w 1743"/>
                <a:gd name="T71" fmla="*/ 2147483647 h 653"/>
                <a:gd name="T72" fmla="*/ 2147483647 w 1743"/>
                <a:gd name="T73" fmla="*/ 2147483647 h 653"/>
                <a:gd name="T74" fmla="*/ 2147483647 w 1743"/>
                <a:gd name="T75" fmla="*/ 2147483647 h 653"/>
                <a:gd name="T76" fmla="*/ 2147483647 w 1743"/>
                <a:gd name="T77" fmla="*/ 2147483647 h 653"/>
                <a:gd name="T78" fmla="*/ 2147483647 w 1743"/>
                <a:gd name="T79" fmla="*/ 2147483647 h 653"/>
                <a:gd name="T80" fmla="*/ 2147483647 w 1743"/>
                <a:gd name="T81" fmla="*/ 2147483647 h 653"/>
                <a:gd name="T82" fmla="*/ 2147483647 w 1743"/>
                <a:gd name="T83" fmla="*/ 2147483647 h 653"/>
                <a:gd name="T84" fmla="*/ 2147483647 w 1743"/>
                <a:gd name="T85" fmla="*/ 2147483647 h 653"/>
                <a:gd name="T86" fmla="*/ 0 w 1743"/>
                <a:gd name="T87" fmla="*/ 2147483647 h 653"/>
                <a:gd name="T88" fmla="*/ 0 w 1743"/>
                <a:gd name="T89" fmla="*/ 2147483647 h 653"/>
                <a:gd name="T90" fmla="*/ 0 w 1743"/>
                <a:gd name="T91" fmla="*/ 2147483647 h 653"/>
                <a:gd name="T92" fmla="*/ 0 w 1743"/>
                <a:gd name="T93" fmla="*/ 2147483647 h 653"/>
                <a:gd name="T94" fmla="*/ 0 w 1743"/>
                <a:gd name="T95" fmla="*/ 2147483647 h 653"/>
                <a:gd name="T96" fmla="*/ 0 w 1743"/>
                <a:gd name="T97" fmla="*/ 0 h 6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743" h="653">
                  <a:moveTo>
                    <a:pt x="120" y="119"/>
                  </a:moveTo>
                  <a:lnTo>
                    <a:pt x="120" y="224"/>
                  </a:lnTo>
                  <a:lnTo>
                    <a:pt x="120" y="227"/>
                  </a:lnTo>
                  <a:lnTo>
                    <a:pt x="120" y="230"/>
                  </a:lnTo>
                  <a:lnTo>
                    <a:pt x="121" y="532"/>
                  </a:lnTo>
                  <a:lnTo>
                    <a:pt x="1387" y="532"/>
                  </a:lnTo>
                  <a:lnTo>
                    <a:pt x="1428" y="531"/>
                  </a:lnTo>
                  <a:lnTo>
                    <a:pt x="1464" y="526"/>
                  </a:lnTo>
                  <a:lnTo>
                    <a:pt x="1496" y="517"/>
                  </a:lnTo>
                  <a:lnTo>
                    <a:pt x="1526" y="505"/>
                  </a:lnTo>
                  <a:lnTo>
                    <a:pt x="1551" y="488"/>
                  </a:lnTo>
                  <a:lnTo>
                    <a:pt x="1572" y="470"/>
                  </a:lnTo>
                  <a:lnTo>
                    <a:pt x="1589" y="447"/>
                  </a:lnTo>
                  <a:lnTo>
                    <a:pt x="1601" y="424"/>
                  </a:lnTo>
                  <a:lnTo>
                    <a:pt x="1610" y="399"/>
                  </a:lnTo>
                  <a:lnTo>
                    <a:pt x="1616" y="374"/>
                  </a:lnTo>
                  <a:lnTo>
                    <a:pt x="1620" y="350"/>
                  </a:lnTo>
                  <a:lnTo>
                    <a:pt x="1622" y="331"/>
                  </a:lnTo>
                  <a:lnTo>
                    <a:pt x="1623" y="314"/>
                  </a:lnTo>
                  <a:lnTo>
                    <a:pt x="1623" y="303"/>
                  </a:lnTo>
                  <a:lnTo>
                    <a:pt x="1623" y="298"/>
                  </a:lnTo>
                  <a:lnTo>
                    <a:pt x="1622" y="294"/>
                  </a:lnTo>
                  <a:lnTo>
                    <a:pt x="1622" y="119"/>
                  </a:lnTo>
                  <a:lnTo>
                    <a:pt x="120" y="119"/>
                  </a:lnTo>
                  <a:close/>
                  <a:moveTo>
                    <a:pt x="0" y="0"/>
                  </a:moveTo>
                  <a:lnTo>
                    <a:pt x="1743" y="0"/>
                  </a:lnTo>
                  <a:lnTo>
                    <a:pt x="1743" y="292"/>
                  </a:lnTo>
                  <a:lnTo>
                    <a:pt x="1743" y="303"/>
                  </a:lnTo>
                  <a:lnTo>
                    <a:pt x="1743" y="322"/>
                  </a:lnTo>
                  <a:lnTo>
                    <a:pt x="1740" y="345"/>
                  </a:lnTo>
                  <a:lnTo>
                    <a:pt x="1737" y="374"/>
                  </a:lnTo>
                  <a:lnTo>
                    <a:pt x="1729" y="406"/>
                  </a:lnTo>
                  <a:lnTo>
                    <a:pt x="1718" y="440"/>
                  </a:lnTo>
                  <a:lnTo>
                    <a:pt x="1702" y="475"/>
                  </a:lnTo>
                  <a:lnTo>
                    <a:pt x="1681" y="510"/>
                  </a:lnTo>
                  <a:lnTo>
                    <a:pt x="1654" y="543"/>
                  </a:lnTo>
                  <a:lnTo>
                    <a:pt x="1623" y="572"/>
                  </a:lnTo>
                  <a:lnTo>
                    <a:pt x="1589" y="597"/>
                  </a:lnTo>
                  <a:lnTo>
                    <a:pt x="1551" y="617"/>
                  </a:lnTo>
                  <a:lnTo>
                    <a:pt x="1509" y="633"/>
                  </a:lnTo>
                  <a:lnTo>
                    <a:pt x="1464" y="644"/>
                  </a:lnTo>
                  <a:lnTo>
                    <a:pt x="1416" y="650"/>
                  </a:lnTo>
                  <a:lnTo>
                    <a:pt x="1363" y="653"/>
                  </a:lnTo>
                  <a:lnTo>
                    <a:pt x="0" y="653"/>
                  </a:lnTo>
                  <a:lnTo>
                    <a:pt x="0" y="240"/>
                  </a:lnTo>
                  <a:lnTo>
                    <a:pt x="0" y="237"/>
                  </a:lnTo>
                  <a:lnTo>
                    <a:pt x="0" y="232"/>
                  </a:lnTo>
                  <a:lnTo>
                    <a:pt x="0" y="227"/>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80" name="Freeform 14"/>
            <p:cNvSpPr>
              <a:spLocks/>
            </p:cNvSpPr>
            <p:nvPr/>
          </p:nvSpPr>
          <p:spPr bwMode="auto">
            <a:xfrm>
              <a:off x="2246313" y="3327400"/>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4"/>
                  </a:lnTo>
                  <a:lnTo>
                    <a:pt x="221" y="135"/>
                  </a:lnTo>
                  <a:lnTo>
                    <a:pt x="221" y="141"/>
                  </a:lnTo>
                  <a:lnTo>
                    <a:pt x="219" y="150"/>
                  </a:lnTo>
                  <a:lnTo>
                    <a:pt x="216" y="160"/>
                  </a:lnTo>
                  <a:lnTo>
                    <a:pt x="211" y="171"/>
                  </a:lnTo>
                  <a:lnTo>
                    <a:pt x="202" y="183"/>
                  </a:lnTo>
                  <a:lnTo>
                    <a:pt x="192" y="194"/>
                  </a:lnTo>
                  <a:lnTo>
                    <a:pt x="179" y="206"/>
                  </a:lnTo>
                  <a:lnTo>
                    <a:pt x="160" y="213"/>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81" name="Freeform 15"/>
            <p:cNvSpPr>
              <a:spLocks/>
            </p:cNvSpPr>
            <p:nvPr/>
          </p:nvSpPr>
          <p:spPr bwMode="auto">
            <a:xfrm>
              <a:off x="2246313" y="3509963"/>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1" y="135"/>
                  </a:lnTo>
                  <a:lnTo>
                    <a:pt x="221" y="140"/>
                  </a:lnTo>
                  <a:lnTo>
                    <a:pt x="219" y="149"/>
                  </a:lnTo>
                  <a:lnTo>
                    <a:pt x="216" y="159"/>
                  </a:lnTo>
                  <a:lnTo>
                    <a:pt x="211" y="171"/>
                  </a:lnTo>
                  <a:lnTo>
                    <a:pt x="202" y="183"/>
                  </a:lnTo>
                  <a:lnTo>
                    <a:pt x="192" y="195"/>
                  </a:lnTo>
                  <a:lnTo>
                    <a:pt x="179" y="205"/>
                  </a:lnTo>
                  <a:lnTo>
                    <a:pt x="160" y="214"/>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82" name="Freeform 16"/>
            <p:cNvSpPr>
              <a:spLocks/>
            </p:cNvSpPr>
            <p:nvPr/>
          </p:nvSpPr>
          <p:spPr bwMode="auto">
            <a:xfrm>
              <a:off x="2444751" y="3509963"/>
              <a:ext cx="115888"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1" y="135"/>
                  </a:lnTo>
                  <a:lnTo>
                    <a:pt x="221" y="140"/>
                  </a:lnTo>
                  <a:lnTo>
                    <a:pt x="219" y="149"/>
                  </a:lnTo>
                  <a:lnTo>
                    <a:pt x="216" y="159"/>
                  </a:lnTo>
                  <a:lnTo>
                    <a:pt x="211" y="171"/>
                  </a:lnTo>
                  <a:lnTo>
                    <a:pt x="204" y="183"/>
                  </a:lnTo>
                  <a:lnTo>
                    <a:pt x="193" y="195"/>
                  </a:lnTo>
                  <a:lnTo>
                    <a:pt x="179" y="205"/>
                  </a:lnTo>
                  <a:lnTo>
                    <a:pt x="160" y="214"/>
                  </a:lnTo>
                  <a:lnTo>
                    <a:pt x="138" y="219"/>
                  </a:lnTo>
                  <a:lnTo>
                    <a:pt x="112"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83" name="Freeform 17"/>
            <p:cNvSpPr>
              <a:spLocks/>
            </p:cNvSpPr>
            <p:nvPr/>
          </p:nvSpPr>
          <p:spPr bwMode="auto">
            <a:xfrm>
              <a:off x="2643188" y="3509963"/>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0" y="135"/>
                  </a:lnTo>
                  <a:lnTo>
                    <a:pt x="220" y="140"/>
                  </a:lnTo>
                  <a:lnTo>
                    <a:pt x="219" y="149"/>
                  </a:lnTo>
                  <a:lnTo>
                    <a:pt x="215" y="159"/>
                  </a:lnTo>
                  <a:lnTo>
                    <a:pt x="210" y="171"/>
                  </a:lnTo>
                  <a:lnTo>
                    <a:pt x="202" y="183"/>
                  </a:lnTo>
                  <a:lnTo>
                    <a:pt x="191" y="195"/>
                  </a:lnTo>
                  <a:lnTo>
                    <a:pt x="178" y="205"/>
                  </a:lnTo>
                  <a:lnTo>
                    <a:pt x="159" y="214"/>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84" name="Freeform 18"/>
            <p:cNvSpPr>
              <a:spLocks/>
            </p:cNvSpPr>
            <p:nvPr/>
          </p:nvSpPr>
          <p:spPr bwMode="auto">
            <a:xfrm>
              <a:off x="2246313" y="3690938"/>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1" y="136"/>
                  </a:lnTo>
                  <a:lnTo>
                    <a:pt x="221" y="141"/>
                  </a:lnTo>
                  <a:lnTo>
                    <a:pt x="219" y="149"/>
                  </a:lnTo>
                  <a:lnTo>
                    <a:pt x="216" y="160"/>
                  </a:lnTo>
                  <a:lnTo>
                    <a:pt x="211" y="172"/>
                  </a:lnTo>
                  <a:lnTo>
                    <a:pt x="202" y="183"/>
                  </a:lnTo>
                  <a:lnTo>
                    <a:pt x="192" y="195"/>
                  </a:lnTo>
                  <a:lnTo>
                    <a:pt x="179" y="205"/>
                  </a:lnTo>
                  <a:lnTo>
                    <a:pt x="160" y="214"/>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85" name="Freeform 19"/>
            <p:cNvSpPr>
              <a:spLocks/>
            </p:cNvSpPr>
            <p:nvPr/>
          </p:nvSpPr>
          <p:spPr bwMode="auto">
            <a:xfrm>
              <a:off x="2444751" y="3690938"/>
              <a:ext cx="115888"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1" y="136"/>
                  </a:lnTo>
                  <a:lnTo>
                    <a:pt x="221" y="141"/>
                  </a:lnTo>
                  <a:lnTo>
                    <a:pt x="219" y="149"/>
                  </a:lnTo>
                  <a:lnTo>
                    <a:pt x="216" y="160"/>
                  </a:lnTo>
                  <a:lnTo>
                    <a:pt x="211" y="172"/>
                  </a:lnTo>
                  <a:lnTo>
                    <a:pt x="204" y="183"/>
                  </a:lnTo>
                  <a:lnTo>
                    <a:pt x="193" y="195"/>
                  </a:lnTo>
                  <a:lnTo>
                    <a:pt x="179" y="205"/>
                  </a:lnTo>
                  <a:lnTo>
                    <a:pt x="160" y="214"/>
                  </a:lnTo>
                  <a:lnTo>
                    <a:pt x="138" y="219"/>
                  </a:lnTo>
                  <a:lnTo>
                    <a:pt x="112"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86" name="Freeform 20"/>
            <p:cNvSpPr>
              <a:spLocks/>
            </p:cNvSpPr>
            <p:nvPr/>
          </p:nvSpPr>
          <p:spPr bwMode="auto">
            <a:xfrm>
              <a:off x="2643188" y="3690938"/>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3"/>
                  </a:lnTo>
                  <a:lnTo>
                    <a:pt x="220" y="136"/>
                  </a:lnTo>
                  <a:lnTo>
                    <a:pt x="220" y="141"/>
                  </a:lnTo>
                  <a:lnTo>
                    <a:pt x="219" y="149"/>
                  </a:lnTo>
                  <a:lnTo>
                    <a:pt x="215" y="160"/>
                  </a:lnTo>
                  <a:lnTo>
                    <a:pt x="210" y="172"/>
                  </a:lnTo>
                  <a:lnTo>
                    <a:pt x="202" y="183"/>
                  </a:lnTo>
                  <a:lnTo>
                    <a:pt x="191" y="195"/>
                  </a:lnTo>
                  <a:lnTo>
                    <a:pt x="178" y="205"/>
                  </a:lnTo>
                  <a:lnTo>
                    <a:pt x="159" y="214"/>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87" name="Freeform 21"/>
            <p:cNvSpPr>
              <a:spLocks/>
            </p:cNvSpPr>
            <p:nvPr/>
          </p:nvSpPr>
          <p:spPr bwMode="auto">
            <a:xfrm>
              <a:off x="2444751" y="3327400"/>
              <a:ext cx="115888"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4"/>
                  </a:lnTo>
                  <a:lnTo>
                    <a:pt x="221" y="135"/>
                  </a:lnTo>
                  <a:lnTo>
                    <a:pt x="221" y="141"/>
                  </a:lnTo>
                  <a:lnTo>
                    <a:pt x="219" y="150"/>
                  </a:lnTo>
                  <a:lnTo>
                    <a:pt x="216" y="160"/>
                  </a:lnTo>
                  <a:lnTo>
                    <a:pt x="211" y="171"/>
                  </a:lnTo>
                  <a:lnTo>
                    <a:pt x="204" y="183"/>
                  </a:lnTo>
                  <a:lnTo>
                    <a:pt x="193" y="194"/>
                  </a:lnTo>
                  <a:lnTo>
                    <a:pt x="179" y="206"/>
                  </a:lnTo>
                  <a:lnTo>
                    <a:pt x="160" y="213"/>
                  </a:lnTo>
                  <a:lnTo>
                    <a:pt x="138" y="219"/>
                  </a:lnTo>
                  <a:lnTo>
                    <a:pt x="112"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88" name="Freeform 22"/>
            <p:cNvSpPr>
              <a:spLocks/>
            </p:cNvSpPr>
            <p:nvPr/>
          </p:nvSpPr>
          <p:spPr bwMode="auto">
            <a:xfrm>
              <a:off x="2643188" y="3327400"/>
              <a:ext cx="117475" cy="117475"/>
            </a:xfrm>
            <a:custGeom>
              <a:avLst/>
              <a:gdLst>
                <a:gd name="T0" fmla="*/ 0 w 221"/>
                <a:gd name="T1" fmla="*/ 0 h 221"/>
                <a:gd name="T2" fmla="*/ 2147483647 w 221"/>
                <a:gd name="T3" fmla="*/ 0 h 221"/>
                <a:gd name="T4" fmla="*/ 2147483647 w 221"/>
                <a:gd name="T5" fmla="*/ 2147483647 h 221"/>
                <a:gd name="T6" fmla="*/ 2147483647 w 221"/>
                <a:gd name="T7" fmla="*/ 2147483647 h 221"/>
                <a:gd name="T8" fmla="*/ 2147483647 w 221"/>
                <a:gd name="T9" fmla="*/ 2147483647 h 221"/>
                <a:gd name="T10" fmla="*/ 2147483647 w 221"/>
                <a:gd name="T11" fmla="*/ 2147483647 h 221"/>
                <a:gd name="T12" fmla="*/ 2147483647 w 221"/>
                <a:gd name="T13" fmla="*/ 2147483647 h 221"/>
                <a:gd name="T14" fmla="*/ 2147483647 w 221"/>
                <a:gd name="T15" fmla="*/ 2147483647 h 221"/>
                <a:gd name="T16" fmla="*/ 2147483647 w 221"/>
                <a:gd name="T17" fmla="*/ 2147483647 h 221"/>
                <a:gd name="T18" fmla="*/ 2147483647 w 221"/>
                <a:gd name="T19" fmla="*/ 2147483647 h 221"/>
                <a:gd name="T20" fmla="*/ 2147483647 w 221"/>
                <a:gd name="T21" fmla="*/ 2147483647 h 221"/>
                <a:gd name="T22" fmla="*/ 2147483647 w 221"/>
                <a:gd name="T23" fmla="*/ 2147483647 h 221"/>
                <a:gd name="T24" fmla="*/ 2147483647 w 221"/>
                <a:gd name="T25" fmla="*/ 2147483647 h 221"/>
                <a:gd name="T26" fmla="*/ 2147483647 w 221"/>
                <a:gd name="T27" fmla="*/ 2147483647 h 221"/>
                <a:gd name="T28" fmla="*/ 0 w 221"/>
                <a:gd name="T29" fmla="*/ 2147483647 h 221"/>
                <a:gd name="T30" fmla="*/ 0 w 221"/>
                <a:gd name="T31" fmla="*/ 0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221">
                  <a:moveTo>
                    <a:pt x="0" y="0"/>
                  </a:moveTo>
                  <a:lnTo>
                    <a:pt x="221" y="0"/>
                  </a:lnTo>
                  <a:lnTo>
                    <a:pt x="221" y="134"/>
                  </a:lnTo>
                  <a:lnTo>
                    <a:pt x="220" y="135"/>
                  </a:lnTo>
                  <a:lnTo>
                    <a:pt x="220" y="141"/>
                  </a:lnTo>
                  <a:lnTo>
                    <a:pt x="219" y="150"/>
                  </a:lnTo>
                  <a:lnTo>
                    <a:pt x="215" y="160"/>
                  </a:lnTo>
                  <a:lnTo>
                    <a:pt x="210" y="171"/>
                  </a:lnTo>
                  <a:lnTo>
                    <a:pt x="202" y="183"/>
                  </a:lnTo>
                  <a:lnTo>
                    <a:pt x="191" y="194"/>
                  </a:lnTo>
                  <a:lnTo>
                    <a:pt x="178" y="206"/>
                  </a:lnTo>
                  <a:lnTo>
                    <a:pt x="159" y="213"/>
                  </a:lnTo>
                  <a:lnTo>
                    <a:pt x="138" y="219"/>
                  </a:lnTo>
                  <a:lnTo>
                    <a:pt x="110" y="221"/>
                  </a:lnTo>
                  <a:lnTo>
                    <a:pt x="0" y="221"/>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sp>
          <p:nvSpPr>
            <p:cNvPr id="189" name="Rectangle 23"/>
            <p:cNvSpPr>
              <a:spLocks noChangeArrowheads="1"/>
            </p:cNvSpPr>
            <p:nvPr/>
          </p:nvSpPr>
          <p:spPr bwMode="auto">
            <a:xfrm>
              <a:off x="1809751" y="2794000"/>
              <a:ext cx="185738" cy="36513"/>
            </a:xfrm>
            <a:prstGeom prst="rect">
              <a:avLst/>
            </a:prstGeom>
            <a:grp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a:defRPr/>
              </a:pPr>
              <a:endParaRPr lang="ko-KR" altLang="en-US" sz="1000" kern="0">
                <a:latin typeface="Calibri" panose="020F0502020204030204" pitchFamily="34" charset="0"/>
                <a:ea typeface="맑은 고딕" pitchFamily="50" charset="-127"/>
                <a:cs typeface="Arial" panose="020B0604020202020204" pitchFamily="34" charset="0"/>
              </a:endParaRPr>
            </a:p>
          </p:txBody>
        </p:sp>
        <p:sp>
          <p:nvSpPr>
            <p:cNvPr id="190" name="Freeform 24"/>
            <p:cNvSpPr>
              <a:spLocks noEditPoints="1"/>
            </p:cNvSpPr>
            <p:nvPr/>
          </p:nvSpPr>
          <p:spPr bwMode="auto">
            <a:xfrm>
              <a:off x="1809751" y="2851150"/>
              <a:ext cx="188913" cy="127000"/>
            </a:xfrm>
            <a:custGeom>
              <a:avLst/>
              <a:gdLst>
                <a:gd name="T0" fmla="*/ 2147483647 w 355"/>
                <a:gd name="T1" fmla="*/ 2147483647 h 240"/>
                <a:gd name="T2" fmla="*/ 2147483647 w 355"/>
                <a:gd name="T3" fmla="*/ 2147483647 h 240"/>
                <a:gd name="T4" fmla="*/ 2147483647 w 355"/>
                <a:gd name="T5" fmla="*/ 2147483647 h 240"/>
                <a:gd name="T6" fmla="*/ 2147483647 w 355"/>
                <a:gd name="T7" fmla="*/ 2147483647 h 240"/>
                <a:gd name="T8" fmla="*/ 2147483647 w 355"/>
                <a:gd name="T9" fmla="*/ 2147483647 h 240"/>
                <a:gd name="T10" fmla="*/ 2147483647 w 355"/>
                <a:gd name="T11" fmla="*/ 2147483647 h 240"/>
                <a:gd name="T12" fmla="*/ 2147483647 w 355"/>
                <a:gd name="T13" fmla="*/ 2147483647 h 240"/>
                <a:gd name="T14" fmla="*/ 2147483647 w 355"/>
                <a:gd name="T15" fmla="*/ 2147483647 h 240"/>
                <a:gd name="T16" fmla="*/ 2147483647 w 355"/>
                <a:gd name="T17" fmla="*/ 2147483647 h 240"/>
                <a:gd name="T18" fmla="*/ 2147483647 w 355"/>
                <a:gd name="T19" fmla="*/ 2147483647 h 240"/>
                <a:gd name="T20" fmla="*/ 2147483647 w 355"/>
                <a:gd name="T21" fmla="*/ 2147483647 h 240"/>
                <a:gd name="T22" fmla="*/ 2147483647 w 355"/>
                <a:gd name="T23" fmla="*/ 2147483647 h 240"/>
                <a:gd name="T24" fmla="*/ 2147483647 w 355"/>
                <a:gd name="T25" fmla="*/ 2147483647 h 240"/>
                <a:gd name="T26" fmla="*/ 2147483647 w 355"/>
                <a:gd name="T27" fmla="*/ 2147483647 h 240"/>
                <a:gd name="T28" fmla="*/ 2147483647 w 355"/>
                <a:gd name="T29" fmla="*/ 2147483647 h 240"/>
                <a:gd name="T30" fmla="*/ 2147483647 w 355"/>
                <a:gd name="T31" fmla="*/ 2147483647 h 240"/>
                <a:gd name="T32" fmla="*/ 2147483647 w 355"/>
                <a:gd name="T33" fmla="*/ 2147483647 h 240"/>
                <a:gd name="T34" fmla="*/ 2147483647 w 355"/>
                <a:gd name="T35" fmla="*/ 2147483647 h 240"/>
                <a:gd name="T36" fmla="*/ 2147483647 w 355"/>
                <a:gd name="T37" fmla="*/ 2147483647 h 240"/>
                <a:gd name="T38" fmla="*/ 2147483647 w 355"/>
                <a:gd name="T39" fmla="*/ 2147483647 h 240"/>
                <a:gd name="T40" fmla="*/ 2147483647 w 355"/>
                <a:gd name="T41" fmla="*/ 2147483647 h 240"/>
                <a:gd name="T42" fmla="*/ 2147483647 w 355"/>
                <a:gd name="T43" fmla="*/ 2147483647 h 240"/>
                <a:gd name="T44" fmla="*/ 2147483647 w 355"/>
                <a:gd name="T45" fmla="*/ 2147483647 h 240"/>
                <a:gd name="T46" fmla="*/ 0 w 355"/>
                <a:gd name="T47" fmla="*/ 0 h 240"/>
                <a:gd name="T48" fmla="*/ 2147483647 w 355"/>
                <a:gd name="T49" fmla="*/ 0 h 240"/>
                <a:gd name="T50" fmla="*/ 2147483647 w 355"/>
                <a:gd name="T51" fmla="*/ 0 h 240"/>
                <a:gd name="T52" fmla="*/ 2147483647 w 355"/>
                <a:gd name="T53" fmla="*/ 2147483647 h 240"/>
                <a:gd name="T54" fmla="*/ 2147483647 w 355"/>
                <a:gd name="T55" fmla="*/ 2147483647 h 240"/>
                <a:gd name="T56" fmla="*/ 2147483647 w 355"/>
                <a:gd name="T57" fmla="*/ 2147483647 h 240"/>
                <a:gd name="T58" fmla="*/ 2147483647 w 355"/>
                <a:gd name="T59" fmla="*/ 2147483647 h 240"/>
                <a:gd name="T60" fmla="*/ 2147483647 w 355"/>
                <a:gd name="T61" fmla="*/ 2147483647 h 240"/>
                <a:gd name="T62" fmla="*/ 2147483647 w 355"/>
                <a:gd name="T63" fmla="*/ 2147483647 h 240"/>
                <a:gd name="T64" fmla="*/ 2147483647 w 355"/>
                <a:gd name="T65" fmla="*/ 2147483647 h 240"/>
                <a:gd name="T66" fmla="*/ 2147483647 w 355"/>
                <a:gd name="T67" fmla="*/ 2147483647 h 240"/>
                <a:gd name="T68" fmla="*/ 2147483647 w 355"/>
                <a:gd name="T69" fmla="*/ 2147483647 h 240"/>
                <a:gd name="T70" fmla="*/ 2147483647 w 355"/>
                <a:gd name="T71" fmla="*/ 2147483647 h 240"/>
                <a:gd name="T72" fmla="*/ 2147483647 w 355"/>
                <a:gd name="T73" fmla="*/ 2147483647 h 240"/>
                <a:gd name="T74" fmla="*/ 2147483647 w 355"/>
                <a:gd name="T75" fmla="*/ 2147483647 h 240"/>
                <a:gd name="T76" fmla="*/ 2147483647 w 355"/>
                <a:gd name="T77" fmla="*/ 2147483647 h 240"/>
                <a:gd name="T78" fmla="*/ 2147483647 w 355"/>
                <a:gd name="T79" fmla="*/ 2147483647 h 240"/>
                <a:gd name="T80" fmla="*/ 2147483647 w 355"/>
                <a:gd name="T81" fmla="*/ 2147483647 h 240"/>
                <a:gd name="T82" fmla="*/ 2147483647 w 355"/>
                <a:gd name="T83" fmla="*/ 2147483647 h 240"/>
                <a:gd name="T84" fmla="*/ 2147483647 w 355"/>
                <a:gd name="T85" fmla="*/ 2147483647 h 240"/>
                <a:gd name="T86" fmla="*/ 2147483647 w 355"/>
                <a:gd name="T87" fmla="*/ 2147483647 h 240"/>
                <a:gd name="T88" fmla="*/ 2147483647 w 355"/>
                <a:gd name="T89" fmla="*/ 2147483647 h 240"/>
                <a:gd name="T90" fmla="*/ 2147483647 w 355"/>
                <a:gd name="T91" fmla="*/ 2147483647 h 240"/>
                <a:gd name="T92" fmla="*/ 2147483647 w 355"/>
                <a:gd name="T93" fmla="*/ 2147483647 h 240"/>
                <a:gd name="T94" fmla="*/ 2147483647 w 355"/>
                <a:gd name="T95" fmla="*/ 2147483647 h 240"/>
                <a:gd name="T96" fmla="*/ 2147483647 w 355"/>
                <a:gd name="T97" fmla="*/ 2147483647 h 240"/>
                <a:gd name="T98" fmla="*/ 2147483647 w 355"/>
                <a:gd name="T99" fmla="*/ 2147483647 h 240"/>
                <a:gd name="T100" fmla="*/ 2147483647 w 355"/>
                <a:gd name="T101" fmla="*/ 2147483647 h 240"/>
                <a:gd name="T102" fmla="*/ 2147483647 w 355"/>
                <a:gd name="T103" fmla="*/ 2147483647 h 240"/>
                <a:gd name="T104" fmla="*/ 2147483647 w 355"/>
                <a:gd name="T105" fmla="*/ 2147483647 h 240"/>
                <a:gd name="T106" fmla="*/ 2147483647 w 355"/>
                <a:gd name="T107" fmla="*/ 2147483647 h 240"/>
                <a:gd name="T108" fmla="*/ 2147483647 w 355"/>
                <a:gd name="T109" fmla="*/ 2147483647 h 240"/>
                <a:gd name="T110" fmla="*/ 2147483647 w 355"/>
                <a:gd name="T111" fmla="*/ 2147483647 h 240"/>
                <a:gd name="T112" fmla="*/ 0 w 355"/>
                <a:gd name="T113" fmla="*/ 2147483647 h 240"/>
                <a:gd name="T114" fmla="*/ 0 w 355"/>
                <a:gd name="T115" fmla="*/ 0 h 2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5" h="240">
                  <a:moveTo>
                    <a:pt x="182" y="67"/>
                  </a:moveTo>
                  <a:lnTo>
                    <a:pt x="179" y="70"/>
                  </a:lnTo>
                  <a:lnTo>
                    <a:pt x="179" y="72"/>
                  </a:lnTo>
                  <a:lnTo>
                    <a:pt x="178" y="73"/>
                  </a:lnTo>
                  <a:lnTo>
                    <a:pt x="177" y="100"/>
                  </a:lnTo>
                  <a:lnTo>
                    <a:pt x="178" y="126"/>
                  </a:lnTo>
                  <a:lnTo>
                    <a:pt x="182" y="144"/>
                  </a:lnTo>
                  <a:lnTo>
                    <a:pt x="186" y="157"/>
                  </a:lnTo>
                  <a:lnTo>
                    <a:pt x="189" y="164"/>
                  </a:lnTo>
                  <a:lnTo>
                    <a:pt x="193" y="168"/>
                  </a:lnTo>
                  <a:lnTo>
                    <a:pt x="201" y="172"/>
                  </a:lnTo>
                  <a:lnTo>
                    <a:pt x="212" y="173"/>
                  </a:lnTo>
                  <a:lnTo>
                    <a:pt x="265" y="173"/>
                  </a:lnTo>
                  <a:lnTo>
                    <a:pt x="271" y="173"/>
                  </a:lnTo>
                  <a:lnTo>
                    <a:pt x="276" y="170"/>
                  </a:lnTo>
                  <a:lnTo>
                    <a:pt x="280" y="168"/>
                  </a:lnTo>
                  <a:lnTo>
                    <a:pt x="284" y="164"/>
                  </a:lnTo>
                  <a:lnTo>
                    <a:pt x="291" y="152"/>
                  </a:lnTo>
                  <a:lnTo>
                    <a:pt x="294" y="132"/>
                  </a:lnTo>
                  <a:lnTo>
                    <a:pt x="296" y="101"/>
                  </a:lnTo>
                  <a:lnTo>
                    <a:pt x="294" y="70"/>
                  </a:lnTo>
                  <a:lnTo>
                    <a:pt x="294" y="67"/>
                  </a:lnTo>
                  <a:lnTo>
                    <a:pt x="182" y="67"/>
                  </a:lnTo>
                  <a:close/>
                  <a:moveTo>
                    <a:pt x="0" y="0"/>
                  </a:moveTo>
                  <a:lnTo>
                    <a:pt x="325" y="0"/>
                  </a:lnTo>
                  <a:lnTo>
                    <a:pt x="327" y="0"/>
                  </a:lnTo>
                  <a:lnTo>
                    <a:pt x="331" y="1"/>
                  </a:lnTo>
                  <a:lnTo>
                    <a:pt x="336" y="4"/>
                  </a:lnTo>
                  <a:lnTo>
                    <a:pt x="340" y="8"/>
                  </a:lnTo>
                  <a:lnTo>
                    <a:pt x="344" y="13"/>
                  </a:lnTo>
                  <a:lnTo>
                    <a:pt x="347" y="19"/>
                  </a:lnTo>
                  <a:lnTo>
                    <a:pt x="350" y="25"/>
                  </a:lnTo>
                  <a:lnTo>
                    <a:pt x="351" y="32"/>
                  </a:lnTo>
                  <a:lnTo>
                    <a:pt x="352" y="39"/>
                  </a:lnTo>
                  <a:lnTo>
                    <a:pt x="354" y="46"/>
                  </a:lnTo>
                  <a:lnTo>
                    <a:pt x="355" y="72"/>
                  </a:lnTo>
                  <a:lnTo>
                    <a:pt x="355" y="97"/>
                  </a:lnTo>
                  <a:lnTo>
                    <a:pt x="354" y="147"/>
                  </a:lnTo>
                  <a:lnTo>
                    <a:pt x="351" y="167"/>
                  </a:lnTo>
                  <a:lnTo>
                    <a:pt x="346" y="185"/>
                  </a:lnTo>
                  <a:lnTo>
                    <a:pt x="339" y="202"/>
                  </a:lnTo>
                  <a:lnTo>
                    <a:pt x="329" y="215"/>
                  </a:lnTo>
                  <a:lnTo>
                    <a:pt x="317" y="225"/>
                  </a:lnTo>
                  <a:lnTo>
                    <a:pt x="304" y="234"/>
                  </a:lnTo>
                  <a:lnTo>
                    <a:pt x="289" y="239"/>
                  </a:lnTo>
                  <a:lnTo>
                    <a:pt x="273" y="240"/>
                  </a:lnTo>
                  <a:lnTo>
                    <a:pt x="201" y="240"/>
                  </a:lnTo>
                  <a:lnTo>
                    <a:pt x="179" y="238"/>
                  </a:lnTo>
                  <a:lnTo>
                    <a:pt x="161" y="229"/>
                  </a:lnTo>
                  <a:lnTo>
                    <a:pt x="145" y="215"/>
                  </a:lnTo>
                  <a:lnTo>
                    <a:pt x="132" y="197"/>
                  </a:lnTo>
                  <a:lnTo>
                    <a:pt x="123" y="174"/>
                  </a:lnTo>
                  <a:lnTo>
                    <a:pt x="120" y="147"/>
                  </a:lnTo>
                  <a:lnTo>
                    <a:pt x="117" y="112"/>
                  </a:lnTo>
                  <a:lnTo>
                    <a:pt x="120" y="77"/>
                  </a:lnTo>
                  <a:lnTo>
                    <a:pt x="121" y="67"/>
                  </a:lnTo>
                  <a:lnTo>
                    <a:pt x="0" y="67"/>
                  </a:ln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kumimoji="1" lang="ko-KR" altLang="en-US" sz="1000" kern="0">
                <a:latin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032778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965429976"/>
              </p:ext>
            </p:extLst>
          </p:nvPr>
        </p:nvGraphicFramePr>
        <p:xfrm>
          <a:off x="201583" y="1307607"/>
          <a:ext cx="8794635" cy="2991836"/>
        </p:xfrm>
        <a:graphic>
          <a:graphicData uri="http://schemas.openxmlformats.org/drawingml/2006/table">
            <a:tbl>
              <a:tblPr firstRow="1" firstCol="1" bandCol="1">
                <a:tableStyleId>{1FECB4D8-DB02-4DC6-A0A2-4F2EBAE1DC90}</a:tableStyleId>
              </a:tblPr>
              <a:tblGrid>
                <a:gridCol w="694344">
                  <a:extLst>
                    <a:ext uri="{9D8B030D-6E8A-4147-A177-3AD203B41FA5}">
                      <a16:colId xmlns:a16="http://schemas.microsoft.com/office/drawing/2014/main" val="4043843957"/>
                    </a:ext>
                  </a:extLst>
                </a:gridCol>
                <a:gridCol w="1856509">
                  <a:extLst>
                    <a:ext uri="{9D8B030D-6E8A-4147-A177-3AD203B41FA5}">
                      <a16:colId xmlns:a16="http://schemas.microsoft.com/office/drawing/2014/main" val="1825463668"/>
                    </a:ext>
                  </a:extLst>
                </a:gridCol>
                <a:gridCol w="951346">
                  <a:extLst>
                    <a:ext uri="{9D8B030D-6E8A-4147-A177-3AD203B41FA5}">
                      <a16:colId xmlns:a16="http://schemas.microsoft.com/office/drawing/2014/main" val="2248422917"/>
                    </a:ext>
                  </a:extLst>
                </a:gridCol>
                <a:gridCol w="1230732">
                  <a:extLst>
                    <a:ext uri="{9D8B030D-6E8A-4147-A177-3AD203B41FA5}">
                      <a16:colId xmlns:a16="http://schemas.microsoft.com/office/drawing/2014/main" val="31279007"/>
                    </a:ext>
                  </a:extLst>
                </a:gridCol>
                <a:gridCol w="1320198">
                  <a:extLst>
                    <a:ext uri="{9D8B030D-6E8A-4147-A177-3AD203B41FA5}">
                      <a16:colId xmlns:a16="http://schemas.microsoft.com/office/drawing/2014/main" val="947922717"/>
                    </a:ext>
                  </a:extLst>
                </a:gridCol>
                <a:gridCol w="1217397">
                  <a:extLst>
                    <a:ext uri="{9D8B030D-6E8A-4147-A177-3AD203B41FA5}">
                      <a16:colId xmlns:a16="http://schemas.microsoft.com/office/drawing/2014/main" val="2151253978"/>
                    </a:ext>
                  </a:extLst>
                </a:gridCol>
                <a:gridCol w="1524109">
                  <a:extLst>
                    <a:ext uri="{9D8B030D-6E8A-4147-A177-3AD203B41FA5}">
                      <a16:colId xmlns:a16="http://schemas.microsoft.com/office/drawing/2014/main" val="3725487380"/>
                    </a:ext>
                  </a:extLst>
                </a:gridCol>
              </a:tblGrid>
              <a:tr h="12651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rgbClr val="FFFFFF"/>
                        </a:solidFill>
                        <a:effectLst/>
                        <a:latin typeface="+mn-lt"/>
                        <a:cs typeface="Arial" panose="020B0604020202020204" pitchFamily="34" charset="0"/>
                      </a:endParaRPr>
                    </a:p>
                  </a:txBody>
                  <a:tcPr marL="40499" marR="40499" marT="20249" marB="20249" anchor="ctr" horzOverflow="overflow"/>
                </a:tc>
                <a:tc>
                  <a:txBody>
                    <a:bodyPr/>
                    <a:lstStyle/>
                    <a:p>
                      <a:pPr algn="ctr" latinLnBrk="0"/>
                      <a:r>
                        <a:rPr lang="en-US" sz="1100" dirty="0"/>
                        <a:t>Unified v3.0</a:t>
                      </a:r>
                      <a:endParaRPr lang="en-US" sz="1100" dirty="0">
                        <a:solidFill>
                          <a:srgbClr val="0000CC"/>
                        </a:solidFill>
                        <a:latin typeface="+mn-lt"/>
                        <a:cs typeface="Arial" panose="020B0604020202020204" pitchFamily="34" charset="0"/>
                      </a:endParaRPr>
                    </a:p>
                  </a:txBody>
                  <a:tcPr marL="40499" marR="40499" marT="20249" marB="20249" anchor="ctr"/>
                </a:tc>
                <a:tc>
                  <a:txBody>
                    <a:bodyPr/>
                    <a:lstStyle/>
                    <a:p>
                      <a:pPr algn="ctr" latinLnBrk="0"/>
                      <a:r>
                        <a:rPr lang="en-US" sz="1100" dirty="0"/>
                        <a:t>Unified v3.1</a:t>
                      </a:r>
                      <a:endParaRPr lang="en-US" sz="1100" dirty="0">
                        <a:solidFill>
                          <a:srgbClr val="0000CC"/>
                        </a:solidFill>
                        <a:latin typeface="+mn-lt"/>
                        <a:cs typeface="Arial" panose="020B0604020202020204" pitchFamily="34" charset="0"/>
                      </a:endParaRPr>
                    </a:p>
                  </a:txBody>
                  <a:tcPr marL="40499" marR="40499" marT="20249" marB="2024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dirty="0"/>
                        <a:t>Unified v3.5</a:t>
                      </a:r>
                      <a:endParaRPr lang="en-US" altLang="ko-KR" sz="1100" dirty="0">
                        <a:solidFill>
                          <a:srgbClr val="0000CC"/>
                        </a:solidFill>
                        <a:latin typeface="+mn-lt"/>
                        <a:cs typeface="Arial" panose="020B0604020202020204" pitchFamily="34" charset="0"/>
                      </a:endParaRPr>
                    </a:p>
                  </a:txBody>
                  <a:tcPr marL="40499" marR="40499" marT="20249" marB="2024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dirty="0"/>
                        <a:t>Unified v4.0</a:t>
                      </a:r>
                      <a:endParaRPr lang="en-US" altLang="ko-KR" sz="1100" dirty="0">
                        <a:solidFill>
                          <a:srgbClr val="0000CC"/>
                        </a:solidFill>
                        <a:latin typeface="+mn-lt"/>
                        <a:cs typeface="Arial" panose="020B0604020202020204" pitchFamily="34" charset="0"/>
                      </a:endParaRPr>
                    </a:p>
                  </a:txBody>
                  <a:tcPr marL="40499" marR="40499" marT="20249" marB="2024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dirty="0"/>
                        <a:t>Unified v4.1</a:t>
                      </a:r>
                      <a:endParaRPr lang="en-US" altLang="ko-KR" sz="1100" dirty="0">
                        <a:solidFill>
                          <a:srgbClr val="0000CC"/>
                        </a:solidFill>
                        <a:latin typeface="+mn-lt"/>
                        <a:cs typeface="Arial" panose="020B0604020202020204" pitchFamily="34" charset="0"/>
                      </a:endParaRPr>
                    </a:p>
                  </a:txBody>
                  <a:tcPr marL="40499" marR="40499" marT="20249" marB="2024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dirty="0"/>
                        <a:t>Unified v5.0</a:t>
                      </a:r>
                      <a:endParaRPr lang="en-US" altLang="ko-KR" sz="1100" dirty="0">
                        <a:solidFill>
                          <a:srgbClr val="0000CC"/>
                        </a:solidFill>
                        <a:latin typeface="+mn-lt"/>
                        <a:cs typeface="Arial" panose="020B0604020202020204" pitchFamily="34" charset="0"/>
                      </a:endParaRPr>
                    </a:p>
                  </a:txBody>
                  <a:tcPr marL="40499" marR="40499" marT="20249" marB="20249" anchor="ctr"/>
                </a:tc>
                <a:extLst>
                  <a:ext uri="{0D108BD9-81ED-4DB2-BD59-A6C34878D82A}">
                    <a16:rowId xmlns:a16="http://schemas.microsoft.com/office/drawing/2014/main" val="10000"/>
                  </a:ext>
                </a:extLst>
              </a:tr>
              <a:tr h="17563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a:ln>
                            <a:noFill/>
                          </a:ln>
                          <a:effectLst/>
                        </a:rPr>
                        <a:t>UCS</a:t>
                      </a:r>
                      <a:endParaRPr kumimoji="0" lang="en-US" sz="1000" b="1" i="0" u="none" strike="noStrike" cap="none" normalizeH="0" baseline="0" dirty="0">
                        <a:ln>
                          <a:noFill/>
                        </a:ln>
                        <a:solidFill>
                          <a:schemeClr val="tx1"/>
                        </a:solidFill>
                        <a:effectLst/>
                        <a:latin typeface="+mn-lt"/>
                        <a:cs typeface="Arial" panose="020B0604020202020204" pitchFamily="34" charset="0"/>
                      </a:endParaRPr>
                    </a:p>
                  </a:txBody>
                  <a:tcPr marL="40499" marR="40499" marT="20249" marB="20249"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ko-KR" sz="1000" u="none" strike="noStrike" kern="1200" cap="none" normalizeH="0" baseline="0" dirty="0">
                          <a:ln>
                            <a:noFill/>
                          </a:ln>
                          <a:effectLst/>
                        </a:rPr>
                        <a:t>v6.0</a:t>
                      </a:r>
                    </a:p>
                    <a:p>
                      <a:pPr marL="114300" indent="-114300" algn="l" defTabSz="459892" rtl="0" eaLnBrk="1" latinLnBrk="0" hangingPunct="1">
                        <a:buFont typeface="Arial" panose="020B0604020202020204" pitchFamily="34" charset="0"/>
                        <a:buChar char="•"/>
                      </a:pPr>
                      <a:r>
                        <a:rPr lang="en-US" altLang="ko-KR" sz="1000" kern="1200" dirty="0"/>
                        <a:t>User base license</a:t>
                      </a:r>
                    </a:p>
                    <a:p>
                      <a:pPr marL="114300" indent="-114300" algn="l" defTabSz="459892" rtl="0" eaLnBrk="1" latinLnBrk="0" hangingPunct="1">
                        <a:buFont typeface="Arial" panose="020B0604020202020204" pitchFamily="34" charset="0"/>
                        <a:buChar char="•"/>
                      </a:pPr>
                      <a:r>
                        <a:rPr lang="en-US" altLang="ko-KR" sz="1000" kern="1200" dirty="0"/>
                        <a:t>Enhanced</a:t>
                      </a:r>
                      <a:r>
                        <a:rPr lang="en-US" altLang="ko-KR" sz="1000" kern="1200" baseline="0" dirty="0"/>
                        <a:t> UX - </a:t>
                      </a:r>
                      <a:r>
                        <a:rPr lang="en-US" altLang="ko-KR" sz="1000" kern="1200" dirty="0"/>
                        <a:t>Multi-login, </a:t>
                      </a:r>
                      <a:r>
                        <a:rPr lang="en-US" altLang="ko-KR" sz="1000" kern="1200" baseline="0" dirty="0"/>
                        <a:t>Call log, </a:t>
                      </a:r>
                      <a:r>
                        <a:rPr lang="en-US" altLang="ko-KR" sz="1000" kern="1200" dirty="0"/>
                        <a:t>IM continuity</a:t>
                      </a:r>
                    </a:p>
                    <a:p>
                      <a:pPr marL="114300" indent="-114300" algn="l" defTabSz="459892" rtl="0" eaLnBrk="1" latinLnBrk="0" hangingPunct="1">
                        <a:buFont typeface="Arial" panose="020B0604020202020204" pitchFamily="34" charset="0"/>
                        <a:buChar char="•"/>
                      </a:pPr>
                      <a:r>
                        <a:rPr lang="en-US" altLang="ko-KR" sz="1000" kern="1200" dirty="0"/>
                        <a:t>iOS</a:t>
                      </a:r>
                      <a:r>
                        <a:rPr lang="en-US" altLang="ko-KR" sz="1000" kern="1200" baseline="0" dirty="0"/>
                        <a:t> </a:t>
                      </a:r>
                      <a:r>
                        <a:rPr lang="en-US" altLang="ko-KR" sz="1000" kern="1200" baseline="0" dirty="0" err="1"/>
                        <a:t>Callkit</a:t>
                      </a:r>
                      <a:r>
                        <a:rPr lang="en-US" altLang="ko-KR" sz="1000" kern="1200" baseline="0" dirty="0"/>
                        <a:t> support (iOS 10~)</a:t>
                      </a:r>
                    </a:p>
                    <a:p>
                      <a:pPr marL="114300" indent="-114300" algn="l" defTabSz="459892" rtl="0" eaLnBrk="1" latinLnBrk="0" hangingPunct="1">
                        <a:buFont typeface="Arial" panose="020B0604020202020204" pitchFamily="34" charset="0"/>
                        <a:buChar char="•"/>
                      </a:pPr>
                      <a:r>
                        <a:rPr lang="en-US" altLang="ko-KR" sz="1000" kern="1200" dirty="0"/>
                        <a:t>Push service for iOS/Android mobile</a:t>
                      </a:r>
                    </a:p>
                    <a:p>
                      <a:pPr marL="114300" indent="-114300" algn="l" defTabSz="459892" rtl="0" eaLnBrk="1" latinLnBrk="0" hangingPunct="1">
                        <a:buFont typeface="Arial" panose="020B0604020202020204" pitchFamily="34" charset="0"/>
                        <a:buChar char="•"/>
                      </a:pPr>
                      <a:r>
                        <a:rPr kumimoji="0" lang="en-US" altLang="ko-KR" sz="1000" u="none" strike="noStrike" kern="1200" cap="none" normalizeH="0" baseline="0" dirty="0">
                          <a:ln>
                            <a:noFill/>
                          </a:ln>
                          <a:effectLst/>
                        </a:rPr>
                        <a:t>Automatic failover to stand-by system in Geo-redundancy / T-Net environment (UCS Premium clients)</a:t>
                      </a:r>
                    </a:p>
                    <a:p>
                      <a:pPr marL="114300" indent="-114300" algn="l" defTabSz="459892" rtl="0" eaLnBrk="1" latinLnBrk="0" hangingPunct="1">
                        <a:buFont typeface="Arial" panose="020B0604020202020204" pitchFamily="34" charset="0"/>
                        <a:buChar char="•"/>
                      </a:pPr>
                      <a:r>
                        <a:rPr kumimoji="0" lang="en-US" altLang="ko-KR" sz="1000" u="none" strike="noStrike" kern="1200" cap="none" normalizeH="0" baseline="0" dirty="0">
                          <a:ln>
                            <a:noFill/>
                          </a:ln>
                          <a:effectLst/>
                        </a:rPr>
                        <a:t>On-demand call recording on mobile without MCIM resource</a:t>
                      </a:r>
                    </a:p>
                    <a:p>
                      <a:pPr marL="114300" indent="-114300" algn="l" defTabSz="459892" rtl="0" eaLnBrk="1" latinLnBrk="0" hangingPunct="1">
                        <a:buFont typeface="Arial" panose="020B0604020202020204" pitchFamily="34" charset="0"/>
                        <a:buChar char="•"/>
                      </a:pPr>
                      <a:r>
                        <a:rPr kumimoji="0" lang="en-US" altLang="ko-KR" sz="1000" u="none" strike="noStrike" kern="1200" cap="none" normalizeH="0" baseline="0" dirty="0">
                          <a:ln>
                            <a:noFill/>
                          </a:ln>
                          <a:effectLst/>
                        </a:rPr>
                        <a:t>Customization tool upgrade</a:t>
                      </a:r>
                    </a:p>
                    <a:p>
                      <a:pPr marL="114300" indent="-114300" algn="l" defTabSz="459892" rtl="0" eaLnBrk="1" latinLnBrk="0" hangingPunct="1">
                        <a:buFont typeface="Arial" panose="020B0604020202020204" pitchFamily="34" charset="0"/>
                        <a:buChar char="•"/>
                      </a:pPr>
                      <a:r>
                        <a:rPr kumimoji="0" lang="en-US" altLang="ko-KR" sz="1000" u="none" strike="noStrike" kern="1200" cap="none" normalizeH="0" baseline="0" dirty="0">
                          <a:ln>
                            <a:noFill/>
                          </a:ln>
                          <a:effectLst/>
                        </a:rPr>
                        <a:t>Flexible button window control option with main UCS window</a:t>
                      </a:r>
                    </a:p>
                    <a:p>
                      <a:pPr marL="114300" indent="-114300" algn="l" defTabSz="459892" rtl="0" eaLnBrk="1" latinLnBrk="0" hangingPunct="1">
                        <a:buFont typeface="Arial" panose="020B0604020202020204" pitchFamily="34" charset="0"/>
                        <a:buChar char="•"/>
                      </a:pPr>
                      <a:r>
                        <a:rPr kumimoji="0" lang="en-US" altLang="ko-KR" sz="1000" u="none" strike="noStrike" kern="1200" cap="none" normalizeH="0" baseline="0" dirty="0">
                          <a:ln>
                            <a:noFill/>
                          </a:ln>
                          <a:effectLst/>
                        </a:rPr>
                        <a:t>Search by name for non-UCS users</a:t>
                      </a:r>
                      <a:endParaRPr kumimoji="0" lang="en-US" altLang="ko-KR" sz="1000" b="0" u="none" strike="noStrike" kern="1200" cap="none" normalizeH="0" baseline="0" dirty="0">
                        <a:ln>
                          <a:noFill/>
                        </a:ln>
                        <a:solidFill>
                          <a:srgbClr val="0000CC"/>
                        </a:solidFill>
                        <a:effectLst/>
                        <a:latin typeface="+mn-lt"/>
                        <a:ea typeface="+mn-ea"/>
                        <a:cs typeface="Arial" panose="020B0604020202020204" pitchFamily="34" charset="0"/>
                      </a:endParaRPr>
                    </a:p>
                  </a:txBody>
                  <a:tcPr marL="40499" marR="40499" marT="20249" marB="20249" horzOverflow="overflow"/>
                </a:tc>
                <a:tc>
                  <a:txBody>
                    <a:bodyPr/>
                    <a:lstStyle/>
                    <a:p>
                      <a:pPr marL="0" indent="0" algn="l" defTabSz="459892" rtl="0" eaLnBrk="1" latinLnBrk="0" hangingPunct="1">
                        <a:buFont typeface="Arial" panose="020B0604020202020204" pitchFamily="34" charset="0"/>
                        <a:buNone/>
                      </a:pPr>
                      <a:r>
                        <a:rPr kumimoji="0" lang="en-US" altLang="ko-KR" sz="1000" u="none" strike="noStrike" kern="1200" cap="none" normalizeH="0" baseline="0" dirty="0">
                          <a:ln>
                            <a:noFill/>
                          </a:ln>
                          <a:effectLst/>
                        </a:rPr>
                        <a:t>v6.1</a:t>
                      </a:r>
                    </a:p>
                    <a:p>
                      <a:pPr marL="114300" indent="-114300" algn="l" defTabSz="459892" rtl="0" eaLnBrk="1" latinLnBrk="0" hangingPunct="1">
                        <a:buFont typeface="Arial" panose="020B0604020202020204" pitchFamily="34" charset="0"/>
                        <a:buChar char="•"/>
                      </a:pPr>
                      <a:r>
                        <a:rPr kumimoji="0" lang="en-US" altLang="ko-KR" sz="1000" u="none" strike="noStrike" kern="1200" cap="none" normalizeH="0" baseline="0" dirty="0">
                          <a:ln>
                            <a:noFill/>
                          </a:ln>
                          <a:effectLst/>
                        </a:rPr>
                        <a:t>AES encryption for GDPR</a:t>
                      </a:r>
                    </a:p>
                    <a:p>
                      <a:pPr marL="227013" indent="-112713" algn="l" defTabSz="459892" rtl="0" eaLnBrk="1" latinLnBrk="0" hangingPunct="1">
                        <a:buFontTx/>
                        <a:buChar char="-"/>
                      </a:pPr>
                      <a:r>
                        <a:rPr kumimoji="0" lang="en-US" altLang="ko-KR" sz="1000" u="none" strike="noStrike" kern="1200" cap="none" normalizeH="0" baseline="0" dirty="0">
                          <a:ln>
                            <a:noFill/>
                          </a:ln>
                          <a:effectLst/>
                        </a:rPr>
                        <a:t>v6.1 UCS premium server</a:t>
                      </a:r>
                    </a:p>
                    <a:p>
                      <a:pPr marL="227013" indent="-112713" algn="l" defTabSz="459892" rtl="0" eaLnBrk="1" latinLnBrk="0" hangingPunct="1">
                        <a:buFontTx/>
                        <a:buChar char="-"/>
                      </a:pPr>
                      <a:r>
                        <a:rPr kumimoji="0" lang="en-US" altLang="ko-KR" sz="1000" u="none" strike="noStrike" kern="1200" cap="none" normalizeH="0" baseline="0" dirty="0">
                          <a:ln>
                            <a:noFill/>
                          </a:ln>
                          <a:effectLst/>
                        </a:rPr>
                        <a:t>v6.1 UCS clients (Windows, Mac, iOS, Android)</a:t>
                      </a:r>
                    </a:p>
                    <a:p>
                      <a:pPr marL="0" indent="0" algn="l" defTabSz="459892" rtl="0" eaLnBrk="1" latinLnBrk="0" hangingPunct="1">
                        <a:buFont typeface="Arial" panose="020B0604020202020204" pitchFamily="34" charset="0"/>
                        <a:buNone/>
                      </a:pPr>
                      <a:endParaRPr kumimoji="0" lang="en-US" altLang="ko-KR" sz="1000" b="0" u="none" strike="noStrike" kern="1200" cap="none" normalizeH="0" baseline="0" dirty="0">
                        <a:ln>
                          <a:noFill/>
                        </a:ln>
                        <a:solidFill>
                          <a:srgbClr val="0000CC"/>
                        </a:solidFill>
                        <a:effectLst/>
                        <a:latin typeface="+mn-lt"/>
                        <a:ea typeface="+mn-ea"/>
                        <a:cs typeface="Arial" panose="020B0604020202020204" pitchFamily="34" charset="0"/>
                      </a:endParaRPr>
                    </a:p>
                  </a:txBody>
                  <a:tcPr marL="40499" marR="40499" marT="20249" marB="20249" horzOverflow="overflow"/>
                </a:tc>
                <a:tc>
                  <a:txBody>
                    <a:bodyPr/>
                    <a:lstStyle/>
                    <a:p>
                      <a:pPr marL="0" indent="0" algn="l" defTabSz="459892" rtl="0" eaLnBrk="1" latinLnBrk="0" hangingPunct="1">
                        <a:buFont typeface="Arial" panose="020B0604020202020204" pitchFamily="34" charset="0"/>
                        <a:buNone/>
                      </a:pPr>
                      <a:r>
                        <a:rPr kumimoji="0" lang="en-US" altLang="ko-KR" sz="1000" u="none" strike="noStrike" kern="1200" cap="none" normalizeH="0" baseline="0" dirty="0">
                          <a:ln>
                            <a:noFill/>
                          </a:ln>
                          <a:effectLst/>
                        </a:rPr>
                        <a:t>v6.1+</a:t>
                      </a:r>
                    </a:p>
                    <a:p>
                      <a:pPr marL="114300" indent="-114300" algn="l" defTabSz="459892" rtl="0" eaLnBrk="1" latinLnBrk="0" hangingPunct="1">
                        <a:buFont typeface="Arial" panose="020B0604020202020204" pitchFamily="34" charset="0"/>
                        <a:buChar char="•"/>
                      </a:pPr>
                      <a:r>
                        <a:rPr kumimoji="0" lang="en-US" altLang="ko-KR" sz="1000" u="none" strike="noStrike" kern="1200" cap="none" normalizeH="0" baseline="0" dirty="0">
                          <a:ln>
                            <a:noFill/>
                          </a:ln>
                          <a:effectLst/>
                        </a:rPr>
                        <a:t>TLS 1.2 support for port 7878/8899</a:t>
                      </a:r>
                    </a:p>
                    <a:p>
                      <a:pPr marL="0" indent="0" algn="l" defTabSz="459892" rtl="0" eaLnBrk="1" latinLnBrk="0" hangingPunct="1">
                        <a:buFont typeface="Arial" panose="020B0604020202020204" pitchFamily="34" charset="0"/>
                        <a:buNone/>
                      </a:pPr>
                      <a:endParaRPr kumimoji="0" lang="en-US" altLang="ko-KR" sz="1000" b="0" u="none" strike="noStrike" kern="1200" cap="none" normalizeH="0" baseline="0" dirty="0">
                        <a:ln>
                          <a:noFill/>
                        </a:ln>
                        <a:solidFill>
                          <a:srgbClr val="0000CC"/>
                        </a:solidFill>
                        <a:effectLst/>
                        <a:latin typeface="+mn-lt"/>
                        <a:ea typeface="+mn-ea"/>
                        <a:cs typeface="Arial" panose="020B0604020202020204" pitchFamily="34" charset="0"/>
                      </a:endParaRPr>
                    </a:p>
                  </a:txBody>
                  <a:tcPr marL="40499" marR="40499" marT="20249" marB="20249" horzOverflow="overflow"/>
                </a:tc>
                <a:tc>
                  <a:txBody>
                    <a:bodyPr/>
                    <a:lstStyle/>
                    <a:p>
                      <a:pPr marL="0" indent="0" algn="l" defTabSz="459892" rtl="0" eaLnBrk="1" latinLnBrk="0" hangingPunct="1">
                        <a:buFont typeface="Arial" panose="020B0604020202020204" pitchFamily="34" charset="0"/>
                        <a:buNone/>
                      </a:pPr>
                      <a:r>
                        <a:rPr kumimoji="0" lang="en-US" altLang="ko-KR" sz="1000" u="none" strike="noStrike" kern="1200" cap="none" normalizeH="0" baseline="0" dirty="0">
                          <a:ln>
                            <a:noFill/>
                          </a:ln>
                          <a:effectLst/>
                        </a:rPr>
                        <a:t>V6.1+</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000" u="none" strike="noStrike" cap="none" normalizeH="0" baseline="0" dirty="0">
                          <a:ln>
                            <a:noFill/>
                          </a:ln>
                          <a:effectLst/>
                        </a:rPr>
                        <a:t>UX enhance (only with system S/W upgrade: Unified 4.0)</a:t>
                      </a:r>
                    </a:p>
                    <a:p>
                      <a:pPr marL="227013" marR="0" lvl="0" indent="-114300" algn="l" defTabSz="914400" rtl="0" eaLnBrk="1" fontAlgn="base" latinLnBrk="0" hangingPunct="1">
                        <a:lnSpc>
                          <a:spcPct val="100000"/>
                        </a:lnSpc>
                        <a:spcBef>
                          <a:spcPct val="0"/>
                        </a:spcBef>
                        <a:spcAft>
                          <a:spcPct val="0"/>
                        </a:spcAft>
                        <a:buClrTx/>
                        <a:buSzTx/>
                        <a:buFontTx/>
                        <a:buChar char="-"/>
                        <a:tabLst/>
                      </a:pPr>
                      <a:r>
                        <a:rPr kumimoji="0" lang="en-US" sz="1000" u="none" strike="noStrike" cap="none" normalizeH="0" baseline="0" dirty="0">
                          <a:ln>
                            <a:noFill/>
                          </a:ln>
                          <a:effectLst/>
                        </a:rPr>
                        <a:t>Missed Call log sync</a:t>
                      </a:r>
                    </a:p>
                    <a:p>
                      <a:pPr marL="227013" marR="0" lvl="0" indent="-114300" algn="l" defTabSz="914400" rtl="0" eaLnBrk="1" fontAlgn="base" latinLnBrk="0" hangingPunct="1">
                        <a:lnSpc>
                          <a:spcPct val="100000"/>
                        </a:lnSpc>
                        <a:spcBef>
                          <a:spcPct val="0"/>
                        </a:spcBef>
                        <a:spcAft>
                          <a:spcPct val="0"/>
                        </a:spcAft>
                        <a:buClrTx/>
                        <a:buSzTx/>
                        <a:buFontTx/>
                        <a:buChar char="-"/>
                        <a:tabLst/>
                      </a:pPr>
                      <a:r>
                        <a:rPr kumimoji="0" lang="en-US" sz="1000" u="none" strike="noStrike" cap="none" normalizeH="0" baseline="0" dirty="0">
                          <a:ln>
                            <a:noFill/>
                          </a:ln>
                          <a:effectLst/>
                        </a:rPr>
                        <a:t>Call forward only when UCS is out of service</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u="none" strike="noStrike" cap="none" normalizeH="0" baseline="0" dirty="0">
                        <a:ln>
                          <a:noFill/>
                        </a:ln>
                        <a:effectLst/>
                      </a:endParaRPr>
                    </a:p>
                  </a:txBody>
                  <a:tcPr marL="40499" marR="40499" marT="20249" marB="20249" horzOverflow="overflow"/>
                </a:tc>
                <a:tc>
                  <a:txBody>
                    <a:bodyPr/>
                    <a:lstStyle/>
                    <a:p>
                      <a:pPr marL="0" indent="0" algn="l" defTabSz="459892" rtl="0" eaLnBrk="1" latinLnBrk="0" hangingPunct="1">
                        <a:buFont typeface="Arial" panose="020B0604020202020204" pitchFamily="34" charset="0"/>
                        <a:buNone/>
                      </a:pPr>
                      <a:r>
                        <a:rPr kumimoji="0" lang="en-US" altLang="ko-KR" sz="1000" u="none" strike="noStrike" kern="1200" cap="none" normalizeH="0" baseline="0" dirty="0">
                          <a:ln>
                            <a:noFill/>
                          </a:ln>
                          <a:effectLst/>
                        </a:rPr>
                        <a:t>V6.1+</a:t>
                      </a:r>
                    </a:p>
                    <a:p>
                      <a:pPr marL="111125" marR="0" lvl="0" indent="-111125"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u="none" strike="noStrike" cap="none" normalizeH="0" baseline="0" dirty="0">
                          <a:ln>
                            <a:noFill/>
                          </a:ln>
                          <a:effectLst/>
                        </a:rPr>
                        <a:t>Mac client</a:t>
                      </a:r>
                    </a:p>
                    <a:p>
                      <a:pPr marL="176213" marR="0" lvl="0" indent="-115888" algn="l" defTabSz="914400" rtl="0" eaLnBrk="1" fontAlgn="base" latinLnBrk="0" hangingPunct="1">
                        <a:lnSpc>
                          <a:spcPct val="100000"/>
                        </a:lnSpc>
                        <a:spcBef>
                          <a:spcPct val="0"/>
                        </a:spcBef>
                        <a:spcAft>
                          <a:spcPct val="0"/>
                        </a:spcAft>
                        <a:buClrTx/>
                        <a:buSzTx/>
                        <a:buFontTx/>
                        <a:buChar char="-"/>
                        <a:tabLst/>
                        <a:defRPr/>
                      </a:pPr>
                      <a:r>
                        <a:rPr kumimoji="0" lang="en-US" sz="1000" u="none" strike="noStrike" cap="none" normalizeH="0" baseline="0" dirty="0">
                          <a:ln>
                            <a:noFill/>
                          </a:ln>
                          <a:effectLst/>
                        </a:rPr>
                        <a:t>Catalina OS support</a:t>
                      </a:r>
                      <a:r>
                        <a:rPr lang="en-US" sz="1000" baseline="30000" dirty="0"/>
                        <a:t>  </a:t>
                      </a:r>
                      <a:r>
                        <a:rPr kumimoji="0" lang="en-US" sz="1000" u="none" strike="noStrike" cap="none" normalizeH="0" baseline="0" dirty="0">
                          <a:ln>
                            <a:noFill/>
                          </a:ln>
                          <a:effectLst/>
                        </a:rPr>
                        <a:t>(Jun/`20)</a:t>
                      </a:r>
                    </a:p>
                    <a:p>
                      <a:pPr marL="111125" marR="0" lvl="0" indent="-111125"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u="none" strike="noStrike" cap="none" normalizeH="0" baseline="0" dirty="0">
                          <a:ln>
                            <a:noFill/>
                          </a:ln>
                          <a:effectLst/>
                        </a:rPr>
                        <a:t>Android mobile client</a:t>
                      </a:r>
                    </a:p>
                    <a:p>
                      <a:pPr marL="176213" marR="0" lvl="0" indent="-115888" algn="l" defTabSz="914400" rtl="0" eaLnBrk="1" fontAlgn="base" latinLnBrk="0" hangingPunct="1">
                        <a:lnSpc>
                          <a:spcPct val="100000"/>
                        </a:lnSpc>
                        <a:spcBef>
                          <a:spcPct val="0"/>
                        </a:spcBef>
                        <a:spcAft>
                          <a:spcPct val="0"/>
                        </a:spcAft>
                        <a:buClrTx/>
                        <a:buSzTx/>
                        <a:buFontTx/>
                        <a:buChar char="-"/>
                        <a:tabLst/>
                        <a:defRPr/>
                      </a:pPr>
                      <a:r>
                        <a:rPr kumimoji="0" lang="en-US" sz="1000" u="none" strike="noStrike" cap="none" normalizeH="0" baseline="0" dirty="0">
                          <a:ln>
                            <a:noFill/>
                          </a:ln>
                          <a:effectLst/>
                        </a:rPr>
                        <a:t>Android 10 support (Jun/`20)</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1000" u="none" strike="noStrike" cap="none" normalizeH="0" baseline="30000" dirty="0">
                        <a:ln>
                          <a:noFill/>
                        </a:ln>
                        <a:solidFill>
                          <a:srgbClr val="0000FF"/>
                        </a:solidFill>
                        <a:effectLst/>
                        <a:highlight>
                          <a:srgbClr val="FFFF00"/>
                        </a:highlight>
                      </a:endParaRPr>
                    </a:p>
                  </a:txBody>
                  <a:tcPr marL="40499" marR="40499" marT="20249" marB="20249" horzOverflow="overflow"/>
                </a:tc>
                <a:tc>
                  <a:txBody>
                    <a:bodyPr/>
                    <a:lstStyle/>
                    <a:p>
                      <a:pPr marL="0" marR="0" lvl="0" indent="0" algn="l" defTabSz="45989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ko-KR" sz="1000" u="none" strike="noStrike" kern="1200" cap="none" normalizeH="0" baseline="0" dirty="0">
                          <a:ln>
                            <a:noFill/>
                          </a:ln>
                          <a:solidFill>
                            <a:srgbClr val="0000FF"/>
                          </a:solidFill>
                          <a:effectLst/>
                        </a:rPr>
                        <a:t>V6.2</a:t>
                      </a:r>
                      <a:endParaRPr kumimoji="0" lang="en-US" sz="1000" u="none" strike="noStrike" cap="none" normalizeH="0" baseline="0" dirty="0">
                        <a:ln>
                          <a:noFill/>
                        </a:ln>
                        <a:solidFill>
                          <a:srgbClr val="0000FF"/>
                        </a:solidFill>
                        <a:effectLst/>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0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UCS Premium server</a:t>
                      </a:r>
                    </a:p>
                    <a:p>
                      <a:pPr marL="285750" marR="0" lvl="0" indent="-171450" algn="l" defTabSz="914400" rtl="0" eaLnBrk="1" fontAlgn="base" latinLnBrk="0" hangingPunct="1">
                        <a:lnSpc>
                          <a:spcPct val="100000"/>
                        </a:lnSpc>
                        <a:spcBef>
                          <a:spcPct val="0"/>
                        </a:spcBef>
                        <a:spcAft>
                          <a:spcPct val="0"/>
                        </a:spcAft>
                        <a:buClrTx/>
                        <a:buSzTx/>
                        <a:buFontTx/>
                        <a:buChar char="-"/>
                        <a:tabLst/>
                      </a:pPr>
                      <a:r>
                        <a:rPr kumimoji="0" lang="en-US" sz="1000" u="none" strike="noStrike" cap="none" normalizeH="0" baseline="0" dirty="0">
                          <a:ln>
                            <a:noFill/>
                          </a:ln>
                          <a:solidFill>
                            <a:srgbClr val="0000FF"/>
                          </a:solidFill>
                          <a:effectLst/>
                          <a:latin typeface="Calibri" panose="020F0502020204030204" pitchFamily="34" charset="0"/>
                          <a:cs typeface="Calibri" panose="020F0502020204030204" pitchFamily="34" charset="0"/>
                        </a:rPr>
                        <a:t>iOS regular push support*</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iOS mobile client</a:t>
                      </a:r>
                    </a:p>
                    <a:p>
                      <a:pPr marL="285750" marR="0" lvl="0" indent="-171450" algn="l" defTabSz="914400" rtl="0" eaLnBrk="1" fontAlgn="base" latinLnBrk="0" hangingPunct="1">
                        <a:lnSpc>
                          <a:spcPct val="100000"/>
                        </a:lnSpc>
                        <a:spcBef>
                          <a:spcPct val="0"/>
                        </a:spcBef>
                        <a:spcAft>
                          <a:spcPct val="0"/>
                        </a:spcAft>
                        <a:buClrTx/>
                        <a:buSzTx/>
                        <a:buFontTx/>
                        <a:buChar char="-"/>
                        <a:tabLst/>
                        <a:defRPr/>
                      </a:pPr>
                      <a:r>
                        <a:rPr kumimoji="0" lang="en-US" sz="1000" b="0" u="none" strike="noStrike" cap="none" normalizeH="0" baseline="0" dirty="0">
                          <a:ln>
                            <a:noFill/>
                          </a:ln>
                          <a:solidFill>
                            <a:srgbClr val="0000FF"/>
                          </a:solidFill>
                          <a:effectLst/>
                          <a:latin typeface="Calibri" panose="020F0502020204030204" pitchFamily="34" charset="0"/>
                          <a:cs typeface="Calibri" panose="020F0502020204030204" pitchFamily="34" charset="0"/>
                        </a:rPr>
                        <a:t>Support iOS regular push for IM/ notification*</a:t>
                      </a:r>
                    </a:p>
                    <a:p>
                      <a:pPr marL="285750" marR="0" lvl="0" indent="-171450" algn="l" defTabSz="914400" rtl="0" eaLnBrk="1" fontAlgn="base" latinLnBrk="0" hangingPunct="1">
                        <a:lnSpc>
                          <a:spcPct val="100000"/>
                        </a:lnSpc>
                        <a:spcBef>
                          <a:spcPct val="0"/>
                        </a:spcBef>
                        <a:spcAft>
                          <a:spcPct val="0"/>
                        </a:spcAft>
                        <a:buClrTx/>
                        <a:buSzTx/>
                        <a:buFontTx/>
                        <a:buChar char="-"/>
                        <a:tabLst/>
                        <a:defRPr/>
                      </a:pPr>
                      <a:r>
                        <a:rPr kumimoji="0" lang="en-US" sz="1000" b="0" u="none" strike="noStrike" cap="none" normalizeH="0" baseline="0" dirty="0">
                          <a:ln>
                            <a:noFill/>
                          </a:ln>
                          <a:solidFill>
                            <a:srgbClr val="0000FF"/>
                          </a:solidFill>
                          <a:effectLst/>
                          <a:latin typeface="Calibri" panose="020F0502020204030204" pitchFamily="34" charset="0"/>
                          <a:cs typeface="Calibri" panose="020F0502020204030204" pitchFamily="34" charset="0"/>
                        </a:rPr>
                        <a:t>Mobile network IPv6 support**</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Mac client</a:t>
                      </a:r>
                    </a:p>
                    <a:p>
                      <a:pPr marL="285750" marR="0" lvl="0" indent="-171450" algn="l" defTabSz="914400" rtl="0" eaLnBrk="1" fontAlgn="base" latinLnBrk="0" hangingPunct="1">
                        <a:lnSpc>
                          <a:spcPct val="100000"/>
                        </a:lnSpc>
                        <a:spcBef>
                          <a:spcPct val="0"/>
                        </a:spcBef>
                        <a:spcAft>
                          <a:spcPct val="0"/>
                        </a:spcAft>
                        <a:buClrTx/>
                        <a:buSzTx/>
                        <a:buFontTx/>
                        <a:buChar char="-"/>
                        <a:tabLst/>
                        <a:defRPr/>
                      </a:pPr>
                      <a:r>
                        <a:rPr kumimoji="0" lang="en-US" sz="1000" u="none" strike="noStrike" cap="none" normalizeH="0" baseline="0" dirty="0">
                          <a:ln>
                            <a:noFill/>
                          </a:ln>
                          <a:solidFill>
                            <a:srgbClr val="0000FF"/>
                          </a:solidFill>
                          <a:effectLst/>
                          <a:latin typeface="Calibri" panose="020F0502020204030204" pitchFamily="34" charset="0"/>
                          <a:cs typeface="Calibri" panose="020F0502020204030204" pitchFamily="34" charset="0"/>
                        </a:rPr>
                        <a:t>VPN support**</a:t>
                      </a:r>
                      <a:endParaRPr kumimoji="0" lang="en-US" sz="1000" b="1"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Android mobile client</a:t>
                      </a:r>
                      <a:endParaRPr kumimoji="0" lang="en-US" sz="1000" b="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285750" marR="0" lvl="0" indent="-171450" algn="l" defTabSz="914400" rtl="0" eaLnBrk="1" fontAlgn="base" latinLnBrk="0" hangingPunct="1">
                        <a:lnSpc>
                          <a:spcPct val="100000"/>
                        </a:lnSpc>
                        <a:spcBef>
                          <a:spcPct val="0"/>
                        </a:spcBef>
                        <a:spcAft>
                          <a:spcPct val="0"/>
                        </a:spcAft>
                        <a:buClrTx/>
                        <a:buSzTx/>
                        <a:buFontTx/>
                        <a:buChar char="-"/>
                        <a:tabLst/>
                        <a:defRPr/>
                      </a:pPr>
                      <a:r>
                        <a:rPr kumimoji="0" lang="en-US" sz="1000" b="0" u="none" strike="noStrike" cap="none" normalizeH="0" baseline="0" dirty="0">
                          <a:ln>
                            <a:noFill/>
                          </a:ln>
                          <a:solidFill>
                            <a:srgbClr val="0000FF"/>
                          </a:solidFill>
                          <a:effectLst/>
                          <a:latin typeface="Calibri" panose="020F0502020204030204" pitchFamily="34" charset="0"/>
                          <a:cs typeface="Calibri" panose="020F0502020204030204" pitchFamily="34" charset="0"/>
                        </a:rPr>
                        <a:t>Mobile network IPv6 support**</a:t>
                      </a:r>
                      <a:endParaRPr kumimoji="0" lang="en-US" sz="1000" u="none" strike="noStrike" cap="none" normalizeH="0" baseline="30000" dirty="0">
                        <a:ln>
                          <a:noFill/>
                        </a:ln>
                        <a:solidFill>
                          <a:srgbClr val="0000FF"/>
                        </a:solidFill>
                        <a:effectLst/>
                      </a:endParaRPr>
                    </a:p>
                  </a:txBody>
                  <a:tcPr marL="40499" marR="40499" marT="20249" marB="20249" horzOverflow="overflow"/>
                </a:tc>
                <a:extLst>
                  <a:ext uri="{0D108BD9-81ED-4DB2-BD59-A6C34878D82A}">
                    <a16:rowId xmlns:a16="http://schemas.microsoft.com/office/drawing/2014/main" val="10001"/>
                  </a:ext>
                </a:extLst>
              </a:tr>
            </a:tbl>
          </a:graphicData>
        </a:graphic>
      </p:graphicFrame>
      <p:sp>
        <p:nvSpPr>
          <p:cNvPr id="6" name="Title 2"/>
          <p:cNvSpPr>
            <a:spLocks noGrp="1"/>
          </p:cNvSpPr>
          <p:nvPr>
            <p:ph type="title"/>
          </p:nvPr>
        </p:nvSpPr>
        <p:spPr/>
        <p:txBody>
          <a:bodyPr>
            <a:normAutofit/>
          </a:bodyPr>
          <a:lstStyle/>
          <a:p>
            <a:r>
              <a:rPr lang="en-US" altLang="ko-KR" sz="2800" dirty="0"/>
              <a:t>What’s new - Summary</a:t>
            </a:r>
            <a:endParaRPr lang="ko-KR" altLang="en-US" sz="2800" dirty="0"/>
          </a:p>
        </p:txBody>
      </p:sp>
      <p:sp>
        <p:nvSpPr>
          <p:cNvPr id="7" name="TextBox 6">
            <a:extLst>
              <a:ext uri="{FF2B5EF4-FFF2-40B4-BE49-F238E27FC236}">
                <a16:creationId xmlns:a16="http://schemas.microsoft.com/office/drawing/2014/main" id="{71F12397-2737-40E5-813C-3EC2FB7A343F}"/>
              </a:ext>
            </a:extLst>
          </p:cNvPr>
          <p:cNvSpPr txBox="1"/>
          <p:nvPr/>
        </p:nvSpPr>
        <p:spPr>
          <a:xfrm>
            <a:off x="4788865" y="4865047"/>
            <a:ext cx="4207353" cy="507831"/>
          </a:xfrm>
          <a:prstGeom prst="rect">
            <a:avLst/>
          </a:prstGeom>
          <a:noFill/>
        </p:spPr>
        <p:txBody>
          <a:bodyPr wrap="square" rtlCol="0">
            <a:spAutoFit/>
          </a:bodyPr>
          <a:lstStyle/>
          <a:p>
            <a:r>
              <a:rPr lang="en-US" sz="900" dirty="0">
                <a:solidFill>
                  <a:srgbClr val="0000FF"/>
                </a:solidFill>
                <a:ea typeface="iPECS" panose="020B0603000000000000" pitchFamily="34" charset="-127"/>
                <a:cs typeface="iPECS" panose="020B0603000000000000" pitchFamily="34" charset="-127"/>
              </a:rPr>
              <a:t>*Available with Unified SW V5. </a:t>
            </a:r>
          </a:p>
          <a:p>
            <a:r>
              <a:rPr lang="en-US" sz="900" dirty="0">
                <a:solidFill>
                  <a:srgbClr val="0000FF"/>
                </a:solidFill>
                <a:ea typeface="iPECS" panose="020B0603000000000000" pitchFamily="34" charset="-127"/>
                <a:cs typeface="iPECS" panose="020B0603000000000000" pitchFamily="34" charset="-127"/>
              </a:rPr>
              <a:t>**Not related with System SW version. Android/iOS mobile client IPv6 is only for mobile network IPv6, not for system/UCS server.</a:t>
            </a:r>
          </a:p>
        </p:txBody>
      </p:sp>
    </p:spTree>
    <p:extLst>
      <p:ext uri="{BB962C8B-B14F-4D97-AF65-F5344CB8AC3E}">
        <p14:creationId xmlns:p14="http://schemas.microsoft.com/office/powerpoint/2010/main" val="8793185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AB9D9AD-A4FE-45B9-AC01-CD8C00B77B88}"/>
              </a:ext>
            </a:extLst>
          </p:cNvPr>
          <p:cNvSpPr>
            <a:spLocks noGrp="1"/>
          </p:cNvSpPr>
          <p:nvPr>
            <p:ph type="pic" sz="quarter" idx="12"/>
          </p:nvPr>
        </p:nvSpPr>
        <p:spPr/>
      </p:sp>
      <p:sp>
        <p:nvSpPr>
          <p:cNvPr id="2" name="Title 1">
            <a:extLst>
              <a:ext uri="{FF2B5EF4-FFF2-40B4-BE49-F238E27FC236}">
                <a16:creationId xmlns:a16="http://schemas.microsoft.com/office/drawing/2014/main" id="{B7F1C261-A2A8-4EF6-B86B-43199963B0E5}"/>
              </a:ext>
            </a:extLst>
          </p:cNvPr>
          <p:cNvSpPr>
            <a:spLocks noGrp="1"/>
          </p:cNvSpPr>
          <p:nvPr>
            <p:ph type="title"/>
          </p:nvPr>
        </p:nvSpPr>
        <p:spPr>
          <a:xfrm>
            <a:off x="1035049" y="2752436"/>
            <a:ext cx="6969580" cy="1839482"/>
          </a:xfrm>
        </p:spPr>
        <p:txBody>
          <a:bodyPr>
            <a:normAutofit/>
          </a:bodyPr>
          <a:lstStyle/>
          <a:p>
            <a:pPr latinLnBrk="0"/>
            <a:r>
              <a:rPr lang="en-US" sz="3200" dirty="0"/>
              <a:t>License portal enhancement for vUCP SWA from Feb 25, 2020</a:t>
            </a:r>
          </a:p>
        </p:txBody>
      </p:sp>
      <p:sp>
        <p:nvSpPr>
          <p:cNvPr id="3" name="Text Placeholder 2">
            <a:extLst>
              <a:ext uri="{FF2B5EF4-FFF2-40B4-BE49-F238E27FC236}">
                <a16:creationId xmlns:a16="http://schemas.microsoft.com/office/drawing/2014/main" id="{534AA6BB-49CC-4E17-951C-F067A22CA562}"/>
              </a:ext>
            </a:extLst>
          </p:cNvPr>
          <p:cNvSpPr>
            <a:spLocks noGrp="1"/>
          </p:cNvSpPr>
          <p:nvPr>
            <p:ph type="body" sz="quarter" idx="10"/>
          </p:nvPr>
        </p:nvSpPr>
        <p:spPr/>
        <p:txBody>
          <a:bodyPr>
            <a:normAutofit fontScale="92500" lnSpcReduction="20000"/>
          </a:bodyPr>
          <a:lstStyle/>
          <a:p>
            <a:endParaRPr lang="en-US"/>
          </a:p>
        </p:txBody>
      </p:sp>
      <p:sp>
        <p:nvSpPr>
          <p:cNvPr id="4" name="Text Placeholder 3">
            <a:extLst>
              <a:ext uri="{FF2B5EF4-FFF2-40B4-BE49-F238E27FC236}">
                <a16:creationId xmlns:a16="http://schemas.microsoft.com/office/drawing/2014/main" id="{80B95C62-A156-4F43-A43F-DED11175C785}"/>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0797741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9363DD-B8FA-4356-B0FE-A7B702362F96}"/>
              </a:ext>
            </a:extLst>
          </p:cNvPr>
          <p:cNvSpPr>
            <a:spLocks noGrp="1"/>
          </p:cNvSpPr>
          <p:nvPr>
            <p:ph type="title"/>
          </p:nvPr>
        </p:nvSpPr>
        <p:spPr/>
        <p:txBody>
          <a:bodyPr>
            <a:normAutofit/>
          </a:bodyPr>
          <a:lstStyle/>
          <a:p>
            <a:r>
              <a:rPr lang="en-US" altLang="ko-KR" sz="2800" dirty="0"/>
              <a:t>License portal enhancement - overview</a:t>
            </a:r>
            <a:endParaRPr lang="ko-KR" altLang="en-US" sz="2800" dirty="0"/>
          </a:p>
        </p:txBody>
      </p:sp>
      <p:sp>
        <p:nvSpPr>
          <p:cNvPr id="11" name="Content Placeholder 10">
            <a:extLst>
              <a:ext uri="{FF2B5EF4-FFF2-40B4-BE49-F238E27FC236}">
                <a16:creationId xmlns:a16="http://schemas.microsoft.com/office/drawing/2014/main" id="{F7BC1CD5-603C-466C-B9BF-58EB9C92FF3D}"/>
              </a:ext>
            </a:extLst>
          </p:cNvPr>
          <p:cNvSpPr>
            <a:spLocks noGrp="1"/>
          </p:cNvSpPr>
          <p:nvPr>
            <p:ph idx="1"/>
          </p:nvPr>
        </p:nvSpPr>
        <p:spPr>
          <a:xfrm>
            <a:off x="493442" y="1546854"/>
            <a:ext cx="8358383" cy="4351338"/>
          </a:xfrm>
        </p:spPr>
        <p:txBody>
          <a:bodyPr>
            <a:normAutofit/>
          </a:bodyPr>
          <a:lstStyle/>
          <a:p>
            <a:pPr latinLnBrk="0"/>
            <a:r>
              <a:rPr lang="en-US" sz="1800" dirty="0"/>
              <a:t>vUCP SWA policy stay unchanged. Only license portal is enhanced for simplified vUCP SWA pricing.</a:t>
            </a:r>
          </a:p>
          <a:p>
            <a:pPr lvl="1" latinLnBrk="0"/>
            <a:r>
              <a:rPr lang="en-US" sz="1400" dirty="0"/>
              <a:t>One-year mandatory at initial installation - </a:t>
            </a:r>
            <a:r>
              <a:rPr lang="en-US" sz="1200" dirty="0"/>
              <a:t>In-warranty MNTD (14m) + mandatory MNT1 (12m)</a:t>
            </a:r>
          </a:p>
          <a:p>
            <a:pPr lvl="1" latinLnBrk="0"/>
            <a:r>
              <a:rPr lang="en-US" sz="1400" dirty="0"/>
              <a:t>Yearly base renewal - </a:t>
            </a:r>
            <a:r>
              <a:rPr lang="en-US" sz="1200" dirty="0"/>
              <a:t>only MNT1 available. Downloadable from 90days prior to expire date for next download</a:t>
            </a:r>
          </a:p>
          <a:p>
            <a:pPr lvl="1" latinLnBrk="0"/>
            <a:r>
              <a:rPr lang="en-US" sz="1400" dirty="0"/>
              <a:t>3 renewal pricing options based on the renewal timing - </a:t>
            </a:r>
            <a:r>
              <a:rPr lang="en-US" sz="1200" dirty="0"/>
              <a:t>within grace period (expire date + 30days), within 5years after expire, above 5years after expire</a:t>
            </a:r>
            <a:endParaRPr lang="en-US" sz="1400" dirty="0"/>
          </a:p>
          <a:p>
            <a:pPr lvl="1" latinLnBrk="0"/>
            <a:r>
              <a:rPr lang="en-US" sz="1400" dirty="0"/>
              <a:t>Step pricing - </a:t>
            </a:r>
            <a:r>
              <a:rPr lang="en-US" sz="1200" dirty="0"/>
              <a:t>7 steps (~50, 51~100, 101~ 300, 301~600, 601~1000, 1001~1500, 1501~2000)</a:t>
            </a:r>
            <a:endParaRPr lang="en-US" sz="1400" dirty="0"/>
          </a:p>
          <a:p>
            <a:pPr lvl="1" latinLnBrk="0"/>
            <a:r>
              <a:rPr lang="en-US" sz="1400" dirty="0"/>
              <a:t>No pro-rata applied - </a:t>
            </a:r>
            <a:r>
              <a:rPr lang="en-US" sz="1200" dirty="0"/>
              <a:t>Pricing step is calculated based on the total SPL ports at the time of license download</a:t>
            </a:r>
            <a:endParaRPr lang="en-US" sz="1400" dirty="0"/>
          </a:p>
          <a:p>
            <a:pPr lvl="1" latinLnBrk="0"/>
            <a:endParaRPr lang="en-US" sz="1400" dirty="0"/>
          </a:p>
          <a:p>
            <a:pPr latinLnBrk="0"/>
            <a:r>
              <a:rPr lang="en-US" sz="1800" dirty="0"/>
              <a:t>License Portal is enhanced to fully support the SWA policy together with fixed step pricing from the dynamic pricing. The updated license portal (vUCP module) is to be open on Feb 25</a:t>
            </a:r>
            <a:r>
              <a:rPr lang="en-US" sz="1800" baseline="30000" dirty="0"/>
              <a:t>th</a:t>
            </a:r>
            <a:r>
              <a:rPr lang="en-US" sz="1800" dirty="0"/>
              <a:t>, 2020. No impact on other license portal operation.</a:t>
            </a:r>
          </a:p>
          <a:p>
            <a:pPr lvl="1" latinLnBrk="0"/>
            <a:endParaRPr lang="en-US" sz="1400" dirty="0"/>
          </a:p>
          <a:p>
            <a:pPr latinLnBrk="0"/>
            <a:r>
              <a:rPr lang="en-US" sz="1800" dirty="0"/>
              <a:t>Simply partners need to follow the updated process in the license portal.</a:t>
            </a:r>
          </a:p>
          <a:p>
            <a:pPr lvl="1" latinLnBrk="0"/>
            <a:r>
              <a:rPr lang="en-US" sz="1400" dirty="0"/>
              <a:t>Refer to the details on following slides.</a:t>
            </a:r>
          </a:p>
          <a:p>
            <a:pPr lvl="1" latinLnBrk="0"/>
            <a:endParaRPr lang="en-US" sz="1400" dirty="0"/>
          </a:p>
          <a:p>
            <a:pPr lvl="1" latinLnBrk="0"/>
            <a:endParaRPr lang="en-US" sz="1400" dirty="0"/>
          </a:p>
        </p:txBody>
      </p:sp>
    </p:spTree>
    <p:extLst>
      <p:ext uri="{BB962C8B-B14F-4D97-AF65-F5344CB8AC3E}">
        <p14:creationId xmlns:p14="http://schemas.microsoft.com/office/powerpoint/2010/main" val="16368893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DADDE52-80ED-4233-A659-4C42E62830ED}"/>
              </a:ext>
            </a:extLst>
          </p:cNvPr>
          <p:cNvSpPr>
            <a:spLocks noGrp="1"/>
          </p:cNvSpPr>
          <p:nvPr>
            <p:ph idx="1"/>
          </p:nvPr>
        </p:nvSpPr>
        <p:spPr>
          <a:xfrm>
            <a:off x="493442" y="1546854"/>
            <a:ext cx="8157117" cy="1882146"/>
          </a:xfrm>
        </p:spPr>
        <p:txBody>
          <a:bodyPr>
            <a:normAutofit/>
          </a:bodyPr>
          <a:lstStyle/>
          <a:p>
            <a:pPr latinLnBrk="0"/>
            <a:r>
              <a:rPr lang="en-US" sz="1800" dirty="0"/>
              <a:t>Before</a:t>
            </a:r>
          </a:p>
          <a:p>
            <a:pPr lvl="1" latinLnBrk="0"/>
            <a:r>
              <a:rPr lang="en-US" sz="1400" dirty="0"/>
              <a:t>Dynamic pricing was applied: base price + xx% of sum of total SPL prices downloaded.</a:t>
            </a:r>
          </a:p>
          <a:p>
            <a:pPr latinLnBrk="0"/>
            <a:r>
              <a:rPr lang="en-US" sz="1800" dirty="0"/>
              <a:t>After</a:t>
            </a:r>
          </a:p>
          <a:p>
            <a:pPr lvl="1" latinLnBrk="0"/>
            <a:r>
              <a:rPr lang="en-US" sz="1400" dirty="0"/>
              <a:t>Fixed step pricing is to applied: apply the fixed price for each range depending on total system ports (default 50 + downloaded SPL ports).</a:t>
            </a:r>
          </a:p>
          <a:p>
            <a:pPr lvl="1" latinLnBrk="0"/>
            <a:r>
              <a:rPr lang="en-US" sz="1400" dirty="0"/>
              <a:t>Now ready to apply 3 renewal pricing options.</a:t>
            </a:r>
          </a:p>
        </p:txBody>
      </p:sp>
      <p:sp>
        <p:nvSpPr>
          <p:cNvPr id="4" name="Title 3">
            <a:extLst>
              <a:ext uri="{FF2B5EF4-FFF2-40B4-BE49-F238E27FC236}">
                <a16:creationId xmlns:a16="http://schemas.microsoft.com/office/drawing/2014/main" id="{A19363DD-B8FA-4356-B0FE-A7B702362F96}"/>
              </a:ext>
            </a:extLst>
          </p:cNvPr>
          <p:cNvSpPr>
            <a:spLocks noGrp="1"/>
          </p:cNvSpPr>
          <p:nvPr>
            <p:ph type="title"/>
          </p:nvPr>
        </p:nvSpPr>
        <p:spPr/>
        <p:txBody>
          <a:bodyPr>
            <a:normAutofit fontScale="90000"/>
          </a:bodyPr>
          <a:lstStyle/>
          <a:p>
            <a:r>
              <a:rPr lang="en-US" altLang="ko-KR" sz="2800" dirty="0"/>
              <a:t>License portal enhancement - vUCP SWA automatic fixed step pricing</a:t>
            </a:r>
            <a:endParaRPr lang="en-US" sz="2800" dirty="0"/>
          </a:p>
        </p:txBody>
      </p:sp>
      <p:graphicFrame>
        <p:nvGraphicFramePr>
          <p:cNvPr id="13" name="Table 12">
            <a:extLst>
              <a:ext uri="{FF2B5EF4-FFF2-40B4-BE49-F238E27FC236}">
                <a16:creationId xmlns:a16="http://schemas.microsoft.com/office/drawing/2014/main" id="{08E5A9BC-1A4C-4168-A993-34E0EC76BAD0}"/>
              </a:ext>
            </a:extLst>
          </p:cNvPr>
          <p:cNvGraphicFramePr>
            <a:graphicFrameLocks noGrp="1"/>
          </p:cNvGraphicFramePr>
          <p:nvPr>
            <p:extLst/>
          </p:nvPr>
        </p:nvGraphicFramePr>
        <p:xfrm>
          <a:off x="3094892" y="3608678"/>
          <a:ext cx="5659541" cy="2103120"/>
        </p:xfrm>
        <a:graphic>
          <a:graphicData uri="http://schemas.openxmlformats.org/drawingml/2006/table">
            <a:tbl>
              <a:tblPr firstRow="1" bandRow="1" bandCol="1">
                <a:tableStyleId>{17292A2E-F333-43FB-9621-5CBBE7FDCDCB}</a:tableStyleId>
              </a:tblPr>
              <a:tblGrid>
                <a:gridCol w="920272">
                  <a:extLst>
                    <a:ext uri="{9D8B030D-6E8A-4147-A177-3AD203B41FA5}">
                      <a16:colId xmlns:a16="http://schemas.microsoft.com/office/drawing/2014/main" val="2764881106"/>
                    </a:ext>
                  </a:extLst>
                </a:gridCol>
                <a:gridCol w="1298095">
                  <a:extLst>
                    <a:ext uri="{9D8B030D-6E8A-4147-A177-3AD203B41FA5}">
                      <a16:colId xmlns:a16="http://schemas.microsoft.com/office/drawing/2014/main" val="3293561860"/>
                    </a:ext>
                  </a:extLst>
                </a:gridCol>
                <a:gridCol w="1758462">
                  <a:extLst>
                    <a:ext uri="{9D8B030D-6E8A-4147-A177-3AD203B41FA5}">
                      <a16:colId xmlns:a16="http://schemas.microsoft.com/office/drawing/2014/main" val="385407657"/>
                    </a:ext>
                  </a:extLst>
                </a:gridCol>
                <a:gridCol w="1682712">
                  <a:extLst>
                    <a:ext uri="{9D8B030D-6E8A-4147-A177-3AD203B41FA5}">
                      <a16:colId xmlns:a16="http://schemas.microsoft.com/office/drawing/2014/main" val="3886098199"/>
                    </a:ext>
                  </a:extLst>
                </a:gridCol>
              </a:tblGrid>
              <a:tr h="165931">
                <a:tc>
                  <a:txBody>
                    <a:bodyPr/>
                    <a:lstStyle/>
                    <a:p>
                      <a:pPr algn="ctr" latinLnBrk="0"/>
                      <a:r>
                        <a:rPr lang="en-US" sz="1000" dirty="0"/>
                        <a:t>System port range</a:t>
                      </a:r>
                    </a:p>
                  </a:txBody>
                  <a:tcPr marL="45720" marR="45720" anchor="ctr"/>
                </a:tc>
                <a:tc>
                  <a:txBody>
                    <a:bodyPr/>
                    <a:lstStyle/>
                    <a:p>
                      <a:pPr algn="ctr" latinLnBrk="0"/>
                      <a:r>
                        <a:rPr lang="en-US" sz="1000" dirty="0"/>
                        <a:t>Standard Step pricing</a:t>
                      </a:r>
                    </a:p>
                  </a:txBody>
                  <a:tcPr marL="45720" marR="45720" anchor="ctr"/>
                </a:tc>
                <a:tc>
                  <a:txBody>
                    <a:bodyPr/>
                    <a:lstStyle/>
                    <a:p>
                      <a:pPr algn="ctr" latinLnBrk="0"/>
                      <a:r>
                        <a:rPr lang="en-US" sz="1000" dirty="0"/>
                        <a:t>Renewal from 30days after expire date to 5years</a:t>
                      </a:r>
                    </a:p>
                  </a:txBody>
                  <a:tcPr marL="45720" marR="45720" anchor="ctr"/>
                </a:tc>
                <a:tc>
                  <a:txBody>
                    <a:bodyPr/>
                    <a:lstStyle/>
                    <a:p>
                      <a:pPr algn="ctr" latinLnBrk="0"/>
                      <a:r>
                        <a:rPr lang="en-US" sz="1000" dirty="0"/>
                        <a:t>Renewal above 5years after expire date</a:t>
                      </a:r>
                    </a:p>
                  </a:txBody>
                  <a:tcPr marL="45720" marR="45720" anchor="ctr"/>
                </a:tc>
                <a:extLst>
                  <a:ext uri="{0D108BD9-81ED-4DB2-BD59-A6C34878D82A}">
                    <a16:rowId xmlns:a16="http://schemas.microsoft.com/office/drawing/2014/main" val="3516723750"/>
                  </a:ext>
                </a:extLst>
              </a:tr>
              <a:tr h="0">
                <a:tc>
                  <a:txBody>
                    <a:bodyPr/>
                    <a:lstStyle/>
                    <a:p>
                      <a:pPr algn="ctr" latinLnBrk="0"/>
                      <a:r>
                        <a:rPr lang="en-US" sz="1000" dirty="0"/>
                        <a:t>50</a:t>
                      </a:r>
                    </a:p>
                  </a:txBody>
                  <a:tcPr marL="45720" marR="45720" anchor="ctr"/>
                </a:tc>
                <a:tc rowSpan="7">
                  <a:txBody>
                    <a:bodyPr/>
                    <a:lstStyle/>
                    <a:p>
                      <a:pPr algn="ctr" latinLnBrk="0"/>
                      <a:r>
                        <a:rPr lang="en-US" sz="1000" dirty="0"/>
                        <a:t>Fixed pricing depending on total number of SPL ports</a:t>
                      </a:r>
                    </a:p>
                    <a:p>
                      <a:pPr algn="ctr" latinLnBrk="0"/>
                      <a:r>
                        <a:rPr lang="en-US" sz="1000" dirty="0"/>
                        <a:t>(7 steps)</a:t>
                      </a:r>
                    </a:p>
                  </a:txBody>
                  <a:tcPr marL="45720" marR="45720" anchor="ctr"/>
                </a:tc>
                <a:tc rowSpan="7">
                  <a:txBody>
                    <a:bodyPr/>
                    <a:lstStyle/>
                    <a:p>
                      <a:pPr algn="ctr" latinLnBrk="0"/>
                      <a:r>
                        <a:rPr kumimoji="0" lang="en-US" sz="1000" u="none" strike="noStrike" kern="1200" cap="none" spc="0" normalizeH="0" baseline="0" noProof="0" dirty="0">
                          <a:ln>
                            <a:noFill/>
                          </a:ln>
                          <a:effectLst/>
                          <a:uLnTx/>
                          <a:uFillTx/>
                        </a:rPr>
                        <a:t>Standard MNT1 x 2</a:t>
                      </a:r>
                      <a:endParaRPr lang="en-US" sz="1000" dirty="0"/>
                    </a:p>
                  </a:txBody>
                  <a:tcPr marL="45720" marR="45720" anchor="ctr"/>
                </a:tc>
                <a:tc rowSpan="7">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effectLst/>
                          <a:uLnTx/>
                          <a:uFillTx/>
                        </a:rPr>
                        <a:t>All licenses and standard MNT1</a:t>
                      </a:r>
                      <a:endPar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marL="45720" marR="45720" anchor="ctr"/>
                </a:tc>
                <a:extLst>
                  <a:ext uri="{0D108BD9-81ED-4DB2-BD59-A6C34878D82A}">
                    <a16:rowId xmlns:a16="http://schemas.microsoft.com/office/drawing/2014/main" val="2055970382"/>
                  </a:ext>
                </a:extLst>
              </a:tr>
              <a:tr h="0">
                <a:tc>
                  <a:txBody>
                    <a:bodyPr/>
                    <a:lstStyle/>
                    <a:p>
                      <a:pPr algn="ctr" latinLnBrk="0"/>
                      <a:r>
                        <a:rPr lang="en-US" sz="1000" dirty="0"/>
                        <a:t>51~100</a:t>
                      </a:r>
                    </a:p>
                  </a:txBody>
                  <a:tcPr marL="45720" marR="45720" anchor="ctr"/>
                </a:tc>
                <a:tc vMerge="1">
                  <a:txBody>
                    <a:bodyPr/>
                    <a:lstStyle/>
                    <a:p>
                      <a:pPr algn="ctr" latinLnBrk="0"/>
                      <a:endParaRPr lang="en-US" sz="1000" dirty="0"/>
                    </a:p>
                  </a:txBody>
                  <a:tcPr marL="45720" marR="45720" anchor="ctr"/>
                </a:tc>
                <a:tc vMerge="1">
                  <a:txBody>
                    <a:bodyPr/>
                    <a:lstStyle/>
                    <a:p>
                      <a:pPr algn="ctr" latinLnBrk="0"/>
                      <a:endParaRPr lang="en-US" sz="1000" dirty="0"/>
                    </a:p>
                  </a:txBody>
                  <a:tcPr marL="45720" marR="45720" anchor="ctr"/>
                </a:tc>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marL="45720" marR="45720" anchor="ctr"/>
                </a:tc>
                <a:extLst>
                  <a:ext uri="{0D108BD9-81ED-4DB2-BD59-A6C34878D82A}">
                    <a16:rowId xmlns:a16="http://schemas.microsoft.com/office/drawing/2014/main" val="1679636189"/>
                  </a:ext>
                </a:extLst>
              </a:tr>
              <a:tr h="0">
                <a:tc>
                  <a:txBody>
                    <a:bodyPr/>
                    <a:lstStyle/>
                    <a:p>
                      <a:pPr algn="ctr" latinLnBrk="0"/>
                      <a:r>
                        <a:rPr lang="en-US" sz="1000" dirty="0"/>
                        <a:t>101~300</a:t>
                      </a:r>
                    </a:p>
                  </a:txBody>
                  <a:tcPr marL="45720" marR="45720" anchor="ctr"/>
                </a:tc>
                <a:tc vMerge="1">
                  <a:txBody>
                    <a:bodyPr/>
                    <a:lstStyle/>
                    <a:p>
                      <a:pPr algn="ctr" latinLnBrk="0"/>
                      <a:endParaRPr lang="en-US" sz="1000" dirty="0"/>
                    </a:p>
                  </a:txBody>
                  <a:tcPr marL="45720" marR="45720" anchor="ctr"/>
                </a:tc>
                <a:tc vMerge="1">
                  <a:txBody>
                    <a:bodyPr/>
                    <a:lstStyle/>
                    <a:p>
                      <a:pPr algn="ctr" latinLnBrk="0"/>
                      <a:endParaRPr lang="en-US" sz="1000" dirty="0"/>
                    </a:p>
                  </a:txBody>
                  <a:tcPr marL="45720" marR="45720" anchor="ctr"/>
                </a:tc>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marL="45720" marR="45720" anchor="ctr"/>
                </a:tc>
                <a:extLst>
                  <a:ext uri="{0D108BD9-81ED-4DB2-BD59-A6C34878D82A}">
                    <a16:rowId xmlns:a16="http://schemas.microsoft.com/office/drawing/2014/main" val="512804113"/>
                  </a:ext>
                </a:extLst>
              </a:tr>
              <a:tr h="0">
                <a:tc>
                  <a:txBody>
                    <a:bodyPr/>
                    <a:lstStyle/>
                    <a:p>
                      <a:pPr algn="ctr" latinLnBrk="0"/>
                      <a:r>
                        <a:rPr lang="en-US" sz="1000" dirty="0"/>
                        <a:t>301~600</a:t>
                      </a:r>
                    </a:p>
                  </a:txBody>
                  <a:tcPr marL="45720" marR="45720" anchor="ctr"/>
                </a:tc>
                <a:tc vMerge="1">
                  <a:txBody>
                    <a:bodyPr/>
                    <a:lstStyle/>
                    <a:p>
                      <a:pPr algn="ctr" latinLnBrk="0"/>
                      <a:endParaRPr lang="en-US" sz="1000" dirty="0"/>
                    </a:p>
                  </a:txBody>
                  <a:tcPr marL="45720" marR="45720" anchor="ctr"/>
                </a:tc>
                <a:tc vMerge="1">
                  <a:txBody>
                    <a:bodyPr/>
                    <a:lstStyle/>
                    <a:p>
                      <a:pPr algn="ctr" latinLnBrk="0"/>
                      <a:endParaRPr lang="en-US" sz="1000" dirty="0"/>
                    </a:p>
                  </a:txBody>
                  <a:tcPr marL="45720" marR="45720" anchor="ctr"/>
                </a:tc>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marL="45720" marR="45720" anchor="ctr"/>
                </a:tc>
                <a:extLst>
                  <a:ext uri="{0D108BD9-81ED-4DB2-BD59-A6C34878D82A}">
                    <a16:rowId xmlns:a16="http://schemas.microsoft.com/office/drawing/2014/main" val="1771554187"/>
                  </a:ext>
                </a:extLst>
              </a:tr>
              <a:tr h="0">
                <a:tc>
                  <a:txBody>
                    <a:bodyPr/>
                    <a:lstStyle/>
                    <a:p>
                      <a:pPr algn="ctr" latinLnBrk="0"/>
                      <a:r>
                        <a:rPr lang="en-US" sz="1000" dirty="0"/>
                        <a:t>601~1,000</a:t>
                      </a:r>
                    </a:p>
                  </a:txBody>
                  <a:tcPr marL="45720" marR="45720" anchor="ctr"/>
                </a:tc>
                <a:tc vMerge="1">
                  <a:txBody>
                    <a:bodyPr/>
                    <a:lstStyle/>
                    <a:p>
                      <a:pPr algn="ctr" latinLnBrk="0"/>
                      <a:endParaRPr lang="en-US" sz="1000" dirty="0"/>
                    </a:p>
                  </a:txBody>
                  <a:tcPr marL="45720" marR="45720" anchor="ctr"/>
                </a:tc>
                <a:tc vMerge="1">
                  <a:txBody>
                    <a:bodyPr/>
                    <a:lstStyle/>
                    <a:p>
                      <a:pPr algn="ctr" latinLnBrk="0"/>
                      <a:endParaRPr lang="en-US" sz="1000" dirty="0"/>
                    </a:p>
                  </a:txBody>
                  <a:tcPr marL="45720" marR="45720" anchor="ctr"/>
                </a:tc>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marL="45720" marR="45720" anchor="ctr"/>
                </a:tc>
                <a:extLst>
                  <a:ext uri="{0D108BD9-81ED-4DB2-BD59-A6C34878D82A}">
                    <a16:rowId xmlns:a16="http://schemas.microsoft.com/office/drawing/2014/main" val="2612807527"/>
                  </a:ext>
                </a:extLst>
              </a:tr>
              <a:tr h="0">
                <a:tc>
                  <a:txBody>
                    <a:bodyPr/>
                    <a:lstStyle/>
                    <a:p>
                      <a:pPr algn="ctr" latinLnBrk="0"/>
                      <a:r>
                        <a:rPr lang="en-US" sz="1000" dirty="0"/>
                        <a:t>1,001~1,500</a:t>
                      </a:r>
                    </a:p>
                  </a:txBody>
                  <a:tcPr marL="45720" marR="45720" anchor="ctr"/>
                </a:tc>
                <a:tc vMerge="1">
                  <a:txBody>
                    <a:bodyPr/>
                    <a:lstStyle/>
                    <a:p>
                      <a:pPr algn="ctr" latinLnBrk="0"/>
                      <a:endParaRPr lang="en-US" sz="1000" dirty="0"/>
                    </a:p>
                  </a:txBody>
                  <a:tcPr marL="45720" marR="45720" anchor="ctr"/>
                </a:tc>
                <a:tc vMerge="1">
                  <a:txBody>
                    <a:bodyPr/>
                    <a:lstStyle/>
                    <a:p>
                      <a:pPr algn="ctr" latinLnBrk="0"/>
                      <a:endParaRPr lang="en-US" sz="1000" dirty="0"/>
                    </a:p>
                  </a:txBody>
                  <a:tcPr marL="45720" marR="45720" anchor="ctr"/>
                </a:tc>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marL="45720" marR="45720" anchor="ctr"/>
                </a:tc>
                <a:extLst>
                  <a:ext uri="{0D108BD9-81ED-4DB2-BD59-A6C34878D82A}">
                    <a16:rowId xmlns:a16="http://schemas.microsoft.com/office/drawing/2014/main" val="3062679099"/>
                  </a:ext>
                </a:extLst>
              </a:tr>
              <a:tr h="0">
                <a:tc>
                  <a:txBody>
                    <a:bodyPr/>
                    <a:lstStyle/>
                    <a:p>
                      <a:pPr algn="ctr" latinLnBrk="0"/>
                      <a:r>
                        <a:rPr lang="en-US" sz="1000" dirty="0"/>
                        <a:t>1,501~2,400</a:t>
                      </a:r>
                    </a:p>
                  </a:txBody>
                  <a:tcPr marL="45720" marR="45720" anchor="ctr"/>
                </a:tc>
                <a:tc vMerge="1">
                  <a:txBody>
                    <a:bodyPr/>
                    <a:lstStyle/>
                    <a:p>
                      <a:pPr algn="ctr" latinLnBrk="0"/>
                      <a:endParaRPr lang="en-US" sz="1000" dirty="0"/>
                    </a:p>
                  </a:txBody>
                  <a:tcPr marL="45720" marR="45720" anchor="ctr"/>
                </a:tc>
                <a:tc vMerge="1">
                  <a:txBody>
                    <a:bodyPr/>
                    <a:lstStyle/>
                    <a:p>
                      <a:pPr algn="ctr" latinLnBrk="0"/>
                      <a:endParaRPr lang="en-US" sz="1000" dirty="0"/>
                    </a:p>
                  </a:txBody>
                  <a:tcPr marL="45720" marR="45720" anchor="ctr"/>
                </a:tc>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marL="45720" marR="45720" anchor="ctr"/>
                </a:tc>
                <a:extLst>
                  <a:ext uri="{0D108BD9-81ED-4DB2-BD59-A6C34878D82A}">
                    <a16:rowId xmlns:a16="http://schemas.microsoft.com/office/drawing/2014/main" val="3158007404"/>
                  </a:ext>
                </a:extLst>
              </a:tr>
            </a:tbl>
          </a:graphicData>
        </a:graphic>
      </p:graphicFrame>
      <p:sp>
        <p:nvSpPr>
          <p:cNvPr id="2" name="Rectangle: Rounded Corners 1">
            <a:extLst>
              <a:ext uri="{FF2B5EF4-FFF2-40B4-BE49-F238E27FC236}">
                <a16:creationId xmlns:a16="http://schemas.microsoft.com/office/drawing/2014/main" id="{9E13D622-F579-47EF-9CDD-C83BB5743F4D}"/>
              </a:ext>
            </a:extLst>
          </p:cNvPr>
          <p:cNvSpPr/>
          <p:nvPr/>
        </p:nvSpPr>
        <p:spPr>
          <a:xfrm>
            <a:off x="876522" y="3285618"/>
            <a:ext cx="2119627" cy="286764"/>
          </a:xfrm>
          <a:prstGeom prst="round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Before</a:t>
            </a:r>
          </a:p>
        </p:txBody>
      </p:sp>
      <p:sp>
        <p:nvSpPr>
          <p:cNvPr id="6" name="Rectangle: Rounded Corners 5">
            <a:extLst>
              <a:ext uri="{FF2B5EF4-FFF2-40B4-BE49-F238E27FC236}">
                <a16:creationId xmlns:a16="http://schemas.microsoft.com/office/drawing/2014/main" id="{79701CC1-AF85-4FE4-A04E-6793FA14F7C8}"/>
              </a:ext>
            </a:extLst>
          </p:cNvPr>
          <p:cNvSpPr/>
          <p:nvPr/>
        </p:nvSpPr>
        <p:spPr>
          <a:xfrm>
            <a:off x="3094891" y="3285618"/>
            <a:ext cx="5659541" cy="286764"/>
          </a:xfrm>
          <a:prstGeom prst="roundRect">
            <a:avLst/>
          </a:prstGeom>
          <a:solidFill>
            <a:schemeClr val="accent4">
              <a:lumMod val="40000"/>
              <a:lumOff val="60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After</a:t>
            </a:r>
          </a:p>
        </p:txBody>
      </p:sp>
      <p:graphicFrame>
        <p:nvGraphicFramePr>
          <p:cNvPr id="7" name="Table 6">
            <a:extLst>
              <a:ext uri="{FF2B5EF4-FFF2-40B4-BE49-F238E27FC236}">
                <a16:creationId xmlns:a16="http://schemas.microsoft.com/office/drawing/2014/main" id="{0E7F95AB-878F-4D39-BD2D-03FE56F5A0C5}"/>
              </a:ext>
            </a:extLst>
          </p:cNvPr>
          <p:cNvGraphicFramePr>
            <a:graphicFrameLocks noGrp="1"/>
          </p:cNvGraphicFramePr>
          <p:nvPr>
            <p:extLst/>
          </p:nvPr>
        </p:nvGraphicFramePr>
        <p:xfrm>
          <a:off x="876522" y="3608678"/>
          <a:ext cx="2119627" cy="2103120"/>
        </p:xfrm>
        <a:graphic>
          <a:graphicData uri="http://schemas.openxmlformats.org/drawingml/2006/table">
            <a:tbl>
              <a:tblPr firstRow="1" bandRow="1" bandCol="1">
                <a:tableStyleId>{72833802-FEF1-4C79-8D5D-14CF1EAF98D9}</a:tableStyleId>
              </a:tblPr>
              <a:tblGrid>
                <a:gridCol w="754912">
                  <a:extLst>
                    <a:ext uri="{9D8B030D-6E8A-4147-A177-3AD203B41FA5}">
                      <a16:colId xmlns:a16="http://schemas.microsoft.com/office/drawing/2014/main" val="234044601"/>
                    </a:ext>
                  </a:extLst>
                </a:gridCol>
                <a:gridCol w="1364715">
                  <a:extLst>
                    <a:ext uri="{9D8B030D-6E8A-4147-A177-3AD203B41FA5}">
                      <a16:colId xmlns:a16="http://schemas.microsoft.com/office/drawing/2014/main" val="3584527860"/>
                    </a:ext>
                  </a:extLst>
                </a:gridCol>
              </a:tblGrid>
              <a:tr h="189730">
                <a:tc>
                  <a:txBody>
                    <a:bodyPr/>
                    <a:lstStyle/>
                    <a:p>
                      <a:pPr algn="ctr" latinLnBrk="0"/>
                      <a:r>
                        <a:rPr lang="en-US" sz="1000" dirty="0"/>
                        <a:t>System port range</a:t>
                      </a:r>
                    </a:p>
                  </a:txBody>
                  <a:tcPr marL="45720" marR="45720" anchor="ctr"/>
                </a:tc>
                <a:tc>
                  <a:txBody>
                    <a:bodyPr/>
                    <a:lstStyle/>
                    <a:p>
                      <a:pPr algn="ctr" latinLnBrk="0"/>
                      <a:r>
                        <a:rPr lang="en-US" sz="1000" dirty="0"/>
                        <a:t>Standard pricing</a:t>
                      </a:r>
                    </a:p>
                    <a:p>
                      <a:pPr algn="ctr" latinLnBrk="0"/>
                      <a:r>
                        <a:rPr lang="en-US" sz="1000" dirty="0"/>
                        <a:t>(Same for renewal)</a:t>
                      </a:r>
                    </a:p>
                  </a:txBody>
                  <a:tcPr marL="45720" marR="45720" anchor="ctr"/>
                </a:tc>
                <a:extLst>
                  <a:ext uri="{0D108BD9-81ED-4DB2-BD59-A6C34878D82A}">
                    <a16:rowId xmlns:a16="http://schemas.microsoft.com/office/drawing/2014/main" val="3516723750"/>
                  </a:ext>
                </a:extLst>
              </a:tr>
              <a:tr h="0">
                <a:tc>
                  <a:txBody>
                    <a:bodyPr/>
                    <a:lstStyle/>
                    <a:p>
                      <a:pPr algn="ctr" latinLnBrk="0"/>
                      <a:r>
                        <a:rPr lang="en-US" sz="1000" dirty="0"/>
                        <a:t>50</a:t>
                      </a:r>
                    </a:p>
                  </a:txBody>
                  <a:tcPr marL="45720" marR="45720" anchor="ctr"/>
                </a:tc>
                <a:tc>
                  <a:txBody>
                    <a:bodyPr/>
                    <a:lstStyle/>
                    <a:p>
                      <a:pPr algn="ctr" latinLnBrk="0"/>
                      <a:r>
                        <a:rPr lang="en-US" sz="1000" dirty="0"/>
                        <a:t>Base price</a:t>
                      </a:r>
                    </a:p>
                  </a:txBody>
                  <a:tcPr marL="45720" marR="45720" anchor="ctr"/>
                </a:tc>
                <a:extLst>
                  <a:ext uri="{0D108BD9-81ED-4DB2-BD59-A6C34878D82A}">
                    <a16:rowId xmlns:a16="http://schemas.microsoft.com/office/drawing/2014/main" val="2055970382"/>
                  </a:ext>
                </a:extLst>
              </a:tr>
              <a:tr h="1138382">
                <a:tc>
                  <a:txBody>
                    <a:bodyPr/>
                    <a:lstStyle/>
                    <a:p>
                      <a:pPr algn="ctr" latinLnBrk="0"/>
                      <a:endParaRPr lang="en-US" sz="1000" dirty="0"/>
                    </a:p>
                    <a:p>
                      <a:pPr algn="ctr" latinLnBrk="0"/>
                      <a:endParaRPr lang="en-US" sz="1000" dirty="0"/>
                    </a:p>
                    <a:p>
                      <a:pPr algn="ctr" latinLnBrk="0"/>
                      <a:endParaRPr lang="en-US" sz="1000" dirty="0"/>
                    </a:p>
                    <a:p>
                      <a:pPr algn="ctr" latinLnBrk="0"/>
                      <a:endParaRPr lang="en-US" sz="1000" dirty="0"/>
                    </a:p>
                    <a:p>
                      <a:pPr algn="ctr" latinLnBrk="0"/>
                      <a:r>
                        <a:rPr lang="en-US" sz="1000" dirty="0"/>
                        <a:t>51 ~ 2,400</a:t>
                      </a:r>
                    </a:p>
                    <a:p>
                      <a:pPr algn="ctr" latinLnBrk="0"/>
                      <a:endParaRPr lang="en-US" sz="1000" dirty="0"/>
                    </a:p>
                    <a:p>
                      <a:pPr algn="ctr" latinLnBrk="0"/>
                      <a:endParaRPr lang="en-US" sz="1000" dirty="0"/>
                    </a:p>
                    <a:p>
                      <a:pPr algn="ctr" latinLnBrk="0"/>
                      <a:endParaRPr lang="en-US" sz="1000" dirty="0"/>
                    </a:p>
                    <a:p>
                      <a:pPr algn="ctr" latinLnBrk="0"/>
                      <a:endParaRPr lang="en-US" sz="1000" dirty="0"/>
                    </a:p>
                  </a:txBody>
                  <a:tcPr marL="45720" marR="45720" anchor="ctr"/>
                </a:tc>
                <a:tc>
                  <a:txBody>
                    <a:bodyPr/>
                    <a:lstStyle/>
                    <a:p>
                      <a:pPr algn="ctr" latinLnBrk="0"/>
                      <a:r>
                        <a:rPr lang="en-US" sz="1000" dirty="0"/>
                        <a:t>Dynamic pricing depending on number of total SPL ports</a:t>
                      </a:r>
                    </a:p>
                    <a:p>
                      <a:pPr algn="ctr" latinLnBrk="0"/>
                      <a:r>
                        <a:rPr lang="en-US" sz="1000" dirty="0"/>
                        <a:t>(Base price + xx% of total SPL prices)</a:t>
                      </a:r>
                    </a:p>
                  </a:txBody>
                  <a:tcPr marL="45720" marR="45720" anchor="ctr"/>
                </a:tc>
                <a:extLst>
                  <a:ext uri="{0D108BD9-81ED-4DB2-BD59-A6C34878D82A}">
                    <a16:rowId xmlns:a16="http://schemas.microsoft.com/office/drawing/2014/main" val="1679636189"/>
                  </a:ext>
                </a:extLst>
              </a:tr>
            </a:tbl>
          </a:graphicData>
        </a:graphic>
      </p:graphicFrame>
      <p:sp>
        <p:nvSpPr>
          <p:cNvPr id="3" name="TextBox 2">
            <a:extLst>
              <a:ext uri="{FF2B5EF4-FFF2-40B4-BE49-F238E27FC236}">
                <a16:creationId xmlns:a16="http://schemas.microsoft.com/office/drawing/2014/main" id="{DE1772E7-3B42-4079-B275-CF10CB319A7E}"/>
              </a:ext>
            </a:extLst>
          </p:cNvPr>
          <p:cNvSpPr txBox="1"/>
          <p:nvPr/>
        </p:nvSpPr>
        <p:spPr>
          <a:xfrm>
            <a:off x="3944509" y="5748094"/>
            <a:ext cx="3539752" cy="246221"/>
          </a:xfrm>
          <a:prstGeom prst="rect">
            <a:avLst/>
          </a:prstGeom>
          <a:noFill/>
        </p:spPr>
        <p:txBody>
          <a:bodyPr wrap="none" rtlCol="0">
            <a:spAutoFit/>
          </a:bodyPr>
          <a:lstStyle/>
          <a:p>
            <a:pPr algn="l"/>
            <a:r>
              <a:rPr lang="en-US" sz="1000" dirty="0"/>
              <a:t>* 50% of each step price is added to MNT1 if GR license is in use.</a:t>
            </a:r>
          </a:p>
        </p:txBody>
      </p:sp>
    </p:spTree>
    <p:extLst>
      <p:ext uri="{BB962C8B-B14F-4D97-AF65-F5344CB8AC3E}">
        <p14:creationId xmlns:p14="http://schemas.microsoft.com/office/powerpoint/2010/main" val="2358488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3E981-504D-4F5F-A89C-9E221A0F3486}"/>
              </a:ext>
            </a:extLst>
          </p:cNvPr>
          <p:cNvSpPr>
            <a:spLocks noGrp="1"/>
          </p:cNvSpPr>
          <p:nvPr>
            <p:ph type="title"/>
          </p:nvPr>
        </p:nvSpPr>
        <p:spPr/>
        <p:txBody>
          <a:bodyPr>
            <a:normAutofit fontScale="90000"/>
          </a:bodyPr>
          <a:lstStyle/>
          <a:p>
            <a:r>
              <a:rPr lang="en-US" altLang="ko-KR" sz="2800" dirty="0"/>
              <a:t>License portal enhancement – updated flow/condition</a:t>
            </a:r>
            <a:endParaRPr lang="ko-KR" altLang="en-US" sz="2800" dirty="0"/>
          </a:p>
        </p:txBody>
      </p:sp>
      <p:grpSp>
        <p:nvGrpSpPr>
          <p:cNvPr id="11" name="Group 10">
            <a:extLst>
              <a:ext uri="{FF2B5EF4-FFF2-40B4-BE49-F238E27FC236}">
                <a16:creationId xmlns:a16="http://schemas.microsoft.com/office/drawing/2014/main" id="{76CFF014-568C-484E-A82D-FB070BEACB49}"/>
              </a:ext>
            </a:extLst>
          </p:cNvPr>
          <p:cNvGrpSpPr/>
          <p:nvPr/>
        </p:nvGrpSpPr>
        <p:grpSpPr>
          <a:xfrm>
            <a:off x="1316098" y="1820538"/>
            <a:ext cx="5647410" cy="748245"/>
            <a:chOff x="757490" y="1796336"/>
            <a:chExt cx="4723198" cy="1087541"/>
          </a:xfrm>
        </p:grpSpPr>
        <p:sp>
          <p:nvSpPr>
            <p:cNvPr id="6" name="Arrow: Right 5">
              <a:extLst>
                <a:ext uri="{FF2B5EF4-FFF2-40B4-BE49-F238E27FC236}">
                  <a16:creationId xmlns:a16="http://schemas.microsoft.com/office/drawing/2014/main" id="{CD36CEC0-661C-4E58-B0D8-CDDA2DD7FE6A}"/>
                </a:ext>
              </a:extLst>
            </p:cNvPr>
            <p:cNvSpPr/>
            <p:nvPr/>
          </p:nvSpPr>
          <p:spPr>
            <a:xfrm>
              <a:off x="757490" y="1796336"/>
              <a:ext cx="2460605" cy="1087541"/>
            </a:xfrm>
            <a:prstGeom prst="rightArrow">
              <a:avLst>
                <a:gd name="adj1" fmla="val 100000"/>
                <a:gd name="adj2" fmla="val 22973"/>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287338" indent="-173038">
                <a:buFont typeface="Arial" panose="020B0604020202020204" pitchFamily="34" charset="0"/>
                <a:buChar char="•"/>
              </a:pPr>
              <a:r>
                <a:rPr lang="en-US" sz="1200" dirty="0">
                  <a:solidFill>
                    <a:schemeClr val="tx1"/>
                  </a:solidFill>
                </a:rPr>
                <a:t>vUCP-CS2400S (SWL)</a:t>
              </a:r>
            </a:p>
            <a:p>
              <a:pPr marL="287338" indent="-173038">
                <a:buFont typeface="Arial" panose="020B0604020202020204" pitchFamily="34" charset="0"/>
                <a:buChar char="•"/>
              </a:pPr>
              <a:r>
                <a:rPr lang="en-US" sz="1200" dirty="0">
                  <a:solidFill>
                    <a:schemeClr val="tx1"/>
                  </a:solidFill>
                </a:rPr>
                <a:t>vUCP-MNTD (14m+12m = 26 months)</a:t>
              </a:r>
            </a:p>
            <a:p>
              <a:pPr marL="287338" indent="-173038">
                <a:buFont typeface="Arial" panose="020B0604020202020204" pitchFamily="34" charset="0"/>
                <a:buChar char="•"/>
              </a:pPr>
              <a:r>
                <a:rPr lang="en-US" sz="1200" dirty="0">
                  <a:solidFill>
                    <a:schemeClr val="tx1"/>
                  </a:solidFill>
                </a:rPr>
                <a:t>vUCP-SPLD</a:t>
              </a:r>
            </a:p>
          </p:txBody>
        </p:sp>
        <p:sp>
          <p:nvSpPr>
            <p:cNvPr id="9" name="Arrow: Right 8">
              <a:extLst>
                <a:ext uri="{FF2B5EF4-FFF2-40B4-BE49-F238E27FC236}">
                  <a16:creationId xmlns:a16="http://schemas.microsoft.com/office/drawing/2014/main" id="{1600ECC5-5C69-4C48-884F-B406DB84DED1}"/>
                </a:ext>
              </a:extLst>
            </p:cNvPr>
            <p:cNvSpPr/>
            <p:nvPr/>
          </p:nvSpPr>
          <p:spPr>
            <a:xfrm>
              <a:off x="3218095" y="1796336"/>
              <a:ext cx="1131295" cy="1087541"/>
            </a:xfrm>
            <a:prstGeom prst="rightArrow">
              <a:avLst>
                <a:gd name="adj1" fmla="val 100000"/>
                <a:gd name="adj2" fmla="val 22973"/>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ctr"/>
            <a:lstStyle/>
            <a:p>
              <a:pPr algn="ctr"/>
              <a:r>
                <a:rPr lang="en-US" sz="1200" dirty="0">
                  <a:solidFill>
                    <a:schemeClr val="tx1"/>
                  </a:solidFill>
                </a:rPr>
                <a:t>Port and feature licenses (optional)</a:t>
              </a:r>
            </a:p>
          </p:txBody>
        </p:sp>
        <p:sp>
          <p:nvSpPr>
            <p:cNvPr id="10" name="Arrow: Right 9">
              <a:extLst>
                <a:ext uri="{FF2B5EF4-FFF2-40B4-BE49-F238E27FC236}">
                  <a16:creationId xmlns:a16="http://schemas.microsoft.com/office/drawing/2014/main" id="{A5D20190-D53E-4D89-AD60-9691CDFA6296}"/>
                </a:ext>
              </a:extLst>
            </p:cNvPr>
            <p:cNvSpPr/>
            <p:nvPr/>
          </p:nvSpPr>
          <p:spPr>
            <a:xfrm>
              <a:off x="4349391" y="1796336"/>
              <a:ext cx="1131297" cy="1087541"/>
            </a:xfrm>
            <a:prstGeom prst="rightArrow">
              <a:avLst>
                <a:gd name="adj1" fmla="val 100000"/>
                <a:gd name="adj2" fmla="val 22973"/>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dirty="0">
                  <a:solidFill>
                    <a:schemeClr val="tx1"/>
                  </a:solidFill>
                </a:rPr>
                <a:t>Generate/ Download license file</a:t>
              </a:r>
            </a:p>
          </p:txBody>
        </p:sp>
      </p:grpSp>
      <p:grpSp>
        <p:nvGrpSpPr>
          <p:cNvPr id="12" name="Group 11">
            <a:extLst>
              <a:ext uri="{FF2B5EF4-FFF2-40B4-BE49-F238E27FC236}">
                <a16:creationId xmlns:a16="http://schemas.microsoft.com/office/drawing/2014/main" id="{C519904D-3542-45DF-A773-152B1BE81921}"/>
              </a:ext>
            </a:extLst>
          </p:cNvPr>
          <p:cNvGrpSpPr/>
          <p:nvPr/>
        </p:nvGrpSpPr>
        <p:grpSpPr>
          <a:xfrm>
            <a:off x="1316098" y="2655817"/>
            <a:ext cx="7000071" cy="748245"/>
            <a:chOff x="757490" y="1796336"/>
            <a:chExt cx="5815060" cy="1087541"/>
          </a:xfrm>
        </p:grpSpPr>
        <p:sp>
          <p:nvSpPr>
            <p:cNvPr id="13" name="Arrow: Right 12">
              <a:extLst>
                <a:ext uri="{FF2B5EF4-FFF2-40B4-BE49-F238E27FC236}">
                  <a16:creationId xmlns:a16="http://schemas.microsoft.com/office/drawing/2014/main" id="{4AD2A374-B185-4796-85D4-6ADD118A6D79}"/>
                </a:ext>
              </a:extLst>
            </p:cNvPr>
            <p:cNvSpPr/>
            <p:nvPr/>
          </p:nvSpPr>
          <p:spPr>
            <a:xfrm>
              <a:off x="757490" y="1796336"/>
              <a:ext cx="2444031" cy="1087541"/>
            </a:xfrm>
            <a:prstGeom prst="rightArrow">
              <a:avLst>
                <a:gd name="adj1" fmla="val 100000"/>
                <a:gd name="adj2" fmla="val 22973"/>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287338" indent="-173038">
                <a:buFont typeface="Arial" panose="020B0604020202020204" pitchFamily="34" charset="0"/>
                <a:buChar char="•"/>
              </a:pPr>
              <a:r>
                <a:rPr lang="en-US" sz="1200" dirty="0">
                  <a:solidFill>
                    <a:schemeClr val="tx1"/>
                  </a:solidFill>
                </a:rPr>
                <a:t>vUCP-CS2400S (SWL)</a:t>
              </a:r>
            </a:p>
            <a:p>
              <a:pPr marL="287338" indent="-173038">
                <a:buFont typeface="Arial" panose="020B0604020202020204" pitchFamily="34" charset="0"/>
                <a:buChar char="•"/>
              </a:pPr>
              <a:r>
                <a:rPr lang="en-US" sz="1200" dirty="0">
                  <a:solidFill>
                    <a:schemeClr val="tx1"/>
                  </a:solidFill>
                </a:rPr>
                <a:t>vUCP-MNTD </a:t>
              </a:r>
              <a:r>
                <a:rPr lang="en-US" sz="1200" dirty="0">
                  <a:solidFill>
                    <a:srgbClr val="0000CC"/>
                  </a:solidFill>
                </a:rPr>
                <a:t>(14 months)</a:t>
              </a:r>
            </a:p>
            <a:p>
              <a:pPr marL="287338" indent="-173038">
                <a:buFont typeface="Arial" panose="020B0604020202020204" pitchFamily="34" charset="0"/>
                <a:buChar char="•"/>
              </a:pPr>
              <a:r>
                <a:rPr lang="en-US" sz="1200" dirty="0">
                  <a:solidFill>
                    <a:schemeClr val="tx1"/>
                  </a:solidFill>
                </a:rPr>
                <a:t>vUCP-SPLD</a:t>
              </a:r>
            </a:p>
          </p:txBody>
        </p:sp>
        <p:sp>
          <p:nvSpPr>
            <p:cNvPr id="17" name="Arrow: Right 16">
              <a:extLst>
                <a:ext uri="{FF2B5EF4-FFF2-40B4-BE49-F238E27FC236}">
                  <a16:creationId xmlns:a16="http://schemas.microsoft.com/office/drawing/2014/main" id="{06388602-C414-4F73-B1F6-2B87CA036AE2}"/>
                </a:ext>
              </a:extLst>
            </p:cNvPr>
            <p:cNvSpPr/>
            <p:nvPr/>
          </p:nvSpPr>
          <p:spPr>
            <a:xfrm>
              <a:off x="4325197" y="1796336"/>
              <a:ext cx="1123678" cy="1087541"/>
            </a:xfrm>
            <a:prstGeom prst="rightArrow">
              <a:avLst>
                <a:gd name="adj1" fmla="val 100000"/>
                <a:gd name="adj2" fmla="val 22973"/>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dirty="0">
                  <a:solidFill>
                    <a:srgbClr val="0000CC"/>
                  </a:solidFill>
                </a:rPr>
                <a:t>vUCP-MNT1</a:t>
              </a:r>
            </a:p>
            <a:p>
              <a:pPr algn="ctr"/>
              <a:r>
                <a:rPr lang="en-US" sz="1200" dirty="0">
                  <a:solidFill>
                    <a:srgbClr val="0000CC"/>
                  </a:solidFill>
                </a:rPr>
                <a:t>(12 months)</a:t>
              </a:r>
            </a:p>
          </p:txBody>
        </p:sp>
        <p:sp>
          <p:nvSpPr>
            <p:cNvPr id="24" name="Arrow: Right 23">
              <a:extLst>
                <a:ext uri="{FF2B5EF4-FFF2-40B4-BE49-F238E27FC236}">
                  <a16:creationId xmlns:a16="http://schemas.microsoft.com/office/drawing/2014/main" id="{22EE4F1C-FCBA-413E-8FC7-CB2A07755420}"/>
                </a:ext>
              </a:extLst>
            </p:cNvPr>
            <p:cNvSpPr/>
            <p:nvPr/>
          </p:nvSpPr>
          <p:spPr>
            <a:xfrm>
              <a:off x="5448873" y="1796336"/>
              <a:ext cx="1123677" cy="1087541"/>
            </a:xfrm>
            <a:prstGeom prst="rightArrow">
              <a:avLst>
                <a:gd name="adj1" fmla="val 100000"/>
                <a:gd name="adj2" fmla="val 22973"/>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dirty="0">
                  <a:solidFill>
                    <a:schemeClr val="tx1"/>
                  </a:solidFill>
                </a:rPr>
                <a:t>Generate/ Download license file</a:t>
              </a:r>
            </a:p>
          </p:txBody>
        </p:sp>
        <p:sp>
          <p:nvSpPr>
            <p:cNvPr id="30" name="Arrow: Right 29">
              <a:extLst>
                <a:ext uri="{FF2B5EF4-FFF2-40B4-BE49-F238E27FC236}">
                  <a16:creationId xmlns:a16="http://schemas.microsoft.com/office/drawing/2014/main" id="{B3A9FCED-5D64-4332-B166-5B3C6675F34A}"/>
                </a:ext>
              </a:extLst>
            </p:cNvPr>
            <p:cNvSpPr/>
            <p:nvPr/>
          </p:nvSpPr>
          <p:spPr>
            <a:xfrm>
              <a:off x="3201520" y="1796336"/>
              <a:ext cx="1123677" cy="1087541"/>
            </a:xfrm>
            <a:prstGeom prst="rightArrow">
              <a:avLst>
                <a:gd name="adj1" fmla="val 100000"/>
                <a:gd name="adj2" fmla="val 22973"/>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dirty="0">
                  <a:solidFill>
                    <a:schemeClr val="tx1"/>
                  </a:solidFill>
                </a:rPr>
                <a:t>Port and feature licenses (optional)</a:t>
              </a:r>
            </a:p>
          </p:txBody>
        </p:sp>
      </p:grpSp>
      <p:graphicFrame>
        <p:nvGraphicFramePr>
          <p:cNvPr id="25" name="Table 3">
            <a:extLst>
              <a:ext uri="{FF2B5EF4-FFF2-40B4-BE49-F238E27FC236}">
                <a16:creationId xmlns:a16="http://schemas.microsoft.com/office/drawing/2014/main" id="{1BDFA7F2-3068-4208-B2E6-D064DC641E35}"/>
              </a:ext>
            </a:extLst>
          </p:cNvPr>
          <p:cNvGraphicFramePr>
            <a:graphicFrameLocks noGrp="1"/>
          </p:cNvGraphicFramePr>
          <p:nvPr>
            <p:extLst/>
          </p:nvPr>
        </p:nvGraphicFramePr>
        <p:xfrm>
          <a:off x="930632" y="3500348"/>
          <a:ext cx="7867085" cy="2560320"/>
        </p:xfrm>
        <a:graphic>
          <a:graphicData uri="http://schemas.openxmlformats.org/drawingml/2006/table">
            <a:tbl>
              <a:tblPr firstRow="1" bandRow="1" bandCol="1">
                <a:tableStyleId>{17292A2E-F333-43FB-9621-5CBBE7FDCDCB}</a:tableStyleId>
              </a:tblPr>
              <a:tblGrid>
                <a:gridCol w="2253195">
                  <a:extLst>
                    <a:ext uri="{9D8B030D-6E8A-4147-A177-3AD203B41FA5}">
                      <a16:colId xmlns:a16="http://schemas.microsoft.com/office/drawing/2014/main" val="1460559444"/>
                    </a:ext>
                  </a:extLst>
                </a:gridCol>
                <a:gridCol w="2815128">
                  <a:extLst>
                    <a:ext uri="{9D8B030D-6E8A-4147-A177-3AD203B41FA5}">
                      <a16:colId xmlns:a16="http://schemas.microsoft.com/office/drawing/2014/main" val="3671265021"/>
                    </a:ext>
                  </a:extLst>
                </a:gridCol>
                <a:gridCol w="2798762">
                  <a:extLst>
                    <a:ext uri="{9D8B030D-6E8A-4147-A177-3AD203B41FA5}">
                      <a16:colId xmlns:a16="http://schemas.microsoft.com/office/drawing/2014/main" val="3895752989"/>
                    </a:ext>
                  </a:extLst>
                </a:gridCol>
              </a:tblGrid>
              <a:tr h="152015">
                <a:tc>
                  <a:txBody>
                    <a:bodyPr/>
                    <a:lstStyle/>
                    <a:p>
                      <a:pPr latinLnBrk="1"/>
                      <a:r>
                        <a:rPr lang="en-US" altLang="ko-KR" sz="1050" cap="none" spc="0" dirty="0">
                          <a:ln w="0"/>
                          <a:effectLst/>
                          <a:latin typeface="+mn-lt"/>
                        </a:rPr>
                        <a:t>Before</a:t>
                      </a:r>
                      <a:endParaRPr lang="ko-KR" altLang="en-US" sz="1050" b="0" cap="none" spc="0" dirty="0">
                        <a:ln w="0"/>
                        <a:solidFill>
                          <a:schemeClr val="tx1"/>
                        </a:solidFill>
                        <a:effectLst/>
                        <a:latin typeface="+mn-lt"/>
                      </a:endParaRPr>
                    </a:p>
                  </a:txBody>
                  <a:tcPr marR="45720"/>
                </a:tc>
                <a:tc>
                  <a:txBody>
                    <a:bodyPr/>
                    <a:lstStyle/>
                    <a:p>
                      <a:pPr latinLnBrk="1"/>
                      <a:r>
                        <a:rPr lang="en-US" altLang="ko-KR" sz="1050" cap="none" spc="0" dirty="0">
                          <a:ln w="0"/>
                          <a:effectLst/>
                          <a:latin typeface="+mn-lt"/>
                        </a:rPr>
                        <a:t>After</a:t>
                      </a:r>
                      <a:endParaRPr lang="ko-KR" altLang="en-US" sz="1050" b="0" cap="none" spc="0" dirty="0">
                        <a:ln w="0"/>
                        <a:solidFill>
                          <a:schemeClr val="tx1"/>
                        </a:solidFill>
                        <a:effectLst/>
                        <a:latin typeface="+mn-lt"/>
                      </a:endParaRPr>
                    </a:p>
                  </a:txBody>
                  <a:tcPr marR="45720"/>
                </a:tc>
                <a:tc>
                  <a:txBody>
                    <a:bodyPr/>
                    <a:lstStyle/>
                    <a:p>
                      <a:pPr latinLnBrk="1"/>
                      <a:r>
                        <a:rPr lang="en-US" altLang="ko-KR" sz="1050" cap="none" spc="0" dirty="0">
                          <a:ln w="0"/>
                          <a:effectLst/>
                          <a:latin typeface="+mn-lt"/>
                        </a:rPr>
                        <a:t>Remark </a:t>
                      </a:r>
                      <a:endParaRPr lang="ko-KR" altLang="en-US" sz="1050" b="0" cap="none" spc="0" dirty="0">
                        <a:ln w="0"/>
                        <a:solidFill>
                          <a:schemeClr val="tx1"/>
                        </a:solidFill>
                        <a:effectLst/>
                        <a:latin typeface="+mn-lt"/>
                      </a:endParaRPr>
                    </a:p>
                  </a:txBody>
                  <a:tcPr marR="45720"/>
                </a:tc>
                <a:extLst>
                  <a:ext uri="{0D108BD9-81ED-4DB2-BD59-A6C34878D82A}">
                    <a16:rowId xmlns:a16="http://schemas.microsoft.com/office/drawing/2014/main" val="888266986"/>
                  </a:ext>
                </a:extLst>
              </a:tr>
              <a:tr h="152015">
                <a:tc>
                  <a:txBody>
                    <a:bodyPr/>
                    <a:lstStyle/>
                    <a:p>
                      <a:pPr latinLnBrk="1"/>
                      <a:r>
                        <a:rPr lang="en-US" altLang="ko-KR" sz="1050" cap="none" spc="0" dirty="0" err="1">
                          <a:ln w="0"/>
                          <a:effectLst/>
                          <a:latin typeface="+mn-lt"/>
                        </a:rPr>
                        <a:t>MNTDx</a:t>
                      </a:r>
                      <a:r>
                        <a:rPr lang="en-US" altLang="ko-KR" sz="1050" cap="none" spc="0" dirty="0">
                          <a:ln w="0"/>
                          <a:effectLst/>
                          <a:latin typeface="+mn-lt"/>
                        </a:rPr>
                        <a:t>/</a:t>
                      </a:r>
                      <a:r>
                        <a:rPr lang="en-US" altLang="ko-KR" sz="1050" cap="none" spc="0" dirty="0" err="1">
                          <a:ln w="0"/>
                          <a:effectLst/>
                          <a:latin typeface="+mn-lt"/>
                        </a:rPr>
                        <a:t>MNTx</a:t>
                      </a:r>
                      <a:r>
                        <a:rPr lang="en-US" altLang="ko-KR" sz="1050" cap="none" spc="0" dirty="0">
                          <a:ln w="0"/>
                          <a:effectLst/>
                          <a:latin typeface="+mn-lt"/>
                        </a:rPr>
                        <a:t> can be ordered</a:t>
                      </a:r>
                      <a:endParaRPr lang="ko-KR" altLang="en-US" sz="1050" b="0" cap="none" spc="0" dirty="0">
                        <a:ln w="0"/>
                        <a:solidFill>
                          <a:schemeClr val="tx1"/>
                        </a:solidFill>
                        <a:effectLst/>
                        <a:latin typeface="+mn-lt"/>
                        <a:cs typeface="Arial" panose="020B0604020202020204" pitchFamily="34" charset="0"/>
                      </a:endParaRPr>
                    </a:p>
                  </a:txBody>
                  <a:tcPr marR="45720"/>
                </a:tc>
                <a:tc>
                  <a:txBody>
                    <a:bodyPr/>
                    <a:lstStyle/>
                    <a:p>
                      <a:pPr latinLnBrk="1"/>
                      <a:r>
                        <a:rPr lang="en-US" altLang="ko-KR" sz="1050" cap="none" spc="0" dirty="0">
                          <a:ln w="0"/>
                          <a:effectLst/>
                          <a:latin typeface="+mn-lt"/>
                        </a:rPr>
                        <a:t>Only MNT1 can be ordered</a:t>
                      </a:r>
                      <a:endParaRPr lang="ko-KR" altLang="en-US" sz="1050" b="0" cap="none" spc="0" dirty="0">
                        <a:ln w="0"/>
                        <a:solidFill>
                          <a:schemeClr val="tx1"/>
                        </a:solidFill>
                        <a:effectLst/>
                        <a:latin typeface="+mn-lt"/>
                        <a:cs typeface="Arial" panose="020B0604020202020204" pitchFamily="34" charset="0"/>
                      </a:endParaRPr>
                    </a:p>
                  </a:txBody>
                  <a:tcPr marR="45720"/>
                </a:tc>
                <a:tc>
                  <a:txBody>
                    <a:bodyPr/>
                    <a:lstStyle/>
                    <a:p>
                      <a:pPr latinLnBrk="1"/>
                      <a:r>
                        <a:rPr lang="en-US" altLang="ko-KR" sz="1050" cap="none" spc="0" dirty="0">
                          <a:ln w="0"/>
                          <a:effectLst/>
                          <a:latin typeface="+mn-lt"/>
                        </a:rPr>
                        <a:t>MNT1 : 1year maintenance </a:t>
                      </a:r>
                      <a:r>
                        <a:rPr lang="en-US" altLang="ko-KR" sz="1050" cap="none" spc="0" dirty="0" err="1">
                          <a:ln w="0"/>
                          <a:effectLst/>
                          <a:latin typeface="+mn-lt"/>
                        </a:rPr>
                        <a:t>lic</a:t>
                      </a:r>
                      <a:r>
                        <a:rPr lang="en-US" altLang="ko-KR" sz="1050" cap="none" spc="0" dirty="0">
                          <a:ln w="0"/>
                          <a:effectLst/>
                          <a:latin typeface="+mn-lt"/>
                        </a:rPr>
                        <a:t>. (variable amount)</a:t>
                      </a:r>
                      <a:endParaRPr lang="ko-KR" altLang="en-US" sz="1050" b="0" cap="none" spc="0" dirty="0">
                        <a:ln w="0"/>
                        <a:solidFill>
                          <a:schemeClr val="tx1"/>
                        </a:solidFill>
                        <a:effectLst/>
                        <a:latin typeface="+mn-lt"/>
                        <a:cs typeface="Arial" panose="020B0604020202020204" pitchFamily="34" charset="0"/>
                      </a:endParaRPr>
                    </a:p>
                  </a:txBody>
                  <a:tcPr marR="45720"/>
                </a:tc>
                <a:extLst>
                  <a:ext uri="{0D108BD9-81ED-4DB2-BD59-A6C34878D82A}">
                    <a16:rowId xmlns:a16="http://schemas.microsoft.com/office/drawing/2014/main" val="3452053257"/>
                  </a:ext>
                </a:extLst>
              </a:tr>
              <a:tr h="248752">
                <a:tc>
                  <a:txBody>
                    <a:bodyPr/>
                    <a:lstStyle/>
                    <a:p>
                      <a:pPr latinLnBrk="1"/>
                      <a:r>
                        <a:rPr lang="en-US" altLang="ko-KR" sz="1050" cap="none" spc="0" dirty="0">
                          <a:ln w="0"/>
                          <a:effectLst/>
                          <a:latin typeface="+mn-lt"/>
                        </a:rPr>
                        <a:t>License file can be generated/ downloaded without MNTDx/MNTx </a:t>
                      </a:r>
                      <a:endParaRPr lang="ko-KR" altLang="en-US" sz="1050" b="0" cap="none" spc="0" dirty="0">
                        <a:ln w="0"/>
                        <a:solidFill>
                          <a:schemeClr val="tx1"/>
                        </a:solidFill>
                        <a:effectLst/>
                        <a:latin typeface="+mn-lt"/>
                        <a:cs typeface="Arial" panose="020B0604020202020204" pitchFamily="34" charset="0"/>
                      </a:endParaRPr>
                    </a:p>
                  </a:txBody>
                  <a:tcPr marR="45720"/>
                </a:tc>
                <a:tc>
                  <a:txBody>
                    <a:bodyPr/>
                    <a:lstStyle/>
                    <a:p>
                      <a:pPr latinLnBrk="1"/>
                      <a:r>
                        <a:rPr lang="en-US" altLang="ko-KR" sz="1050" cap="none" spc="0" dirty="0">
                          <a:ln w="0"/>
                          <a:effectLst/>
                          <a:latin typeface="+mn-lt"/>
                        </a:rPr>
                        <a:t>MNT1 license must be ordered for generating/downloading license files</a:t>
                      </a:r>
                      <a:endParaRPr lang="ko-KR" altLang="en-US" sz="1050" b="0" cap="none" spc="0" dirty="0">
                        <a:ln w="0"/>
                        <a:solidFill>
                          <a:schemeClr val="tx1"/>
                        </a:solidFill>
                        <a:effectLst/>
                        <a:latin typeface="+mn-lt"/>
                        <a:cs typeface="Arial" panose="020B0604020202020204" pitchFamily="34" charset="0"/>
                      </a:endParaRPr>
                    </a:p>
                  </a:txBody>
                  <a:tcPr marR="45720"/>
                </a:tc>
                <a:tc>
                  <a:txBody>
                    <a:bodyPr/>
                    <a:lstStyle/>
                    <a:p>
                      <a:pPr latinLnBrk="1"/>
                      <a:r>
                        <a:rPr lang="en-US" altLang="ko-KR" sz="1050" cap="none" spc="0" dirty="0">
                          <a:ln w="0"/>
                          <a:effectLst/>
                          <a:latin typeface="+mn-lt"/>
                        </a:rPr>
                        <a:t>“download” button will not be displayed if MNT1 is not ordered</a:t>
                      </a:r>
                      <a:endParaRPr lang="ko-KR" altLang="en-US" sz="1050" b="0" cap="none" spc="0" dirty="0">
                        <a:ln w="0"/>
                        <a:solidFill>
                          <a:schemeClr val="tx1"/>
                        </a:solidFill>
                        <a:effectLst/>
                        <a:latin typeface="+mn-lt"/>
                        <a:cs typeface="Arial" panose="020B0604020202020204" pitchFamily="34" charset="0"/>
                      </a:endParaRPr>
                    </a:p>
                  </a:txBody>
                  <a:tcPr marR="45720"/>
                </a:tc>
                <a:extLst>
                  <a:ext uri="{0D108BD9-81ED-4DB2-BD59-A6C34878D82A}">
                    <a16:rowId xmlns:a16="http://schemas.microsoft.com/office/drawing/2014/main" val="3410162446"/>
                  </a:ext>
                </a:extLst>
              </a:tr>
              <a:tr h="248752">
                <a:tc>
                  <a:txBody>
                    <a:bodyPr/>
                    <a:lstStyle/>
                    <a:p>
                      <a:pPr latinLnBrk="1"/>
                      <a:r>
                        <a:rPr lang="en-US" altLang="ko-KR" sz="1050" cap="none" spc="0" dirty="0">
                          <a:ln w="0"/>
                          <a:effectLst/>
                          <a:latin typeface="+mn-lt"/>
                        </a:rPr>
                        <a:t>MNTDx/MNTx prices were independent of installed SPL quantities</a:t>
                      </a:r>
                      <a:endParaRPr lang="ko-KR" altLang="en-US" sz="1050" b="0" cap="none" spc="0" dirty="0">
                        <a:ln w="0"/>
                        <a:solidFill>
                          <a:schemeClr val="tx1"/>
                        </a:solidFill>
                        <a:effectLst/>
                        <a:latin typeface="+mn-lt"/>
                        <a:cs typeface="Arial" panose="020B0604020202020204" pitchFamily="34" charset="0"/>
                      </a:endParaRPr>
                    </a:p>
                  </a:txBody>
                  <a:tcPr marR="45720"/>
                </a:tc>
                <a:tc>
                  <a:txBody>
                    <a:bodyPr/>
                    <a:lstStyle/>
                    <a:p>
                      <a:pPr latinLnBrk="1"/>
                      <a:r>
                        <a:rPr lang="en-US" altLang="ko-KR" sz="1050" cap="none" spc="0" dirty="0">
                          <a:ln w="0"/>
                          <a:effectLst/>
                          <a:latin typeface="+mn-lt"/>
                        </a:rPr>
                        <a:t>MNT1 price will depend on installed SPL quantities (7 steps)</a:t>
                      </a:r>
                      <a:endParaRPr lang="ko-KR" altLang="en-US" sz="1050" b="0" cap="none" spc="0" dirty="0">
                        <a:ln w="0"/>
                        <a:solidFill>
                          <a:schemeClr val="tx1"/>
                        </a:solidFill>
                        <a:effectLst/>
                        <a:latin typeface="+mn-lt"/>
                        <a:cs typeface="Arial" panose="020B0604020202020204" pitchFamily="34" charset="0"/>
                      </a:endParaRPr>
                    </a:p>
                  </a:txBody>
                  <a:tcPr marR="45720"/>
                </a:tc>
                <a:tc>
                  <a:txBody>
                    <a:bodyPr/>
                    <a:lstStyle/>
                    <a:p>
                      <a:pPr latinLnBrk="1"/>
                      <a:r>
                        <a:rPr lang="en-US" altLang="ko-KR" sz="1050" cap="none" spc="0" dirty="0">
                          <a:ln w="0"/>
                          <a:effectLst/>
                          <a:latin typeface="+mn-lt"/>
                        </a:rPr>
                        <a:t>If any inquiries on MNT1 pricing, send them to account managers.</a:t>
                      </a:r>
                      <a:endParaRPr lang="ko-KR" altLang="en-US" sz="1050" b="0" cap="none" spc="0" dirty="0">
                        <a:ln w="0"/>
                        <a:solidFill>
                          <a:schemeClr val="tx1"/>
                        </a:solidFill>
                        <a:effectLst/>
                        <a:latin typeface="+mn-lt"/>
                        <a:cs typeface="Arial" panose="020B0604020202020204" pitchFamily="34" charset="0"/>
                      </a:endParaRPr>
                    </a:p>
                  </a:txBody>
                  <a:tcPr marR="45720"/>
                </a:tc>
                <a:extLst>
                  <a:ext uri="{0D108BD9-81ED-4DB2-BD59-A6C34878D82A}">
                    <a16:rowId xmlns:a16="http://schemas.microsoft.com/office/drawing/2014/main" val="4036076887"/>
                  </a:ext>
                </a:extLst>
              </a:tr>
              <a:tr h="248752">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050" cap="none" spc="0" dirty="0" err="1">
                          <a:ln w="0"/>
                          <a:effectLst/>
                          <a:latin typeface="+mn-lt"/>
                        </a:rPr>
                        <a:t>MNTDx</a:t>
                      </a:r>
                      <a:r>
                        <a:rPr lang="en-US" altLang="ko-KR" sz="1050" cap="none" spc="0" dirty="0">
                          <a:ln w="0"/>
                          <a:effectLst/>
                          <a:latin typeface="+mn-lt"/>
                        </a:rPr>
                        <a:t>/</a:t>
                      </a:r>
                      <a:r>
                        <a:rPr lang="en-US" altLang="ko-KR" sz="1050" cap="none" spc="0" dirty="0" err="1">
                          <a:ln w="0"/>
                          <a:effectLst/>
                          <a:latin typeface="+mn-lt"/>
                        </a:rPr>
                        <a:t>MNTx</a:t>
                      </a:r>
                      <a:r>
                        <a:rPr lang="en-US" altLang="ko-KR" sz="1050" cap="none" spc="0" dirty="0">
                          <a:ln w="0"/>
                          <a:effectLst/>
                          <a:latin typeface="+mn-lt"/>
                        </a:rPr>
                        <a:t> can be ordered at any time</a:t>
                      </a:r>
                      <a:endParaRPr lang="ko-KR" altLang="en-US" sz="1050" b="0" cap="none" spc="0" dirty="0">
                        <a:ln w="0"/>
                        <a:solidFill>
                          <a:schemeClr val="tx1"/>
                        </a:solidFill>
                        <a:effectLst/>
                        <a:latin typeface="+mn-lt"/>
                        <a:cs typeface="Arial" panose="020B0604020202020204" pitchFamily="34" charset="0"/>
                      </a:endParaRPr>
                    </a:p>
                  </a:txBody>
                  <a:tcPr marR="45720"/>
                </a:tc>
                <a:tc>
                  <a:txBody>
                    <a:bodyPr/>
                    <a:lstStyle/>
                    <a:p>
                      <a:pPr latinLnBrk="1"/>
                      <a:r>
                        <a:rPr lang="en-US" altLang="ko-KR" sz="1050" cap="none" spc="0" dirty="0">
                          <a:ln w="0"/>
                          <a:effectLst/>
                          <a:latin typeface="+mn-lt"/>
                        </a:rPr>
                        <a:t>MNT1 can be ordered only after “90days before expire date” (Except for 1</a:t>
                      </a:r>
                      <a:r>
                        <a:rPr lang="en-US" altLang="ko-KR" sz="1050" cap="none" spc="0" baseline="30000" dirty="0">
                          <a:ln w="0"/>
                          <a:effectLst/>
                          <a:latin typeface="+mn-lt"/>
                        </a:rPr>
                        <a:t>st</a:t>
                      </a:r>
                      <a:r>
                        <a:rPr lang="en-US" altLang="ko-KR" sz="1050" cap="none" spc="0" dirty="0">
                          <a:ln w="0"/>
                          <a:effectLst/>
                          <a:latin typeface="+mn-lt"/>
                        </a:rPr>
                        <a:t> MNT1 order)</a:t>
                      </a:r>
                      <a:endParaRPr lang="ko-KR" altLang="en-US" sz="1050" b="0" cap="none" spc="0" dirty="0">
                        <a:ln w="0"/>
                        <a:solidFill>
                          <a:schemeClr val="tx1"/>
                        </a:solidFill>
                        <a:effectLst/>
                        <a:latin typeface="+mn-lt"/>
                        <a:cs typeface="Arial" panose="020B0604020202020204" pitchFamily="34" charset="0"/>
                      </a:endParaRPr>
                    </a:p>
                  </a:txBody>
                  <a:tcPr marR="45720"/>
                </a:tc>
                <a:tc>
                  <a:txBody>
                    <a:bodyPr/>
                    <a:lstStyle/>
                    <a:p>
                      <a:pPr latinLnBrk="1"/>
                      <a:r>
                        <a:rPr lang="en-US" altLang="ko-KR" sz="1050" cap="none" spc="0" dirty="0">
                          <a:ln w="0"/>
                          <a:effectLst/>
                          <a:latin typeface="+mn-lt"/>
                        </a:rPr>
                        <a:t>1</a:t>
                      </a:r>
                      <a:r>
                        <a:rPr lang="en-US" altLang="ko-KR" sz="1050" cap="none" spc="0" baseline="30000" dirty="0">
                          <a:ln w="0"/>
                          <a:effectLst/>
                          <a:latin typeface="+mn-lt"/>
                        </a:rPr>
                        <a:t>st</a:t>
                      </a:r>
                      <a:r>
                        <a:rPr lang="en-US" altLang="ko-KR" sz="1050" cap="none" spc="0" dirty="0">
                          <a:ln w="0"/>
                          <a:effectLst/>
                          <a:latin typeface="+mn-lt"/>
                        </a:rPr>
                        <a:t> MNT1 order must be made at initial license order.</a:t>
                      </a:r>
                      <a:endParaRPr lang="ko-KR" altLang="en-US" sz="1050" b="0" cap="none" spc="0" dirty="0">
                        <a:ln w="0"/>
                        <a:solidFill>
                          <a:schemeClr val="tx1"/>
                        </a:solidFill>
                        <a:effectLst/>
                        <a:latin typeface="+mn-lt"/>
                        <a:cs typeface="Arial" panose="020B0604020202020204" pitchFamily="34" charset="0"/>
                      </a:endParaRPr>
                    </a:p>
                  </a:txBody>
                  <a:tcPr marR="45720"/>
                </a:tc>
                <a:extLst>
                  <a:ext uri="{0D108BD9-81ED-4DB2-BD59-A6C34878D82A}">
                    <a16:rowId xmlns:a16="http://schemas.microsoft.com/office/drawing/2014/main" val="99256778"/>
                  </a:ext>
                </a:extLst>
              </a:tr>
              <a:tr h="248752">
                <a:tc>
                  <a:txBody>
                    <a:bodyPr/>
                    <a:lstStyle/>
                    <a:p>
                      <a:pPr latinLnBrk="1"/>
                      <a:r>
                        <a:rPr lang="en-US" altLang="ko-KR" sz="1050" cap="none" spc="0" dirty="0">
                          <a:ln w="0"/>
                          <a:effectLst/>
                          <a:latin typeface="+mn-lt"/>
                        </a:rPr>
                        <a:t>No additional charges for ordering after expire date</a:t>
                      </a:r>
                      <a:endParaRPr lang="ko-KR" altLang="en-US" sz="1050" b="0" cap="none" spc="0" dirty="0">
                        <a:ln w="0"/>
                        <a:solidFill>
                          <a:schemeClr val="tx1"/>
                        </a:solidFill>
                        <a:effectLst/>
                        <a:latin typeface="+mn-lt"/>
                        <a:cs typeface="Arial" panose="020B0604020202020204" pitchFamily="34" charset="0"/>
                      </a:endParaRPr>
                    </a:p>
                  </a:txBody>
                  <a:tcPr marR="45720"/>
                </a:tc>
                <a:tc>
                  <a:txBody>
                    <a:bodyPr/>
                    <a:lstStyle/>
                    <a:p>
                      <a:pPr latinLnBrk="1"/>
                      <a:r>
                        <a:rPr lang="en-US" altLang="ko-KR" sz="1050" cap="none" spc="0" dirty="0">
                          <a:ln w="0"/>
                          <a:effectLst/>
                          <a:latin typeface="+mn-lt"/>
                        </a:rPr>
                        <a:t>MNT1 price will be doubled if ordered 30days after expire date</a:t>
                      </a:r>
                      <a:endParaRPr lang="ko-KR" altLang="en-US" sz="1050" b="0" cap="none" spc="0" dirty="0">
                        <a:ln w="0"/>
                        <a:solidFill>
                          <a:schemeClr val="tx1"/>
                        </a:solidFill>
                        <a:effectLst/>
                        <a:latin typeface="+mn-lt"/>
                        <a:cs typeface="Arial" panose="020B0604020202020204" pitchFamily="34" charset="0"/>
                      </a:endParaRPr>
                    </a:p>
                  </a:txBody>
                  <a:tcPr marR="45720"/>
                </a:tc>
                <a:tc>
                  <a:txBody>
                    <a:bodyPr/>
                    <a:lstStyle/>
                    <a:p>
                      <a:pPr latinLnBrk="1"/>
                      <a:r>
                        <a:rPr lang="en-US" altLang="ko-KR" sz="1050" cap="none" spc="0" dirty="0">
                          <a:ln w="0"/>
                          <a:effectLst/>
                          <a:latin typeface="+mn-lt"/>
                        </a:rPr>
                        <a:t>Different rule will be applied for ordering 5-years after expire date</a:t>
                      </a:r>
                      <a:endParaRPr lang="ko-KR" altLang="en-US" sz="1050" b="0" cap="none" spc="0" dirty="0">
                        <a:ln w="0"/>
                        <a:solidFill>
                          <a:schemeClr val="tx1"/>
                        </a:solidFill>
                        <a:effectLst/>
                        <a:latin typeface="+mn-lt"/>
                        <a:cs typeface="Arial" panose="020B0604020202020204" pitchFamily="34" charset="0"/>
                      </a:endParaRPr>
                    </a:p>
                  </a:txBody>
                  <a:tcPr marR="45720"/>
                </a:tc>
                <a:extLst>
                  <a:ext uri="{0D108BD9-81ED-4DB2-BD59-A6C34878D82A}">
                    <a16:rowId xmlns:a16="http://schemas.microsoft.com/office/drawing/2014/main" val="1184652060"/>
                  </a:ext>
                </a:extLst>
              </a:tr>
              <a:tr h="248752">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050" cap="none" spc="0" dirty="0">
                          <a:ln w="0"/>
                          <a:effectLst/>
                          <a:latin typeface="+mn-lt"/>
                        </a:rPr>
                        <a:t>No additional charges for ordering after expire date</a:t>
                      </a:r>
                      <a:endParaRPr lang="ko-KR" altLang="en-US" sz="1050" b="0" cap="none" spc="0" dirty="0">
                        <a:ln w="0"/>
                        <a:solidFill>
                          <a:schemeClr val="tx1"/>
                        </a:solidFill>
                        <a:effectLst/>
                        <a:latin typeface="+mn-lt"/>
                        <a:cs typeface="Arial" panose="020B0604020202020204" pitchFamily="34" charset="0"/>
                      </a:endParaRPr>
                    </a:p>
                  </a:txBody>
                  <a:tcPr marR="45720"/>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050" cap="none" spc="0" dirty="0">
                          <a:ln w="0"/>
                          <a:effectLst/>
                          <a:latin typeface="+mn-lt"/>
                        </a:rPr>
                        <a:t>Total price of all installed licenses will be added to MNT1 price if ordered 5years after expire date</a:t>
                      </a:r>
                      <a:endParaRPr lang="ko-KR" altLang="en-US" sz="1050" b="0" cap="none" spc="0" dirty="0">
                        <a:ln w="0"/>
                        <a:solidFill>
                          <a:schemeClr val="tx1"/>
                        </a:solidFill>
                        <a:effectLst/>
                        <a:latin typeface="+mn-lt"/>
                        <a:cs typeface="Arial" panose="020B0604020202020204" pitchFamily="34" charset="0"/>
                      </a:endParaRPr>
                    </a:p>
                  </a:txBody>
                  <a:tcPr marR="45720"/>
                </a:tc>
                <a:tc>
                  <a:txBody>
                    <a:bodyPr/>
                    <a:lstStyle/>
                    <a:p>
                      <a:pPr latinLnBrk="1"/>
                      <a:endParaRPr lang="ko-KR" altLang="en-US" sz="1050" b="0" cap="none" spc="0" dirty="0">
                        <a:ln w="0"/>
                        <a:solidFill>
                          <a:schemeClr val="tx1"/>
                        </a:solidFill>
                        <a:effectLst/>
                        <a:latin typeface="+mn-lt"/>
                        <a:cs typeface="Arial" panose="020B0604020202020204" pitchFamily="34" charset="0"/>
                      </a:endParaRPr>
                    </a:p>
                  </a:txBody>
                  <a:tcPr marR="45720"/>
                </a:tc>
                <a:extLst>
                  <a:ext uri="{0D108BD9-81ED-4DB2-BD59-A6C34878D82A}">
                    <a16:rowId xmlns:a16="http://schemas.microsoft.com/office/drawing/2014/main" val="2957879842"/>
                  </a:ext>
                </a:extLst>
              </a:tr>
            </a:tbl>
          </a:graphicData>
        </a:graphic>
      </p:graphicFrame>
      <p:sp>
        <p:nvSpPr>
          <p:cNvPr id="26" name="TextBox 25">
            <a:extLst>
              <a:ext uri="{FF2B5EF4-FFF2-40B4-BE49-F238E27FC236}">
                <a16:creationId xmlns:a16="http://schemas.microsoft.com/office/drawing/2014/main" id="{005EC38A-67AE-4B94-9C3D-430BA5144F8C}"/>
              </a:ext>
            </a:extLst>
          </p:cNvPr>
          <p:cNvSpPr txBox="1"/>
          <p:nvPr/>
        </p:nvSpPr>
        <p:spPr>
          <a:xfrm>
            <a:off x="493442" y="1979152"/>
            <a:ext cx="864310" cy="400110"/>
          </a:xfrm>
          <a:prstGeom prst="rect">
            <a:avLst/>
          </a:prstGeom>
          <a:noFill/>
        </p:spPr>
        <p:txBody>
          <a:bodyPr wrap="square" rtlCol="0">
            <a:spAutoFit/>
          </a:bodyPr>
          <a:lstStyle/>
          <a:p>
            <a:pPr algn="l"/>
            <a:r>
              <a:rPr lang="en-US" sz="1000" dirty="0"/>
              <a:t>Before </a:t>
            </a:r>
          </a:p>
          <a:p>
            <a:pPr algn="l"/>
            <a:r>
              <a:rPr lang="en-US" sz="1000" dirty="0"/>
              <a:t>Feb 24, 2020</a:t>
            </a:r>
          </a:p>
        </p:txBody>
      </p:sp>
      <p:sp>
        <p:nvSpPr>
          <p:cNvPr id="27" name="TextBox 26">
            <a:extLst>
              <a:ext uri="{FF2B5EF4-FFF2-40B4-BE49-F238E27FC236}">
                <a16:creationId xmlns:a16="http://schemas.microsoft.com/office/drawing/2014/main" id="{8E89DFFC-6D56-4389-BC03-E997B8F483B3}"/>
              </a:ext>
            </a:extLst>
          </p:cNvPr>
          <p:cNvSpPr txBox="1"/>
          <p:nvPr/>
        </p:nvSpPr>
        <p:spPr>
          <a:xfrm>
            <a:off x="493442" y="2829884"/>
            <a:ext cx="864310" cy="400110"/>
          </a:xfrm>
          <a:prstGeom prst="rect">
            <a:avLst/>
          </a:prstGeom>
          <a:noFill/>
        </p:spPr>
        <p:txBody>
          <a:bodyPr wrap="square" rtlCol="0">
            <a:spAutoFit/>
          </a:bodyPr>
          <a:lstStyle/>
          <a:p>
            <a:pPr algn="l"/>
            <a:r>
              <a:rPr lang="en-US" sz="1000" b="1" dirty="0">
                <a:solidFill>
                  <a:srgbClr val="0000CC"/>
                </a:solidFill>
              </a:rPr>
              <a:t>After </a:t>
            </a:r>
          </a:p>
          <a:p>
            <a:pPr algn="l"/>
            <a:r>
              <a:rPr lang="en-US" sz="1000" b="1" dirty="0">
                <a:solidFill>
                  <a:srgbClr val="0000CC"/>
                </a:solidFill>
              </a:rPr>
              <a:t>Feb 25, 2020</a:t>
            </a:r>
          </a:p>
        </p:txBody>
      </p:sp>
      <p:sp>
        <p:nvSpPr>
          <p:cNvPr id="28" name="TextBox 27">
            <a:extLst>
              <a:ext uri="{FF2B5EF4-FFF2-40B4-BE49-F238E27FC236}">
                <a16:creationId xmlns:a16="http://schemas.microsoft.com/office/drawing/2014/main" id="{030694BD-4E9D-429D-BBD9-B912D3F2B3A8}"/>
              </a:ext>
            </a:extLst>
          </p:cNvPr>
          <p:cNvSpPr txBox="1"/>
          <p:nvPr/>
        </p:nvSpPr>
        <p:spPr>
          <a:xfrm>
            <a:off x="231460" y="1402247"/>
            <a:ext cx="5097806" cy="369332"/>
          </a:xfrm>
          <a:prstGeom prst="rect">
            <a:avLst/>
          </a:prstGeom>
          <a:noFill/>
        </p:spPr>
        <p:txBody>
          <a:bodyPr wrap="none" rtlCol="0">
            <a:spAutoFit/>
          </a:bodyPr>
          <a:lstStyle/>
          <a:p>
            <a:pPr algn="l"/>
            <a:r>
              <a:rPr lang="en-US" dirty="0"/>
              <a:t>&gt; Updated flow/conditions in license portal for vUCP</a:t>
            </a:r>
          </a:p>
        </p:txBody>
      </p:sp>
    </p:spTree>
    <p:extLst>
      <p:ext uri="{BB962C8B-B14F-4D97-AF65-F5344CB8AC3E}">
        <p14:creationId xmlns:p14="http://schemas.microsoft.com/office/powerpoint/2010/main" val="29885614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BBA1F11-420D-430D-9B1E-3F947DC20A6F}"/>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728950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3569586010"/>
              </p:ext>
            </p:extLst>
          </p:nvPr>
        </p:nvGraphicFramePr>
        <p:xfrm>
          <a:off x="201583" y="1307607"/>
          <a:ext cx="8794635" cy="2839436"/>
        </p:xfrm>
        <a:graphic>
          <a:graphicData uri="http://schemas.openxmlformats.org/drawingml/2006/table">
            <a:tbl>
              <a:tblPr firstRow="1" firstCol="1" bandCol="1">
                <a:tableStyleId>{1FECB4D8-DB02-4DC6-A0A2-4F2EBAE1DC90}</a:tableStyleId>
              </a:tblPr>
              <a:tblGrid>
                <a:gridCol w="694344">
                  <a:extLst>
                    <a:ext uri="{9D8B030D-6E8A-4147-A177-3AD203B41FA5}">
                      <a16:colId xmlns:a16="http://schemas.microsoft.com/office/drawing/2014/main" val="4043843957"/>
                    </a:ext>
                  </a:extLst>
                </a:gridCol>
                <a:gridCol w="1440873">
                  <a:extLst>
                    <a:ext uri="{9D8B030D-6E8A-4147-A177-3AD203B41FA5}">
                      <a16:colId xmlns:a16="http://schemas.microsoft.com/office/drawing/2014/main" val="1825463668"/>
                    </a:ext>
                  </a:extLst>
                </a:gridCol>
                <a:gridCol w="1366982">
                  <a:extLst>
                    <a:ext uri="{9D8B030D-6E8A-4147-A177-3AD203B41FA5}">
                      <a16:colId xmlns:a16="http://schemas.microsoft.com/office/drawing/2014/main" val="2248422917"/>
                    </a:ext>
                  </a:extLst>
                </a:gridCol>
                <a:gridCol w="1801091">
                  <a:extLst>
                    <a:ext uri="{9D8B030D-6E8A-4147-A177-3AD203B41FA5}">
                      <a16:colId xmlns:a16="http://schemas.microsoft.com/office/drawing/2014/main" val="31279007"/>
                    </a:ext>
                  </a:extLst>
                </a:gridCol>
                <a:gridCol w="1108363">
                  <a:extLst>
                    <a:ext uri="{9D8B030D-6E8A-4147-A177-3AD203B41FA5}">
                      <a16:colId xmlns:a16="http://schemas.microsoft.com/office/drawing/2014/main" val="947922717"/>
                    </a:ext>
                  </a:extLst>
                </a:gridCol>
                <a:gridCol w="1209964">
                  <a:extLst>
                    <a:ext uri="{9D8B030D-6E8A-4147-A177-3AD203B41FA5}">
                      <a16:colId xmlns:a16="http://schemas.microsoft.com/office/drawing/2014/main" val="2151253978"/>
                    </a:ext>
                  </a:extLst>
                </a:gridCol>
                <a:gridCol w="1173018">
                  <a:extLst>
                    <a:ext uri="{9D8B030D-6E8A-4147-A177-3AD203B41FA5}">
                      <a16:colId xmlns:a16="http://schemas.microsoft.com/office/drawing/2014/main" val="3725487380"/>
                    </a:ext>
                  </a:extLst>
                </a:gridCol>
              </a:tblGrid>
              <a:tr h="12651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rgbClr val="FFFFFF"/>
                        </a:solidFill>
                        <a:effectLst/>
                        <a:latin typeface="+mn-lt"/>
                        <a:cs typeface="Arial" panose="020B0604020202020204" pitchFamily="34" charset="0"/>
                      </a:endParaRPr>
                    </a:p>
                  </a:txBody>
                  <a:tcPr marL="40499" marR="40499" marT="20249" marB="20249" anchor="ctr" horzOverflow="overflow"/>
                </a:tc>
                <a:tc>
                  <a:txBody>
                    <a:bodyPr/>
                    <a:lstStyle/>
                    <a:p>
                      <a:pPr algn="ctr" latinLnBrk="0"/>
                      <a:r>
                        <a:rPr lang="en-US" sz="1100" dirty="0"/>
                        <a:t>Unified v3.0</a:t>
                      </a:r>
                      <a:endParaRPr lang="en-US" sz="1100" dirty="0">
                        <a:solidFill>
                          <a:srgbClr val="0000CC"/>
                        </a:solidFill>
                        <a:latin typeface="+mn-lt"/>
                        <a:cs typeface="Arial" panose="020B0604020202020204" pitchFamily="34" charset="0"/>
                      </a:endParaRPr>
                    </a:p>
                  </a:txBody>
                  <a:tcPr marL="40499" marR="40499" marT="20249" marB="20249" anchor="ctr"/>
                </a:tc>
                <a:tc>
                  <a:txBody>
                    <a:bodyPr/>
                    <a:lstStyle/>
                    <a:p>
                      <a:pPr algn="ctr" latinLnBrk="0"/>
                      <a:r>
                        <a:rPr lang="en-US" sz="1100" dirty="0"/>
                        <a:t>Unified v3.1</a:t>
                      </a:r>
                      <a:endParaRPr lang="en-US" sz="1100" dirty="0">
                        <a:solidFill>
                          <a:srgbClr val="0000CC"/>
                        </a:solidFill>
                        <a:latin typeface="+mn-lt"/>
                        <a:cs typeface="Arial" panose="020B0604020202020204" pitchFamily="34" charset="0"/>
                      </a:endParaRPr>
                    </a:p>
                  </a:txBody>
                  <a:tcPr marL="40499" marR="40499" marT="20249" marB="2024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dirty="0"/>
                        <a:t>Unified v3.5</a:t>
                      </a:r>
                      <a:endParaRPr lang="en-US" altLang="ko-KR" sz="1100" dirty="0">
                        <a:solidFill>
                          <a:srgbClr val="0000CC"/>
                        </a:solidFill>
                        <a:latin typeface="+mn-lt"/>
                        <a:cs typeface="Arial" panose="020B0604020202020204" pitchFamily="34" charset="0"/>
                      </a:endParaRPr>
                    </a:p>
                  </a:txBody>
                  <a:tcPr marL="40499" marR="40499" marT="20249" marB="2024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dirty="0"/>
                        <a:t>Unified v4.0</a:t>
                      </a:r>
                      <a:endParaRPr lang="en-US" altLang="ko-KR" sz="1100" dirty="0">
                        <a:solidFill>
                          <a:srgbClr val="0000CC"/>
                        </a:solidFill>
                        <a:latin typeface="+mn-lt"/>
                        <a:cs typeface="Arial" panose="020B0604020202020204" pitchFamily="34" charset="0"/>
                      </a:endParaRPr>
                    </a:p>
                  </a:txBody>
                  <a:tcPr marL="40499" marR="40499" marT="20249" marB="2024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dirty="0"/>
                        <a:t>Unified v4.1</a:t>
                      </a:r>
                      <a:endParaRPr lang="en-US" altLang="ko-KR" sz="1100" dirty="0">
                        <a:solidFill>
                          <a:srgbClr val="0000CC"/>
                        </a:solidFill>
                        <a:latin typeface="+mn-lt"/>
                        <a:cs typeface="Arial" panose="020B0604020202020204" pitchFamily="34" charset="0"/>
                      </a:endParaRPr>
                    </a:p>
                  </a:txBody>
                  <a:tcPr marL="40499" marR="40499" marT="20249" marB="2024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dirty="0"/>
                        <a:t>Unified v5.0</a:t>
                      </a:r>
                      <a:endParaRPr lang="en-US" altLang="ko-KR" sz="1100" dirty="0">
                        <a:solidFill>
                          <a:srgbClr val="0000CC"/>
                        </a:solidFill>
                        <a:latin typeface="+mn-lt"/>
                        <a:cs typeface="Arial" panose="020B0604020202020204" pitchFamily="34" charset="0"/>
                      </a:endParaRPr>
                    </a:p>
                  </a:txBody>
                  <a:tcPr marL="40499" marR="40499" marT="20249" marB="20249" anchor="ctr"/>
                </a:tc>
                <a:extLst>
                  <a:ext uri="{0D108BD9-81ED-4DB2-BD59-A6C34878D82A}">
                    <a16:rowId xmlns:a16="http://schemas.microsoft.com/office/drawing/2014/main" val="10000"/>
                  </a:ext>
                </a:extLst>
              </a:tr>
              <a:tr h="9871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a:ln>
                            <a:noFill/>
                          </a:ln>
                          <a:effectLst/>
                        </a:rPr>
                        <a:t>IP-Attendant</a:t>
                      </a:r>
                      <a:endParaRPr kumimoji="0" lang="en-US" sz="1000" b="1" i="0" u="none" strike="noStrike" cap="none" normalizeH="0" baseline="0" dirty="0">
                        <a:ln>
                          <a:noFill/>
                        </a:ln>
                        <a:solidFill>
                          <a:schemeClr val="tx1"/>
                        </a:solidFill>
                        <a:effectLst/>
                        <a:latin typeface="+mn-lt"/>
                        <a:cs typeface="Arial" panose="020B0604020202020204" pitchFamily="34" charset="0"/>
                      </a:endParaRPr>
                    </a:p>
                  </a:txBody>
                  <a:tcPr marL="40499" marR="40499" marT="20249" marB="20249" anchor="ctr" horzOverflow="overflow"/>
                </a:tc>
                <a:tc>
                  <a:txBody>
                    <a:bodyPr/>
                    <a:lstStyle/>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ko-KR" sz="1000" u="none" strike="noStrike" kern="1200" cap="none" normalizeH="0" baseline="0" dirty="0">
                          <a:ln>
                            <a:noFill/>
                          </a:ln>
                          <a:effectLst/>
                        </a:rPr>
                        <a:t>IP ATD/ATDH 2.4</a:t>
                      </a:r>
                      <a:endParaRPr kumimoji="0" lang="en-US" altLang="ko-KR" sz="1000" u="none" strike="noStrike" kern="1200" cap="none" normalizeH="0" baseline="30000" dirty="0">
                        <a:ln>
                          <a:noFill/>
                        </a:ln>
                        <a:effectLst/>
                      </a:endParaRPr>
                    </a:p>
                    <a:p>
                      <a:pPr marL="227013" marR="0" lvl="0" indent="-112713" algn="l" defTabSz="914400" rtl="0" eaLnBrk="1" fontAlgn="base" latinLnBrk="0" hangingPunct="1">
                        <a:lnSpc>
                          <a:spcPct val="100000"/>
                        </a:lnSpc>
                        <a:spcBef>
                          <a:spcPct val="0"/>
                        </a:spcBef>
                        <a:spcAft>
                          <a:spcPct val="0"/>
                        </a:spcAft>
                        <a:buClrTx/>
                        <a:buSzTx/>
                        <a:buFontTx/>
                        <a:buChar char="-"/>
                        <a:tabLst/>
                      </a:pPr>
                      <a:r>
                        <a:rPr kumimoji="0" lang="en-US" altLang="ko-KR" sz="1000" u="none" strike="noStrike" kern="1200" cap="none" normalizeH="0" baseline="0" dirty="0">
                          <a:ln>
                            <a:noFill/>
                          </a:ln>
                          <a:effectLst/>
                        </a:rPr>
                        <a:t>Personal Group Support</a:t>
                      </a:r>
                    </a:p>
                    <a:p>
                      <a:pPr marL="227013" marR="0" lvl="0" indent="-112713" algn="l" defTabSz="914400" rtl="0" eaLnBrk="1" fontAlgn="base" latinLnBrk="0" hangingPunct="1">
                        <a:lnSpc>
                          <a:spcPct val="100000"/>
                        </a:lnSpc>
                        <a:spcBef>
                          <a:spcPct val="0"/>
                        </a:spcBef>
                        <a:spcAft>
                          <a:spcPct val="0"/>
                        </a:spcAft>
                        <a:buClrTx/>
                        <a:buSzTx/>
                        <a:buFontTx/>
                        <a:buChar char="-"/>
                        <a:tabLst/>
                      </a:pPr>
                      <a:r>
                        <a:rPr kumimoji="0" lang="en-US" altLang="ko-KR" sz="1000" u="none" strike="noStrike" kern="1200" cap="none" normalizeH="0" baseline="0" dirty="0">
                          <a:ln>
                            <a:noFill/>
                          </a:ln>
                          <a:effectLst/>
                        </a:rPr>
                        <a:t>Call log sync</a:t>
                      </a:r>
                      <a:endParaRPr kumimoji="0" lang="en-US" altLang="ko-KR" sz="1000" b="0" u="none" strike="noStrike" kern="1200" cap="none" normalizeH="0" baseline="0" dirty="0">
                        <a:ln>
                          <a:noFill/>
                        </a:ln>
                        <a:solidFill>
                          <a:srgbClr val="0000CC"/>
                        </a:solidFill>
                        <a:effectLst/>
                        <a:latin typeface="+mn-lt"/>
                        <a:ea typeface="+mn-ea"/>
                        <a:cs typeface="Arial" panose="020B0604020202020204" pitchFamily="34" charset="0"/>
                      </a:endParaRPr>
                    </a:p>
                  </a:txBody>
                  <a:tcPr marL="40499" marR="40499" marT="20249" marB="20249" horzOverflow="overflow"/>
                </a:tc>
                <a:tc>
                  <a:txBody>
                    <a:bodyPr/>
                    <a:lstStyle/>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ko-KR" sz="1000" u="none" strike="noStrike" kern="1200" cap="none" normalizeH="0" baseline="0" dirty="0">
                          <a:ln>
                            <a:noFill/>
                          </a:ln>
                          <a:effectLst/>
                        </a:rPr>
                        <a:t>IP ATD/ ATDH 2.5</a:t>
                      </a:r>
                    </a:p>
                    <a:p>
                      <a:pPr marL="227013" marR="0" lvl="0" indent="-112713" algn="l" defTabSz="914400" rtl="0" eaLnBrk="1" fontAlgn="base" latinLnBrk="0" hangingPunct="1">
                        <a:lnSpc>
                          <a:spcPct val="100000"/>
                        </a:lnSpc>
                        <a:spcBef>
                          <a:spcPct val="0"/>
                        </a:spcBef>
                        <a:spcAft>
                          <a:spcPct val="0"/>
                        </a:spcAft>
                        <a:buClrTx/>
                        <a:buSzTx/>
                        <a:buFontTx/>
                        <a:buChar char="-"/>
                        <a:tabLst/>
                      </a:pPr>
                      <a:r>
                        <a:rPr kumimoji="0" lang="en-US" altLang="ko-KR" sz="1000" u="none" strike="noStrike" kern="1200" cap="none" normalizeH="0" baseline="0" dirty="0">
                          <a:ln>
                            <a:noFill/>
                          </a:ln>
                          <a:effectLst/>
                        </a:rPr>
                        <a:t>AES encryption for GDPR</a:t>
                      </a:r>
                      <a:endParaRPr kumimoji="0" lang="en-US" altLang="ko-KR" sz="1000" b="0" u="none" strike="noStrike" kern="1200" cap="none" normalizeH="0" baseline="0" dirty="0">
                        <a:ln>
                          <a:noFill/>
                        </a:ln>
                        <a:solidFill>
                          <a:schemeClr val="tx1"/>
                        </a:solidFill>
                        <a:effectLst/>
                        <a:latin typeface="+mn-lt"/>
                        <a:ea typeface="+mn-ea"/>
                        <a:cs typeface="Arial" panose="020B0604020202020204" pitchFamily="34" charset="0"/>
                      </a:endParaRPr>
                    </a:p>
                  </a:txBody>
                  <a:tcPr marL="40499" marR="40499" marT="20249" marB="20249" horzOverflow="overflow"/>
                </a:tc>
                <a:tc>
                  <a:txBody>
                    <a:bodyPr/>
                    <a:lstStyle/>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ko-KR" sz="1000" u="none" strike="noStrike" kern="1200" cap="none" normalizeH="0" baseline="0" dirty="0">
                          <a:ln>
                            <a:noFill/>
                          </a:ln>
                          <a:effectLst/>
                        </a:rPr>
                        <a:t>IP ATD/ATDH 2.6A</a:t>
                      </a:r>
                    </a:p>
                    <a:p>
                      <a:pPr marL="227013" marR="0" lvl="0" indent="-112713" algn="l" defTabSz="914400" rtl="0" eaLnBrk="1" fontAlgn="base" latinLnBrk="0" hangingPunct="1">
                        <a:lnSpc>
                          <a:spcPct val="100000"/>
                        </a:lnSpc>
                        <a:spcBef>
                          <a:spcPct val="0"/>
                        </a:spcBef>
                        <a:spcAft>
                          <a:spcPct val="0"/>
                        </a:spcAft>
                        <a:buClrTx/>
                        <a:buSzTx/>
                        <a:buFontTx/>
                        <a:buChar char="-"/>
                        <a:tabLst/>
                      </a:pPr>
                      <a:r>
                        <a:rPr kumimoji="0" lang="en-US" altLang="ko-KR" sz="1000" u="none" strike="noStrike" kern="1200" cap="none" normalizeH="0" baseline="0" dirty="0">
                          <a:ln>
                            <a:noFill/>
                          </a:ln>
                          <a:effectLst/>
                        </a:rPr>
                        <a:t>Call Control, Name sync, One-step LDAP Search, Search</a:t>
                      </a:r>
                      <a:r>
                        <a:rPr kumimoji="0" lang="ko-KR" altLang="en-US" sz="1000" u="none" strike="noStrike" kern="1200" cap="none" normalizeH="0" baseline="0" dirty="0">
                          <a:ln>
                            <a:noFill/>
                          </a:ln>
                          <a:effectLst/>
                        </a:rPr>
                        <a:t> </a:t>
                      </a:r>
                      <a:r>
                        <a:rPr kumimoji="0" lang="en-US" altLang="ko-KR" sz="1000" u="none" strike="noStrike" kern="1200" cap="none" normalizeH="0" baseline="0" dirty="0">
                          <a:ln>
                            <a:noFill/>
                          </a:ln>
                          <a:effectLst/>
                        </a:rPr>
                        <a:t>in</a:t>
                      </a:r>
                      <a:r>
                        <a:rPr kumimoji="0" lang="ko-KR" altLang="en-US" sz="1000" u="none" strike="noStrike" kern="1200" cap="none" normalizeH="0" baseline="0" dirty="0">
                          <a:ln>
                            <a:noFill/>
                          </a:ln>
                          <a:effectLst/>
                        </a:rPr>
                        <a:t> </a:t>
                      </a:r>
                      <a:r>
                        <a:rPr kumimoji="0" lang="en-US" altLang="ko-KR" sz="1000" u="none" strike="noStrike" kern="1200" cap="none" normalizeH="0" baseline="0" dirty="0">
                          <a:ln>
                            <a:noFill/>
                          </a:ln>
                          <a:effectLst/>
                        </a:rPr>
                        <a:t>monitoring</a:t>
                      </a:r>
                      <a:r>
                        <a:rPr kumimoji="0" lang="ko-KR" altLang="en-US" sz="1000" u="none" strike="noStrike" kern="1200" cap="none" normalizeH="0" baseline="0" dirty="0">
                          <a:ln>
                            <a:noFill/>
                          </a:ln>
                          <a:effectLst/>
                        </a:rPr>
                        <a:t> </a:t>
                      </a:r>
                      <a:r>
                        <a:rPr kumimoji="0" lang="en-US" altLang="ko-KR" sz="1000" u="none" strike="noStrike" kern="1200" cap="none" normalizeH="0" baseline="0" dirty="0">
                          <a:ln>
                            <a:noFill/>
                          </a:ln>
                          <a:effectLst/>
                        </a:rPr>
                        <a:t>window, Recall information</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ko-KR" sz="1000" u="none" strike="noStrike" kern="1200" cap="none" normalizeH="0" baseline="0" dirty="0">
                          <a:ln>
                            <a:noFill/>
                          </a:ln>
                          <a:effectLst/>
                        </a:rPr>
                        <a:t>V2.6B (May/2019)</a:t>
                      </a:r>
                    </a:p>
                    <a:p>
                      <a:pPr marL="227013" marR="0" lvl="0" indent="-112713" algn="l" defTabSz="914400" rtl="0" eaLnBrk="1" fontAlgn="base" latinLnBrk="0" hangingPunct="1">
                        <a:lnSpc>
                          <a:spcPct val="100000"/>
                        </a:lnSpc>
                        <a:spcBef>
                          <a:spcPct val="0"/>
                        </a:spcBef>
                        <a:spcAft>
                          <a:spcPct val="0"/>
                        </a:spcAft>
                        <a:buClrTx/>
                        <a:buSzTx/>
                        <a:buFontTx/>
                        <a:buChar char="-"/>
                        <a:tabLst/>
                        <a:defRPr/>
                      </a:pPr>
                      <a:r>
                        <a:rPr kumimoji="0" lang="en-US" sz="1000" u="none" strike="noStrike" kern="1200" cap="none" normalizeH="0" baseline="0" dirty="0">
                          <a:ln>
                            <a:noFill/>
                          </a:ln>
                          <a:effectLst/>
                        </a:rPr>
                        <a:t>TAPI call control for IP ATD, GDPR option, Separate flexible button, LDAP (search base, more filed, call priority option)</a:t>
                      </a:r>
                      <a:endParaRPr kumimoji="0" lang="en-US" sz="1000" u="none" strike="noStrike" kern="1200" cap="none" normalizeH="0" baseline="0" dirty="0">
                        <a:ln>
                          <a:noFill/>
                        </a:ln>
                        <a:solidFill>
                          <a:schemeClr val="tx1"/>
                        </a:solidFill>
                        <a:effectLst/>
                      </a:endParaRPr>
                    </a:p>
                  </a:txBody>
                  <a:tcPr marL="40499" marR="40499" marT="20249" marB="20249" horzOverflow="overflow"/>
                </a:tc>
                <a:tc>
                  <a:txBody>
                    <a:bodyPr/>
                    <a:lstStyle/>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ko-KR" sz="1000" u="none" strike="noStrike" kern="1200" cap="none" normalizeH="0" baseline="0" dirty="0">
                          <a:ln>
                            <a:noFill/>
                          </a:ln>
                          <a:effectLst/>
                        </a:rPr>
                        <a:t>V2.6C (Dec/2019) </a:t>
                      </a:r>
                      <a:r>
                        <a:rPr kumimoji="0" lang="en-US" sz="1000" u="none" strike="noStrike" cap="none" normalizeH="0" baseline="0" dirty="0">
                          <a:ln>
                            <a:noFill/>
                          </a:ln>
                          <a:effectLst/>
                        </a:rPr>
                        <a:t>*</a:t>
                      </a:r>
                      <a:r>
                        <a:rPr kumimoji="0" lang="en-US" sz="1000" u="none" strike="noStrike" cap="none" normalizeH="0" baseline="30000" dirty="0">
                          <a:ln>
                            <a:noFill/>
                          </a:ln>
                          <a:effectLst/>
                        </a:rPr>
                        <a:t>1</a:t>
                      </a:r>
                      <a:endParaRPr kumimoji="0" lang="en-US" altLang="ko-KR" sz="1000" u="none" strike="noStrike" kern="1200" cap="none" normalizeH="0" baseline="0" dirty="0">
                        <a:ln>
                          <a:noFill/>
                        </a:ln>
                        <a:effectLst/>
                      </a:endParaRPr>
                    </a:p>
                    <a:p>
                      <a:pPr marL="227013" marR="0" lvl="0" indent="-112713" algn="l" defTabSz="914400" rtl="0" eaLnBrk="1" fontAlgn="base" latinLnBrk="0" hangingPunct="1">
                        <a:lnSpc>
                          <a:spcPct val="100000"/>
                        </a:lnSpc>
                        <a:spcBef>
                          <a:spcPct val="0"/>
                        </a:spcBef>
                        <a:spcAft>
                          <a:spcPct val="0"/>
                        </a:spcAft>
                        <a:buClrTx/>
                        <a:buSzTx/>
                        <a:buFontTx/>
                        <a:buChar char="-"/>
                        <a:tabLst/>
                        <a:defRPr/>
                      </a:pPr>
                      <a:r>
                        <a:rPr kumimoji="0" lang="en-US" sz="1000" u="none" strike="noStrike" kern="1200" cap="none" normalizeH="0" baseline="0" dirty="0">
                          <a:ln>
                            <a:noFill/>
                          </a:ln>
                          <a:effectLst/>
                        </a:rPr>
                        <a:t>Call Server Geo Redundancy support (Dec/2019)</a:t>
                      </a:r>
                      <a:endParaRPr kumimoji="0" lang="en-US" sz="1000" b="0" i="0" u="none" strike="noStrike" kern="1200" cap="none" normalizeH="0" baseline="0" dirty="0">
                        <a:ln>
                          <a:noFill/>
                        </a:ln>
                        <a:solidFill>
                          <a:schemeClr val="tx1"/>
                        </a:solidFill>
                        <a:effectLst/>
                        <a:latin typeface="+mn-lt"/>
                        <a:ea typeface="+mn-ea"/>
                        <a:cs typeface="Arial" pitchFamily="34" charset="0"/>
                      </a:endParaRPr>
                    </a:p>
                  </a:txBody>
                  <a:tcPr marL="40499" marR="40499" marT="20249" marB="20249" horzOverflow="overflow"/>
                </a:tc>
                <a:tc>
                  <a:txBody>
                    <a:bodyPr/>
                    <a:lstStyle/>
                    <a:p>
                      <a:pPr marL="111125" marR="0" lvl="0" indent="-111125"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973138" algn="l"/>
                        </a:tabLst>
                      </a:pPr>
                      <a:r>
                        <a:rPr kumimoji="0" lang="en-US" altLang="ko-KR" sz="1000" u="none" strike="noStrike" kern="1200" cap="none" normalizeH="0" baseline="0" dirty="0">
                          <a:ln>
                            <a:noFill/>
                          </a:ln>
                          <a:effectLst/>
                        </a:rPr>
                        <a:t>V2.7A (Oct/2020)</a:t>
                      </a:r>
                      <a:endParaRPr kumimoji="0" lang="en-US" sz="1000" u="none" strike="noStrike" kern="1200" cap="none" normalizeH="0" baseline="0" dirty="0">
                        <a:ln>
                          <a:noFill/>
                        </a:ln>
                        <a:solidFill>
                          <a:schemeClr val="tx1"/>
                        </a:solidFill>
                        <a:effectLst/>
                        <a:latin typeface="Calibri" panose="020F0502020204030204" pitchFamily="34" charset="0"/>
                        <a:cs typeface="Calibri" panose="020F0502020204030204" pitchFamily="34" charset="0"/>
                      </a:endParaRPr>
                    </a:p>
                    <a:p>
                      <a:pPr marL="176213" marR="0" lvl="0" indent="-120650" algn="l" defTabSz="914400" rtl="0" eaLnBrk="1" fontAlgn="base" latinLnBrk="0" hangingPunct="1">
                        <a:lnSpc>
                          <a:spcPct val="100000"/>
                        </a:lnSpc>
                        <a:spcBef>
                          <a:spcPct val="0"/>
                        </a:spcBef>
                        <a:spcAft>
                          <a:spcPct val="0"/>
                        </a:spcAft>
                        <a:buClrTx/>
                        <a:buSzTx/>
                        <a:buFontTx/>
                        <a:buChar char="-"/>
                        <a:tabLst>
                          <a:tab pos="973138" algn="l"/>
                        </a:tabLst>
                      </a:pPr>
                      <a:r>
                        <a:rPr kumimoji="0" lang="en-US" sz="1000" u="none" strike="noStrike" kern="1200" cap="none" normalizeH="0" baseline="0" dirty="0">
                          <a:ln>
                            <a:noFill/>
                          </a:ln>
                          <a:solidFill>
                            <a:schemeClr val="tx1"/>
                          </a:solidFill>
                          <a:effectLst/>
                          <a:latin typeface="Calibri" panose="020F0502020204030204" pitchFamily="34" charset="0"/>
                          <a:cs typeface="Calibri" panose="020F0502020204030204" pitchFamily="34" charset="0"/>
                        </a:rPr>
                        <a:t>Group setting (up to 100 per group) to reduce traffic</a:t>
                      </a:r>
                    </a:p>
                    <a:p>
                      <a:pPr marL="176213" marR="0" lvl="0" indent="-120650" algn="l" defTabSz="914400" rtl="0" eaLnBrk="1" fontAlgn="base" latinLnBrk="0" hangingPunct="1">
                        <a:lnSpc>
                          <a:spcPct val="100000"/>
                        </a:lnSpc>
                        <a:spcBef>
                          <a:spcPct val="0"/>
                        </a:spcBef>
                        <a:spcAft>
                          <a:spcPct val="0"/>
                        </a:spcAft>
                        <a:buClrTx/>
                        <a:buSzTx/>
                        <a:buFontTx/>
                        <a:buChar char="-"/>
                        <a:tabLst>
                          <a:tab pos="973138" algn="l"/>
                        </a:tabLst>
                      </a:pPr>
                      <a:r>
                        <a:rPr kumimoji="0" lang="en-US" sz="1000" u="none" strike="noStrike" kern="1200" cap="none" normalizeH="0" baseline="0" dirty="0">
                          <a:ln>
                            <a:noFill/>
                          </a:ln>
                          <a:solidFill>
                            <a:schemeClr val="tx1"/>
                          </a:solidFill>
                          <a:effectLst/>
                          <a:latin typeface="Calibri" panose="020F0502020204030204" pitchFamily="34" charset="0"/>
                          <a:cs typeface="Calibri" panose="020F0502020204030204" pitchFamily="34" charset="0"/>
                        </a:rPr>
                        <a:t>PMS event save as CSV format</a:t>
                      </a:r>
                    </a:p>
                    <a:p>
                      <a:pPr marL="176213" marR="0" lvl="0" indent="-120650" algn="l" defTabSz="914400" rtl="0" eaLnBrk="1" fontAlgn="base" latinLnBrk="0" hangingPunct="1">
                        <a:lnSpc>
                          <a:spcPct val="100000"/>
                        </a:lnSpc>
                        <a:spcBef>
                          <a:spcPct val="0"/>
                        </a:spcBef>
                        <a:spcAft>
                          <a:spcPct val="0"/>
                        </a:spcAft>
                        <a:buClrTx/>
                        <a:buSzTx/>
                        <a:buFontTx/>
                        <a:buChar char="-"/>
                        <a:tabLst>
                          <a:tab pos="973138" algn="l"/>
                        </a:tabLst>
                        <a:defRPr/>
                      </a:pPr>
                      <a:r>
                        <a:rPr kumimoji="0" lang="en-US" sz="1000" u="none" strike="noStrike" kern="1200" cap="none" normalizeH="0" baseline="0" dirty="0">
                          <a:ln>
                            <a:noFill/>
                          </a:ln>
                          <a:solidFill>
                            <a:schemeClr val="tx1"/>
                          </a:solidFill>
                          <a:effectLst/>
                          <a:latin typeface="Calibri" panose="020F0502020204030204" pitchFamily="34" charset="0"/>
                          <a:cs typeface="Calibri" panose="020F0502020204030204" pitchFamily="34" charset="0"/>
                        </a:rPr>
                        <a:t>Caller Name Display on Queued Group Call</a:t>
                      </a:r>
                    </a:p>
                    <a:p>
                      <a:pPr marL="176213" marR="0" lvl="0" indent="-120650" algn="l" defTabSz="914400" rtl="0" eaLnBrk="1" fontAlgn="base" latinLnBrk="0" hangingPunct="1">
                        <a:lnSpc>
                          <a:spcPct val="100000"/>
                        </a:lnSpc>
                        <a:spcBef>
                          <a:spcPct val="0"/>
                        </a:spcBef>
                        <a:spcAft>
                          <a:spcPct val="0"/>
                        </a:spcAft>
                        <a:buClrTx/>
                        <a:buSzTx/>
                        <a:buFontTx/>
                        <a:buChar char="-"/>
                        <a:tabLst>
                          <a:tab pos="973138" algn="l"/>
                        </a:tabLst>
                      </a:pPr>
                      <a:r>
                        <a:rPr kumimoji="0" lang="en-US" sz="1000" u="none" strike="noStrike" kern="1200" cap="none" normalizeH="0" baseline="0" dirty="0">
                          <a:ln>
                            <a:noFill/>
                          </a:ln>
                          <a:solidFill>
                            <a:schemeClr val="tx1"/>
                          </a:solidFill>
                          <a:effectLst/>
                          <a:latin typeface="Calibri" panose="020F0502020204030204" pitchFamily="34" charset="0"/>
                          <a:cs typeface="Calibri" panose="020F0502020204030204" pitchFamily="34" charset="0"/>
                        </a:rPr>
                        <a:t>Hiding Auth Code</a:t>
                      </a:r>
                    </a:p>
                    <a:p>
                      <a:pPr marL="176213" marR="0" lvl="0" indent="-120650" algn="l" defTabSz="914400" rtl="0" eaLnBrk="1" fontAlgn="base" latinLnBrk="0" hangingPunct="1">
                        <a:lnSpc>
                          <a:spcPct val="100000"/>
                        </a:lnSpc>
                        <a:spcBef>
                          <a:spcPct val="0"/>
                        </a:spcBef>
                        <a:spcAft>
                          <a:spcPct val="0"/>
                        </a:spcAft>
                        <a:buClrTx/>
                        <a:buSzTx/>
                        <a:buFontTx/>
                        <a:buChar char="-"/>
                        <a:tabLst>
                          <a:tab pos="973138" algn="l"/>
                        </a:tabLst>
                      </a:pPr>
                      <a:r>
                        <a:rPr kumimoji="0" lang="en-US" sz="1000" u="none" strike="noStrike" kern="1200" cap="none" normalizeH="0" baseline="0" dirty="0">
                          <a:ln>
                            <a:noFill/>
                          </a:ln>
                          <a:solidFill>
                            <a:schemeClr val="tx1"/>
                          </a:solidFill>
                          <a:effectLst/>
                          <a:latin typeface="Calibri" panose="020F0502020204030204" pitchFamily="34" charset="0"/>
                          <a:cs typeface="Calibri" panose="020F0502020204030204" pitchFamily="34" charset="0"/>
                        </a:rPr>
                        <a:t>Change folder for Outlook Contact Sync</a:t>
                      </a:r>
                    </a:p>
                    <a:p>
                      <a:pPr marL="176213" marR="0" lvl="0" indent="-120650" algn="l" defTabSz="914400" rtl="0" eaLnBrk="1" fontAlgn="base" latinLnBrk="0" hangingPunct="1">
                        <a:lnSpc>
                          <a:spcPct val="100000"/>
                        </a:lnSpc>
                        <a:spcBef>
                          <a:spcPct val="0"/>
                        </a:spcBef>
                        <a:spcAft>
                          <a:spcPct val="0"/>
                        </a:spcAft>
                        <a:buClrTx/>
                        <a:buSzTx/>
                        <a:buFontTx/>
                        <a:buChar char="-"/>
                        <a:tabLst>
                          <a:tab pos="973138" algn="l"/>
                        </a:tabLst>
                        <a:defRPr/>
                      </a:pPr>
                      <a:r>
                        <a:rPr kumimoji="0" lang="en-US" sz="1000" u="none" strike="noStrike" kern="1200" cap="none" normalizeH="0" baseline="0" dirty="0">
                          <a:ln>
                            <a:noFill/>
                          </a:ln>
                          <a:solidFill>
                            <a:schemeClr val="tx1"/>
                          </a:solidFill>
                          <a:effectLst/>
                          <a:latin typeface="Calibri" panose="020F0502020204030204" pitchFamily="34" charset="0"/>
                          <a:cs typeface="Calibri" panose="020F0502020204030204" pitchFamily="34" charset="0"/>
                        </a:rPr>
                        <a:t>Add Wake-Up Type (</a:t>
                      </a:r>
                      <a:r>
                        <a:rPr kumimoji="0" lang="en-US" sz="1000" u="none" strike="noStrike" kern="1200" cap="none" normalizeH="0" baseline="0" dirty="0" err="1">
                          <a:ln>
                            <a:noFill/>
                          </a:ln>
                          <a:solidFill>
                            <a:schemeClr val="tx1"/>
                          </a:solidFill>
                          <a:effectLst/>
                          <a:latin typeface="Calibri" panose="020F0502020204030204" pitchFamily="34" charset="0"/>
                          <a:cs typeface="Calibri" panose="020F0502020204030204" pitchFamily="34" charset="0"/>
                        </a:rPr>
                        <a:t>Sun~Fri</a:t>
                      </a:r>
                      <a:r>
                        <a:rPr kumimoji="0" lang="en-US" sz="1000" u="none" strike="noStrike" kern="1200" cap="none" normalizeH="0" baseline="0" dirty="0">
                          <a:ln>
                            <a:noFill/>
                          </a:ln>
                          <a:solidFill>
                            <a:schemeClr val="tx1"/>
                          </a:solidFill>
                          <a:effectLst/>
                          <a:latin typeface="Calibri" panose="020F0502020204030204" pitchFamily="34" charset="0"/>
                          <a:cs typeface="Calibri" panose="020F0502020204030204" pitchFamily="34" charset="0"/>
                        </a:rPr>
                        <a:t>)</a:t>
                      </a:r>
                    </a:p>
                    <a:p>
                      <a:pPr marL="227013" marR="0" lvl="0" indent="-112713" algn="l" defTabSz="914400" rtl="0" eaLnBrk="1" fontAlgn="base" latinLnBrk="0" hangingPunct="1">
                        <a:lnSpc>
                          <a:spcPct val="100000"/>
                        </a:lnSpc>
                        <a:spcBef>
                          <a:spcPct val="0"/>
                        </a:spcBef>
                        <a:spcAft>
                          <a:spcPct val="0"/>
                        </a:spcAft>
                        <a:buClrTx/>
                        <a:buSzTx/>
                        <a:buFontTx/>
                        <a:buChar char="-"/>
                        <a:tabLst/>
                        <a:defRPr/>
                      </a:pPr>
                      <a:endParaRPr kumimoji="0" lang="en-US" sz="1000" b="0" i="0" u="none" strike="noStrike" kern="1200" cap="none" normalizeH="0" baseline="0" dirty="0">
                        <a:ln>
                          <a:noFill/>
                        </a:ln>
                        <a:solidFill>
                          <a:schemeClr val="tx1"/>
                        </a:solidFill>
                        <a:effectLst/>
                        <a:latin typeface="+mn-lt"/>
                        <a:ea typeface="+mn-ea"/>
                        <a:cs typeface="Arial" pitchFamily="34" charset="0"/>
                      </a:endParaRPr>
                    </a:p>
                  </a:txBody>
                  <a:tcPr marL="40499" marR="40499" marT="20249" marB="20249" horzOverflow="overflow"/>
                </a:tc>
                <a:tc>
                  <a:txBody>
                    <a:bodyPr/>
                    <a:lstStyle/>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b="0" i="0" u="none" strike="noStrike" kern="1200" cap="none" normalizeH="0" baseline="0" dirty="0">
                        <a:ln>
                          <a:noFill/>
                        </a:ln>
                        <a:solidFill>
                          <a:schemeClr val="tx1"/>
                        </a:solidFill>
                        <a:effectLst/>
                        <a:latin typeface="+mn-lt"/>
                        <a:ea typeface="+mn-ea"/>
                        <a:cs typeface="Arial" pitchFamily="34" charset="0"/>
                      </a:endParaRPr>
                    </a:p>
                  </a:txBody>
                  <a:tcPr marL="40499" marR="40499" marT="20249" marB="20249" horzOverflow="overflow"/>
                </a:tc>
                <a:extLst>
                  <a:ext uri="{0D108BD9-81ED-4DB2-BD59-A6C34878D82A}">
                    <a16:rowId xmlns:a16="http://schemas.microsoft.com/office/drawing/2014/main" val="4122051679"/>
                  </a:ext>
                </a:extLst>
              </a:tr>
            </a:tbl>
          </a:graphicData>
        </a:graphic>
      </p:graphicFrame>
      <p:sp>
        <p:nvSpPr>
          <p:cNvPr id="6" name="Title 2"/>
          <p:cNvSpPr>
            <a:spLocks noGrp="1"/>
          </p:cNvSpPr>
          <p:nvPr>
            <p:ph type="title"/>
          </p:nvPr>
        </p:nvSpPr>
        <p:spPr/>
        <p:txBody>
          <a:bodyPr>
            <a:normAutofit/>
          </a:bodyPr>
          <a:lstStyle/>
          <a:p>
            <a:r>
              <a:rPr lang="en-US" altLang="ko-KR" sz="2800" dirty="0"/>
              <a:t>What’s new - Summary</a:t>
            </a:r>
            <a:endParaRPr lang="ko-KR" altLang="en-US" sz="2800" dirty="0"/>
          </a:p>
        </p:txBody>
      </p:sp>
      <p:sp>
        <p:nvSpPr>
          <p:cNvPr id="2" name="TextBox 1">
            <a:extLst>
              <a:ext uri="{FF2B5EF4-FFF2-40B4-BE49-F238E27FC236}">
                <a16:creationId xmlns:a16="http://schemas.microsoft.com/office/drawing/2014/main" id="{03393199-9E4B-433D-9FFB-D287A271ABF2}"/>
              </a:ext>
            </a:extLst>
          </p:cNvPr>
          <p:cNvSpPr txBox="1"/>
          <p:nvPr/>
        </p:nvSpPr>
        <p:spPr>
          <a:xfrm>
            <a:off x="3796747" y="5664823"/>
            <a:ext cx="3638525" cy="400110"/>
          </a:xfrm>
          <a:prstGeom prst="rect">
            <a:avLst/>
          </a:prstGeom>
          <a:noFill/>
        </p:spPr>
        <p:txBody>
          <a:bodyPr wrap="square" rtlCol="0">
            <a:spAutoFit/>
          </a:bodyPr>
          <a:lstStyle/>
          <a:p>
            <a:r>
              <a:rPr lang="en-US" sz="1000" dirty="0"/>
              <a:t>*</a:t>
            </a:r>
            <a:r>
              <a:rPr lang="en-US" sz="1000" baseline="30000" dirty="0"/>
              <a:t>1</a:t>
            </a:r>
            <a:r>
              <a:rPr lang="en-US" sz="1000" dirty="0"/>
              <a:t> : Application features (not related with system SW). </a:t>
            </a:r>
          </a:p>
          <a:p>
            <a:r>
              <a:rPr lang="en-US" sz="1000" dirty="0"/>
              <a:t>These application software will be available as scheduled above.</a:t>
            </a:r>
          </a:p>
        </p:txBody>
      </p:sp>
    </p:spTree>
    <p:extLst>
      <p:ext uri="{BB962C8B-B14F-4D97-AF65-F5344CB8AC3E}">
        <p14:creationId xmlns:p14="http://schemas.microsoft.com/office/powerpoint/2010/main" val="791251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2432361090"/>
              </p:ext>
            </p:extLst>
          </p:nvPr>
        </p:nvGraphicFramePr>
        <p:xfrm>
          <a:off x="181951" y="1311155"/>
          <a:ext cx="8780097" cy="4068228"/>
        </p:xfrm>
        <a:graphic>
          <a:graphicData uri="http://schemas.openxmlformats.org/drawingml/2006/table">
            <a:tbl>
              <a:tblPr firstRow="1" firstCol="1" bandCol="1">
                <a:tableStyleId>{1FECB4D8-DB02-4DC6-A0A2-4F2EBAE1DC90}</a:tableStyleId>
              </a:tblPr>
              <a:tblGrid>
                <a:gridCol w="649322">
                  <a:extLst>
                    <a:ext uri="{9D8B030D-6E8A-4147-A177-3AD203B41FA5}">
                      <a16:colId xmlns:a16="http://schemas.microsoft.com/office/drawing/2014/main" val="4043843957"/>
                    </a:ext>
                  </a:extLst>
                </a:gridCol>
                <a:gridCol w="886691">
                  <a:extLst>
                    <a:ext uri="{9D8B030D-6E8A-4147-A177-3AD203B41FA5}">
                      <a16:colId xmlns:a16="http://schemas.microsoft.com/office/drawing/2014/main" val="1825463668"/>
                    </a:ext>
                  </a:extLst>
                </a:gridCol>
                <a:gridCol w="923636">
                  <a:extLst>
                    <a:ext uri="{9D8B030D-6E8A-4147-A177-3AD203B41FA5}">
                      <a16:colId xmlns:a16="http://schemas.microsoft.com/office/drawing/2014/main" val="4104148805"/>
                    </a:ext>
                  </a:extLst>
                </a:gridCol>
                <a:gridCol w="849745">
                  <a:extLst>
                    <a:ext uri="{9D8B030D-6E8A-4147-A177-3AD203B41FA5}">
                      <a16:colId xmlns:a16="http://schemas.microsoft.com/office/drawing/2014/main" val="3520993716"/>
                    </a:ext>
                  </a:extLst>
                </a:gridCol>
                <a:gridCol w="2346037">
                  <a:extLst>
                    <a:ext uri="{9D8B030D-6E8A-4147-A177-3AD203B41FA5}">
                      <a16:colId xmlns:a16="http://schemas.microsoft.com/office/drawing/2014/main" val="3391858910"/>
                    </a:ext>
                  </a:extLst>
                </a:gridCol>
                <a:gridCol w="1727200">
                  <a:extLst>
                    <a:ext uri="{9D8B030D-6E8A-4147-A177-3AD203B41FA5}">
                      <a16:colId xmlns:a16="http://schemas.microsoft.com/office/drawing/2014/main" val="2858777239"/>
                    </a:ext>
                  </a:extLst>
                </a:gridCol>
                <a:gridCol w="1397466">
                  <a:extLst>
                    <a:ext uri="{9D8B030D-6E8A-4147-A177-3AD203B41FA5}">
                      <a16:colId xmlns:a16="http://schemas.microsoft.com/office/drawing/2014/main" val="3938852905"/>
                    </a:ext>
                  </a:extLst>
                </a:gridCol>
              </a:tblGrid>
              <a:tr h="1351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rgbClr val="FFFFFF"/>
                        </a:solidFill>
                        <a:effectLst/>
                        <a:latin typeface="+mn-lt"/>
                        <a:cs typeface="Arial" panose="020B0604020202020204" pitchFamily="34" charset="0"/>
                      </a:endParaRPr>
                    </a:p>
                  </a:txBody>
                  <a:tcPr marL="40499" marR="40499" marT="20249" marB="20249"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dirty="0"/>
                        <a:t>Unified v3.0</a:t>
                      </a:r>
                      <a:endParaRPr lang="en-US" altLang="ko-KR" sz="1100" dirty="0">
                        <a:solidFill>
                          <a:srgbClr val="0000CC"/>
                        </a:solidFill>
                        <a:latin typeface="+mn-lt"/>
                        <a:cs typeface="Arial" panose="020B0604020202020204" pitchFamily="34" charset="0"/>
                      </a:endParaRPr>
                    </a:p>
                  </a:txBody>
                  <a:tcPr marL="40499" marR="40499" marT="20249" marB="2024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dirty="0"/>
                        <a:t>Unified v3.1</a:t>
                      </a:r>
                      <a:endParaRPr lang="en-US" altLang="ko-KR" sz="1100" dirty="0">
                        <a:solidFill>
                          <a:srgbClr val="0000CC"/>
                        </a:solidFill>
                        <a:latin typeface="+mn-lt"/>
                        <a:cs typeface="Arial" panose="020B0604020202020204" pitchFamily="34" charset="0"/>
                      </a:endParaRPr>
                    </a:p>
                  </a:txBody>
                  <a:tcPr marL="40499" marR="40499" marT="20249" marB="2024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dirty="0"/>
                        <a:t>Unified v3.5</a:t>
                      </a:r>
                      <a:endParaRPr lang="en-US" altLang="ko-KR" sz="1100" dirty="0">
                        <a:solidFill>
                          <a:srgbClr val="0000CC"/>
                        </a:solidFill>
                        <a:latin typeface="+mn-lt"/>
                        <a:cs typeface="Arial" panose="020B0604020202020204" pitchFamily="34" charset="0"/>
                      </a:endParaRPr>
                    </a:p>
                  </a:txBody>
                  <a:tcPr marL="40499" marR="40499" marT="20249" marB="2024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dirty="0"/>
                        <a:t>Unified v4.0</a:t>
                      </a:r>
                      <a:endParaRPr lang="en-US" altLang="ko-KR" sz="1100" dirty="0">
                        <a:solidFill>
                          <a:srgbClr val="0000CC"/>
                        </a:solidFill>
                        <a:latin typeface="+mn-lt"/>
                        <a:cs typeface="Arial" panose="020B0604020202020204" pitchFamily="34" charset="0"/>
                      </a:endParaRPr>
                    </a:p>
                  </a:txBody>
                  <a:tcPr marL="40499" marR="40499" marT="20249" marB="2024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dirty="0"/>
                        <a:t>Unified v4.1</a:t>
                      </a:r>
                      <a:endParaRPr lang="en-US" altLang="ko-KR" sz="1100" dirty="0">
                        <a:solidFill>
                          <a:srgbClr val="0000CC"/>
                        </a:solidFill>
                        <a:latin typeface="+mn-lt"/>
                        <a:cs typeface="Arial" panose="020B0604020202020204" pitchFamily="34" charset="0"/>
                      </a:endParaRPr>
                    </a:p>
                  </a:txBody>
                  <a:tcPr marL="40499" marR="40499" marT="20249" marB="2024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dirty="0"/>
                        <a:t>Unified v5.0</a:t>
                      </a:r>
                      <a:endParaRPr lang="en-US" altLang="ko-KR" sz="1100" dirty="0">
                        <a:solidFill>
                          <a:srgbClr val="0000CC"/>
                        </a:solidFill>
                        <a:latin typeface="+mn-lt"/>
                        <a:cs typeface="Arial" panose="020B0604020202020204" pitchFamily="34" charset="0"/>
                      </a:endParaRPr>
                    </a:p>
                  </a:txBody>
                  <a:tcPr marL="40499" marR="40499" marT="20249" marB="20249" anchor="ctr"/>
                </a:tc>
                <a:extLst>
                  <a:ext uri="{0D108BD9-81ED-4DB2-BD59-A6C34878D82A}">
                    <a16:rowId xmlns:a16="http://schemas.microsoft.com/office/drawing/2014/main" val="10000"/>
                  </a:ext>
                </a:extLst>
              </a:tr>
              <a:tr h="243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a:ln>
                            <a:noFill/>
                          </a:ln>
                          <a:effectLst/>
                        </a:rPr>
                        <a:t>CCX</a:t>
                      </a:r>
                      <a:endParaRPr kumimoji="0" lang="en-US" sz="1000" b="1" i="0" u="none" strike="noStrike" cap="none" normalizeH="0" baseline="0" dirty="0">
                        <a:ln>
                          <a:noFill/>
                        </a:ln>
                        <a:solidFill>
                          <a:schemeClr val="tx1"/>
                        </a:solidFill>
                        <a:effectLst/>
                        <a:latin typeface="+mn-lt"/>
                        <a:cs typeface="Arial" panose="020B0604020202020204" pitchFamily="34" charset="0"/>
                      </a:endParaRPr>
                    </a:p>
                  </a:txBody>
                  <a:tcPr marL="40499" marR="40499" marT="20249" marB="20249" anchor="ctr" horzOverflow="overflow"/>
                </a:tc>
                <a:tc>
                  <a:txBody>
                    <a:bodyPr/>
                    <a:lstStyle/>
                    <a:p>
                      <a:pPr marL="177800" marR="0" lvl="0" indent="-1778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ko-KR" sz="1000" b="0" u="none" strike="noStrike" kern="1200" cap="none" normalizeH="0" baseline="0" dirty="0">
                        <a:ln>
                          <a:noFill/>
                        </a:ln>
                        <a:solidFill>
                          <a:schemeClr val="tx1"/>
                        </a:solidFill>
                        <a:effectLst/>
                        <a:latin typeface="+mn-lt"/>
                        <a:ea typeface="+mn-ea"/>
                        <a:cs typeface="Arial" panose="020B0604020202020204" pitchFamily="34" charset="0"/>
                      </a:endParaRPr>
                    </a:p>
                    <a:p>
                      <a:pPr marL="177800" marR="0" lvl="0" indent="-1778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ko-KR" sz="1000" b="0" u="none" strike="noStrike" kern="1200" cap="none" normalizeH="0" baseline="0" dirty="0">
                        <a:ln>
                          <a:noFill/>
                        </a:ln>
                        <a:solidFill>
                          <a:schemeClr val="tx1"/>
                        </a:solidFill>
                        <a:effectLst/>
                        <a:latin typeface="+mn-lt"/>
                        <a:ea typeface="+mn-ea"/>
                        <a:cs typeface="Arial" panose="020B0604020202020204" pitchFamily="34" charset="0"/>
                      </a:endParaRPr>
                    </a:p>
                  </a:txBody>
                  <a:tcPr marL="40499" marR="40499" marT="20249" marB="20249" horzOverflow="overflow"/>
                </a:tc>
                <a:tc>
                  <a:txBody>
                    <a:bodyPr/>
                    <a:lstStyle/>
                    <a:p>
                      <a:pPr marL="177800" marR="0" lvl="0" indent="-1778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ko-KR" sz="1000" b="0" u="none" strike="noStrike" kern="1200" cap="none" normalizeH="0" baseline="0" dirty="0">
                        <a:ln>
                          <a:noFill/>
                        </a:ln>
                        <a:solidFill>
                          <a:schemeClr val="tx1"/>
                        </a:solidFill>
                        <a:effectLst/>
                        <a:latin typeface="+mn-lt"/>
                        <a:ea typeface="+mn-ea"/>
                        <a:cs typeface="Arial" panose="020B0604020202020204" pitchFamily="34" charset="0"/>
                      </a:endParaRPr>
                    </a:p>
                  </a:txBody>
                  <a:tcPr marL="40499" marR="40499" marT="20249" marB="20249" horzOverflow="overflow"/>
                </a:tc>
                <a:tc>
                  <a:txBody>
                    <a:bodyPr/>
                    <a:lstStyle/>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ko-KR" sz="1000" b="0" u="none" strike="noStrike" kern="1200" cap="none" normalizeH="0" baseline="0" dirty="0">
                        <a:ln>
                          <a:noFill/>
                        </a:ln>
                        <a:solidFill>
                          <a:srgbClr val="FF0000"/>
                        </a:solidFill>
                        <a:effectLst/>
                        <a:latin typeface="+mn-lt"/>
                        <a:ea typeface="+mn-ea"/>
                        <a:cs typeface="Arial" panose="020B0604020202020204" pitchFamily="34" charset="0"/>
                      </a:endParaRPr>
                    </a:p>
                  </a:txBody>
                  <a:tcPr marL="40499" marR="40499" marT="20249" marB="20249" horzOverflow="overflow"/>
                </a:tc>
                <a:tc>
                  <a:txBody>
                    <a:bodyPr/>
                    <a:lstStyle/>
                    <a:p>
                      <a:pPr marL="111125" marR="0" lvl="0" indent="-111125"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ko-KR" sz="1000" b="1" u="none" strike="noStrike" kern="1200" cap="none" normalizeH="0" baseline="0" dirty="0">
                          <a:ln>
                            <a:noFill/>
                          </a:ln>
                          <a:solidFill>
                            <a:schemeClr val="tx1"/>
                          </a:solidFill>
                          <a:effectLst/>
                        </a:rPr>
                        <a:t>V1.0 </a:t>
                      </a:r>
                      <a:r>
                        <a:rPr kumimoji="0" lang="en-US" altLang="ko-KR" sz="1000" u="none" strike="noStrike" kern="1200" cap="none" normalizeH="0" baseline="0" dirty="0">
                          <a:ln>
                            <a:noFill/>
                          </a:ln>
                          <a:solidFill>
                            <a:schemeClr val="tx1"/>
                          </a:solidFill>
                          <a:effectLst/>
                        </a:rPr>
                        <a:t>(Oct/2019, Unified 3.5+)</a:t>
                      </a:r>
                      <a:endParaRPr kumimoji="0" lang="en-US" altLang="ko-KR" sz="1000" b="0" u="none" strike="noStrike" kern="1200" cap="none" normalizeH="0" baseline="0" dirty="0">
                        <a:ln>
                          <a:noFill/>
                        </a:ln>
                        <a:solidFill>
                          <a:schemeClr val="tx1"/>
                        </a:solidFill>
                        <a:effectLst/>
                        <a:latin typeface="+mn-lt"/>
                        <a:ea typeface="+mn-ea"/>
                        <a:cs typeface="Arial" panose="020B0604020202020204" pitchFamily="34" charset="0"/>
                      </a:endParaRPr>
                    </a:p>
                    <a:p>
                      <a:pPr marL="177800" marR="0" lvl="0" indent="-1778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ko-KR" sz="1000" b="0" u="none" strike="noStrike" kern="1200" cap="none" normalizeH="0" baseline="0" dirty="0">
                        <a:ln>
                          <a:noFill/>
                        </a:ln>
                        <a:solidFill>
                          <a:schemeClr val="tx1"/>
                        </a:solidFill>
                        <a:effectLst/>
                        <a:latin typeface="+mn-lt"/>
                        <a:ea typeface="+mn-ea"/>
                        <a:cs typeface="Arial" panose="020B0604020202020204" pitchFamily="34" charset="0"/>
                      </a:endParaRPr>
                    </a:p>
                  </a:txBody>
                  <a:tcPr marL="40499" marR="40499" marT="20249" marB="20249" horzOverflow="overflow"/>
                </a:tc>
                <a:tc>
                  <a:txBody>
                    <a:bodyPr/>
                    <a:lstStyle/>
                    <a:p>
                      <a:pPr marL="177800" marR="0" lvl="0" indent="-1778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ko-KR" sz="1000" b="0" u="none" strike="noStrike" kern="1200" cap="none" normalizeH="0" baseline="0" dirty="0">
                        <a:ln>
                          <a:noFill/>
                        </a:ln>
                        <a:solidFill>
                          <a:schemeClr val="tx1"/>
                        </a:solidFill>
                        <a:effectLst/>
                        <a:latin typeface="+mn-lt"/>
                        <a:ea typeface="+mn-ea"/>
                        <a:cs typeface="Arial" panose="020B0604020202020204" pitchFamily="34" charset="0"/>
                      </a:endParaRPr>
                    </a:p>
                  </a:txBody>
                  <a:tcPr marL="40499" marR="40499" marT="20249" marB="20249" horzOverflow="overflow"/>
                </a:tc>
                <a:tc>
                  <a:txBody>
                    <a:bodyPr/>
                    <a:lstStyle/>
                    <a:p>
                      <a:pPr marL="177800" marR="0" lvl="0" indent="-1778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ko-KR" sz="1000" b="0" u="none" strike="noStrike" kern="1200" cap="none" normalizeH="0" baseline="0" dirty="0">
                        <a:ln>
                          <a:noFill/>
                        </a:ln>
                        <a:solidFill>
                          <a:schemeClr val="tx1"/>
                        </a:solidFill>
                        <a:effectLst/>
                        <a:latin typeface="+mn-lt"/>
                        <a:ea typeface="+mn-ea"/>
                        <a:cs typeface="Arial" panose="020B0604020202020204" pitchFamily="34" charset="0"/>
                      </a:endParaRPr>
                    </a:p>
                  </a:txBody>
                  <a:tcPr marL="40499" marR="40499" marT="20249" marB="20249" horzOverflow="overflow"/>
                </a:tc>
                <a:extLst>
                  <a:ext uri="{0D108BD9-81ED-4DB2-BD59-A6C34878D82A}">
                    <a16:rowId xmlns:a16="http://schemas.microsoft.com/office/drawing/2014/main" val="1761810718"/>
                  </a:ext>
                </a:extLst>
              </a:tr>
              <a:tr h="2327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a:ln>
                            <a:noFill/>
                          </a:ln>
                          <a:effectLst/>
                        </a:rPr>
                        <a:t>CCX R+</a:t>
                      </a:r>
                      <a:endParaRPr kumimoji="0" lang="en-US" sz="1000" b="1" i="0" u="none" strike="noStrike" cap="none" normalizeH="0" baseline="0" dirty="0">
                        <a:ln>
                          <a:noFill/>
                        </a:ln>
                        <a:solidFill>
                          <a:schemeClr val="tx1"/>
                        </a:solidFill>
                        <a:effectLst/>
                        <a:latin typeface="+mn-lt"/>
                        <a:cs typeface="Arial" panose="020B0604020202020204" pitchFamily="34" charset="0"/>
                      </a:endParaRPr>
                    </a:p>
                  </a:txBody>
                  <a:tcPr marL="40499" marR="40499" marT="20249" marB="20249" anchor="ctr" horzOverflow="overflow"/>
                </a:tc>
                <a:tc>
                  <a:txBody>
                    <a:bodyPr/>
                    <a:lstStyle/>
                    <a:p>
                      <a:pPr marL="177800" marR="0" lvl="0" indent="-1778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ko-KR" sz="1000" b="0" u="none" strike="noStrike" kern="1200" cap="none" normalizeH="0" baseline="0" dirty="0">
                        <a:ln>
                          <a:noFill/>
                        </a:ln>
                        <a:solidFill>
                          <a:schemeClr val="tx1"/>
                        </a:solidFill>
                        <a:effectLst/>
                        <a:latin typeface="+mn-lt"/>
                        <a:ea typeface="+mn-ea"/>
                        <a:cs typeface="Arial" panose="020B0604020202020204" pitchFamily="34" charset="0"/>
                      </a:endParaRPr>
                    </a:p>
                    <a:p>
                      <a:pPr marL="177800" marR="0" lvl="0" indent="-1778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ko-KR" sz="1000" b="0" u="none" strike="noStrike" kern="1200" cap="none" normalizeH="0" baseline="0" dirty="0">
                        <a:ln>
                          <a:noFill/>
                        </a:ln>
                        <a:solidFill>
                          <a:schemeClr val="tx1"/>
                        </a:solidFill>
                        <a:effectLst/>
                        <a:latin typeface="+mn-lt"/>
                        <a:ea typeface="+mn-ea"/>
                        <a:cs typeface="Arial" panose="020B0604020202020204" pitchFamily="34" charset="0"/>
                      </a:endParaRPr>
                    </a:p>
                  </a:txBody>
                  <a:tcPr marL="40499" marR="40499" marT="20249" marB="20249" horzOverflow="overflow"/>
                </a:tc>
                <a:tc>
                  <a:txBody>
                    <a:bodyPr/>
                    <a:lstStyle/>
                    <a:p>
                      <a:pPr marL="177800" marR="0" lvl="0" indent="-1778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ko-KR" sz="1000" b="0" u="none" strike="noStrike" kern="1200" cap="none" normalizeH="0" baseline="0" dirty="0">
                        <a:ln>
                          <a:noFill/>
                        </a:ln>
                        <a:solidFill>
                          <a:schemeClr val="tx1"/>
                        </a:solidFill>
                        <a:effectLst/>
                        <a:latin typeface="+mn-lt"/>
                        <a:ea typeface="+mn-ea"/>
                        <a:cs typeface="Arial" panose="020B0604020202020204" pitchFamily="34" charset="0"/>
                      </a:endParaRPr>
                    </a:p>
                  </a:txBody>
                  <a:tcPr marL="40499" marR="40499" marT="20249" marB="20249" horzOverflow="overflow"/>
                </a:tc>
                <a:tc>
                  <a:txBody>
                    <a:bodyPr/>
                    <a:lstStyle/>
                    <a:p>
                      <a:pPr marL="177800" marR="0" lvl="0" indent="-1778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ko-KR" sz="1000" b="0" u="none" strike="noStrike" kern="1200" cap="none" normalizeH="0" baseline="0" dirty="0">
                        <a:ln>
                          <a:noFill/>
                        </a:ln>
                        <a:solidFill>
                          <a:srgbClr val="FF0000"/>
                        </a:solidFill>
                        <a:effectLst/>
                        <a:latin typeface="+mn-lt"/>
                        <a:ea typeface="+mn-ea"/>
                        <a:cs typeface="Arial" panose="020B0604020202020204" pitchFamily="34" charset="0"/>
                      </a:endParaRPr>
                    </a:p>
                  </a:txBody>
                  <a:tcPr marL="40499" marR="40499" marT="20249" marB="20249" horzOverflow="overflow"/>
                </a:tc>
                <a:tc>
                  <a:txBody>
                    <a:bodyPr/>
                    <a:lstStyle/>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ko-KR" sz="1000" b="0" u="none" strike="noStrike" kern="1200" cap="none" normalizeH="0" baseline="0" dirty="0">
                        <a:ln>
                          <a:noFill/>
                        </a:ln>
                        <a:solidFill>
                          <a:srgbClr val="0000FF"/>
                        </a:solidFill>
                        <a:effectLst/>
                        <a:highlight>
                          <a:srgbClr val="FFFF00"/>
                        </a:highlight>
                        <a:latin typeface="+mn-lt"/>
                        <a:ea typeface="+mn-ea"/>
                        <a:cs typeface="Arial" panose="020B0604020202020204" pitchFamily="34" charset="0"/>
                      </a:endParaRPr>
                    </a:p>
                  </a:txBody>
                  <a:tcPr marL="40499" marR="40499" marT="20249" marB="20249" horzOverflow="overflow"/>
                </a:tc>
                <a:tc>
                  <a:txBody>
                    <a:bodyPr/>
                    <a:lstStyle/>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ko-KR" sz="1000" b="1" u="none" strike="noStrike" kern="1200" cap="none" normalizeH="0" baseline="0" dirty="0">
                          <a:ln>
                            <a:noFill/>
                          </a:ln>
                          <a:solidFill>
                            <a:schemeClr val="tx1">
                              <a:lumMod val="95000"/>
                              <a:lumOff val="5000"/>
                            </a:schemeClr>
                          </a:solidFill>
                          <a:effectLst/>
                          <a:latin typeface="+mn-lt"/>
                          <a:ea typeface="+mn-ea"/>
                          <a:cs typeface="Arial" panose="020B0604020202020204" pitchFamily="34" charset="0"/>
                        </a:rPr>
                        <a:t>V1.1B</a:t>
                      </a:r>
                    </a:p>
                  </a:txBody>
                  <a:tcPr marL="40499" marR="40499" marT="20249" marB="20249" horzOverflow="overflow"/>
                </a:tc>
                <a:tc>
                  <a:txBody>
                    <a:bodyPr/>
                    <a:lstStyle/>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ko-KR" sz="1000" b="0" u="none" strike="noStrike" kern="1200" cap="none" normalizeH="0" baseline="0" dirty="0">
                        <a:ln>
                          <a:noFill/>
                        </a:ln>
                        <a:solidFill>
                          <a:srgbClr val="0000FF"/>
                        </a:solidFill>
                        <a:effectLst/>
                        <a:highlight>
                          <a:srgbClr val="FFFF00"/>
                        </a:highlight>
                        <a:latin typeface="+mn-lt"/>
                        <a:ea typeface="+mn-ea"/>
                        <a:cs typeface="Arial" panose="020B0604020202020204" pitchFamily="34" charset="0"/>
                      </a:endParaRPr>
                    </a:p>
                  </a:txBody>
                  <a:tcPr marL="40499" marR="40499" marT="20249" marB="20249" horzOverflow="overflow"/>
                </a:tc>
                <a:extLst>
                  <a:ext uri="{0D108BD9-81ED-4DB2-BD59-A6C34878D82A}">
                    <a16:rowId xmlns:a16="http://schemas.microsoft.com/office/drawing/2014/main" val="4221536017"/>
                  </a:ext>
                </a:extLst>
              </a:tr>
              <a:tr h="674548">
                <a:tc>
                  <a:txBody>
                    <a:bodyPr/>
                    <a:lstStyle/>
                    <a:p>
                      <a:pPr marL="0" marR="0" indent="0" algn="ctr" defTabSz="459892" rtl="0" eaLnBrk="1" fontAlgn="auto" latinLnBrk="0" hangingPunct="1">
                        <a:lnSpc>
                          <a:spcPct val="100000"/>
                        </a:lnSpc>
                        <a:spcBef>
                          <a:spcPts val="0"/>
                        </a:spcBef>
                        <a:spcAft>
                          <a:spcPts val="0"/>
                        </a:spcAft>
                        <a:buClrTx/>
                        <a:buSzTx/>
                        <a:buFontTx/>
                        <a:buNone/>
                        <a:tabLst/>
                        <a:defRPr/>
                      </a:pPr>
                      <a:r>
                        <a:rPr lang="en-US" altLang="ko-KR" sz="1000" dirty="0"/>
                        <a:t>IPCR</a:t>
                      </a:r>
                      <a:endParaRPr lang="en-US" altLang="ko-KR" sz="1000" b="1" dirty="0">
                        <a:solidFill>
                          <a:schemeClr val="tx1"/>
                        </a:solidFill>
                        <a:latin typeface="+mn-lt"/>
                        <a:cs typeface="Arial" panose="020B0604020202020204" pitchFamily="34" charset="0"/>
                      </a:endParaRPr>
                    </a:p>
                  </a:txBody>
                  <a:tcPr marL="40499" marR="40499" marT="20249" marB="20249" anchor="ct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ko-KR" sz="1000" b="0" u="none" strike="noStrike" kern="1200" cap="none" normalizeH="0" baseline="30000" dirty="0">
                        <a:ln>
                          <a:noFill/>
                        </a:ln>
                        <a:solidFill>
                          <a:srgbClr val="0000CC"/>
                        </a:solidFill>
                        <a:effectLst/>
                        <a:latin typeface="+mn-lt"/>
                        <a:cs typeface="Arial" panose="020B0604020202020204" pitchFamily="34" charset="0"/>
                      </a:endParaRPr>
                    </a:p>
                  </a:txBody>
                  <a:tcPr marL="40499" marR="40499" marT="20249" marB="20249" horzOverflow="overflow"/>
                </a:tc>
                <a:tc>
                  <a:txBody>
                    <a:bodyPr/>
                    <a:lstStyle/>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ko-KR" sz="1000" u="none" strike="noStrike" kern="1200" cap="none" normalizeH="0" baseline="0" dirty="0">
                          <a:ln>
                            <a:noFill/>
                          </a:ln>
                          <a:effectLst/>
                        </a:rPr>
                        <a:t>IPCR 3.0 support</a:t>
                      </a:r>
                      <a:endParaRPr kumimoji="0" lang="en-US" altLang="ko-KR" sz="1000" b="0" u="none" strike="noStrike" kern="1200" cap="none" normalizeH="0" baseline="0" dirty="0">
                        <a:ln>
                          <a:noFill/>
                        </a:ln>
                        <a:solidFill>
                          <a:schemeClr val="tx1"/>
                        </a:solidFill>
                        <a:effectLst/>
                        <a:latin typeface="+mn-lt"/>
                        <a:cs typeface="Arial" panose="020B0604020202020204" pitchFamily="34" charset="0"/>
                      </a:endParaRPr>
                    </a:p>
                  </a:txBody>
                  <a:tcPr marL="40499" marR="40499" marT="20249" marB="20249" horzOverflow="overflow"/>
                </a:tc>
                <a:tc>
                  <a:txBody>
                    <a:bodyPr/>
                    <a:lstStyle/>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ko-KR" sz="1000" u="none" strike="noStrike" kern="1200" cap="none" normalizeH="0" baseline="0" dirty="0">
                          <a:ln>
                            <a:noFill/>
                          </a:ln>
                          <a:effectLst/>
                        </a:rPr>
                        <a:t>IPCR 3.0+</a:t>
                      </a:r>
                    </a:p>
                    <a:p>
                      <a:pPr marL="227013" marR="0" lvl="0" indent="-107950" algn="l" defTabSz="914400" rtl="0" eaLnBrk="1" fontAlgn="base" latinLnBrk="0" hangingPunct="1">
                        <a:lnSpc>
                          <a:spcPct val="100000"/>
                        </a:lnSpc>
                        <a:spcBef>
                          <a:spcPct val="0"/>
                        </a:spcBef>
                        <a:spcAft>
                          <a:spcPct val="0"/>
                        </a:spcAft>
                        <a:buClrTx/>
                        <a:buSzTx/>
                        <a:buFontTx/>
                        <a:buChar char="-"/>
                        <a:tabLst/>
                        <a:defRPr/>
                      </a:pPr>
                      <a:r>
                        <a:rPr kumimoji="0" lang="en-US" altLang="ko-KR" sz="1000" u="none" strike="noStrike" kern="1200" cap="none" normalizeH="0" baseline="0" dirty="0">
                          <a:ln>
                            <a:noFill/>
                          </a:ln>
                          <a:effectLst/>
                        </a:rPr>
                        <a:t>HA</a:t>
                      </a:r>
                    </a:p>
                    <a:p>
                      <a:pPr marL="227013" marR="0" lvl="0" indent="-107950" algn="l" defTabSz="914400" rtl="0" eaLnBrk="1" fontAlgn="base" latinLnBrk="0" hangingPunct="1">
                        <a:lnSpc>
                          <a:spcPct val="100000"/>
                        </a:lnSpc>
                        <a:spcBef>
                          <a:spcPct val="0"/>
                        </a:spcBef>
                        <a:spcAft>
                          <a:spcPct val="0"/>
                        </a:spcAft>
                        <a:buClrTx/>
                        <a:buSzTx/>
                        <a:buFontTx/>
                        <a:buChar char="-"/>
                        <a:tabLst/>
                        <a:defRPr/>
                      </a:pPr>
                      <a:r>
                        <a:rPr kumimoji="0" lang="en-US" altLang="ko-KR" sz="1000" u="none" strike="noStrike" kern="1200" cap="none" normalizeH="0" baseline="0" dirty="0">
                          <a:ln>
                            <a:noFill/>
                          </a:ln>
                          <a:effectLst/>
                        </a:rPr>
                        <a:t>HTTPS</a:t>
                      </a:r>
                    </a:p>
                    <a:p>
                      <a:pPr marL="227013" marR="0" lvl="0" indent="-107950" algn="l" defTabSz="914400" rtl="0" eaLnBrk="1" fontAlgn="base" latinLnBrk="0" hangingPunct="1">
                        <a:lnSpc>
                          <a:spcPct val="100000"/>
                        </a:lnSpc>
                        <a:spcBef>
                          <a:spcPct val="0"/>
                        </a:spcBef>
                        <a:spcAft>
                          <a:spcPct val="0"/>
                        </a:spcAft>
                        <a:buClrTx/>
                        <a:buSzTx/>
                        <a:buFontTx/>
                        <a:buChar char="-"/>
                        <a:tabLst/>
                        <a:defRPr/>
                      </a:pPr>
                      <a:r>
                        <a:rPr kumimoji="0" lang="en-US" altLang="ko-KR" sz="1000" u="none" strike="noStrike" kern="1200" cap="none" normalizeH="0" baseline="0" dirty="0">
                          <a:ln>
                            <a:noFill/>
                          </a:ln>
                          <a:effectLst/>
                        </a:rPr>
                        <a:t>Local language</a:t>
                      </a:r>
                      <a:endParaRPr kumimoji="0" lang="en-US" altLang="ko-KR" sz="1000" b="0" u="none" strike="noStrike" kern="1200" cap="none" normalizeH="0" baseline="0" dirty="0">
                        <a:ln>
                          <a:noFill/>
                        </a:ln>
                        <a:solidFill>
                          <a:srgbClr val="0000CC"/>
                        </a:solidFill>
                        <a:effectLst/>
                        <a:latin typeface="+mn-lt"/>
                        <a:cs typeface="Arial" panose="020B0604020202020204" pitchFamily="34" charset="0"/>
                      </a:endParaRPr>
                    </a:p>
                  </a:txBody>
                  <a:tcPr marL="40499" marR="40499" marT="20249" marB="20249" horzOverflow="overflow"/>
                </a:tc>
                <a:tc>
                  <a:txBody>
                    <a:bodyPr/>
                    <a:lstStyle/>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ko-KR" sz="1000" b="1" u="none" strike="noStrike" kern="1200" cap="none" normalizeH="0" baseline="0" dirty="0">
                          <a:ln>
                            <a:noFill/>
                          </a:ln>
                          <a:effectLst/>
                        </a:rPr>
                        <a:t>V3.1</a:t>
                      </a:r>
                      <a:r>
                        <a:rPr kumimoji="0" lang="en-US" altLang="ko-KR" sz="1000" u="none" strike="noStrike" kern="1200" cap="none" normalizeH="0" baseline="0" dirty="0">
                          <a:ln>
                            <a:noFill/>
                          </a:ln>
                          <a:effectLst/>
                        </a:rPr>
                        <a:t> (Sep/2019, Unified 3.5+)</a:t>
                      </a:r>
                    </a:p>
                    <a:p>
                      <a:pPr marL="227013" marR="0" lvl="0" indent="-112713" algn="l" defTabSz="914400" rtl="0" eaLnBrk="1" fontAlgn="base" latinLnBrk="0" hangingPunct="1">
                        <a:lnSpc>
                          <a:spcPct val="100000"/>
                        </a:lnSpc>
                        <a:spcBef>
                          <a:spcPct val="0"/>
                        </a:spcBef>
                        <a:spcAft>
                          <a:spcPct val="0"/>
                        </a:spcAft>
                        <a:buClrTx/>
                        <a:buSzTx/>
                        <a:buFontTx/>
                        <a:buChar char="-"/>
                        <a:tabLst/>
                      </a:pPr>
                      <a:r>
                        <a:rPr kumimoji="0" lang="en-US" sz="1000" u="none" strike="noStrike" cap="none" normalizeH="0" baseline="0" dirty="0">
                          <a:ln>
                            <a:noFill/>
                          </a:ln>
                          <a:effectLst/>
                        </a:rPr>
                        <a:t>One-file call recording</a:t>
                      </a:r>
                    </a:p>
                    <a:p>
                      <a:pPr marL="227013" marR="0" lvl="0" indent="-112713" algn="l" defTabSz="914400" rtl="0" eaLnBrk="1" fontAlgn="base" latinLnBrk="0" hangingPunct="1">
                        <a:lnSpc>
                          <a:spcPct val="100000"/>
                        </a:lnSpc>
                        <a:spcBef>
                          <a:spcPct val="0"/>
                        </a:spcBef>
                        <a:spcAft>
                          <a:spcPct val="0"/>
                        </a:spcAft>
                        <a:buClrTx/>
                        <a:buSzTx/>
                        <a:buFontTx/>
                        <a:buChar char="-"/>
                        <a:tabLst/>
                      </a:pPr>
                      <a:r>
                        <a:rPr kumimoji="0" lang="en-US" sz="1000" u="none" strike="noStrike" cap="none" normalizeH="0" baseline="0" dirty="0">
                          <a:ln>
                            <a:noFill/>
                          </a:ln>
                          <a:effectLst/>
                        </a:rPr>
                        <a:t>Delete registered agent</a:t>
                      </a:r>
                    </a:p>
                    <a:p>
                      <a:pPr marL="227013" marR="0" lvl="0" indent="-112713" algn="l" defTabSz="914400" rtl="0" eaLnBrk="1" fontAlgn="base" latinLnBrk="0" hangingPunct="1">
                        <a:lnSpc>
                          <a:spcPct val="100000"/>
                        </a:lnSpc>
                        <a:spcBef>
                          <a:spcPct val="0"/>
                        </a:spcBef>
                        <a:spcAft>
                          <a:spcPct val="0"/>
                        </a:spcAft>
                        <a:buClrTx/>
                        <a:buSzTx/>
                        <a:buFontTx/>
                        <a:buChar char="-"/>
                        <a:tabLst/>
                      </a:pPr>
                      <a:r>
                        <a:rPr kumimoji="0" lang="en-US" sz="1000" u="none" strike="noStrike" cap="none" normalizeH="0" baseline="0" dirty="0">
                          <a:ln>
                            <a:noFill/>
                          </a:ln>
                          <a:effectLst/>
                        </a:rPr>
                        <a:t>Failover support for Call server Geo redundancy</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ko-KR" sz="1000" b="0" u="none" strike="noStrike" kern="1200" cap="none" normalizeH="0" baseline="0" dirty="0">
                        <a:ln>
                          <a:noFill/>
                        </a:ln>
                        <a:solidFill>
                          <a:srgbClr val="0000CC"/>
                        </a:solidFill>
                        <a:effectLst/>
                        <a:latin typeface="+mn-lt"/>
                        <a:cs typeface="Arial" panose="020B0604020202020204" pitchFamily="34" charset="0"/>
                      </a:endParaRPr>
                    </a:p>
                  </a:txBody>
                  <a:tcPr marL="40499" marR="40499" marT="20249" marB="20249" horzOverflow="overflow"/>
                </a:tc>
                <a:tc>
                  <a:txBody>
                    <a:bodyPr/>
                    <a:lstStyle/>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ko-KR" sz="1000" b="1" u="none" strike="noStrike" kern="1200" cap="none" normalizeH="0" baseline="0" dirty="0">
                          <a:ln>
                            <a:noFill/>
                          </a:ln>
                          <a:effectLst/>
                        </a:rPr>
                        <a:t>V3.2</a:t>
                      </a:r>
                      <a:r>
                        <a:rPr kumimoji="0" lang="en-US" altLang="ko-KR" sz="1000" u="none" strike="noStrike" kern="1200" cap="none" normalizeH="0" baseline="0" dirty="0">
                          <a:ln>
                            <a:noFill/>
                          </a:ln>
                          <a:effectLst/>
                        </a:rPr>
                        <a:t> (Oct/2020) </a:t>
                      </a:r>
                    </a:p>
                    <a:p>
                      <a:pPr marL="227013" marR="0" lvl="0" indent="-112713" algn="l" defTabSz="914400" rtl="0" eaLnBrk="1" fontAlgn="base" latinLnBrk="0" hangingPunct="1">
                        <a:lnSpc>
                          <a:spcPct val="100000"/>
                        </a:lnSpc>
                        <a:spcBef>
                          <a:spcPct val="0"/>
                        </a:spcBef>
                        <a:spcAft>
                          <a:spcPct val="0"/>
                        </a:spcAft>
                        <a:buClrTx/>
                        <a:buSzTx/>
                        <a:buFontTx/>
                        <a:buChar char="-"/>
                        <a:tabLst/>
                      </a:pPr>
                      <a:r>
                        <a:rPr kumimoji="0" lang="en-US" sz="1000" u="none" strike="noStrike" cap="none" normalizeH="0" baseline="0" dirty="0">
                          <a:ln>
                            <a:noFill/>
                          </a:ln>
                          <a:effectLst/>
                        </a:rPr>
                        <a:t>AWS support</a:t>
                      </a:r>
                    </a:p>
                    <a:p>
                      <a:pPr marL="227013" marR="0" lvl="0" indent="-112713" algn="l" defTabSz="914400" rtl="0" eaLnBrk="1" fontAlgn="base" latinLnBrk="0" hangingPunct="1">
                        <a:lnSpc>
                          <a:spcPct val="100000"/>
                        </a:lnSpc>
                        <a:spcBef>
                          <a:spcPct val="0"/>
                        </a:spcBef>
                        <a:spcAft>
                          <a:spcPct val="0"/>
                        </a:spcAft>
                        <a:buClrTx/>
                        <a:buSzTx/>
                        <a:buFontTx/>
                        <a:buChar char="-"/>
                        <a:tabLst/>
                        <a:defRPr/>
                      </a:pPr>
                      <a:r>
                        <a:rPr lang="en-US" altLang="ko-KR" sz="1000" kern="1200" baseline="0" dirty="0">
                          <a:solidFill>
                            <a:schemeClr val="tx1"/>
                          </a:solidFill>
                        </a:rPr>
                        <a:t>Recording cancel while auto call recording mode </a:t>
                      </a:r>
                      <a:endParaRPr kumimoji="0" lang="en-US" altLang="ko-KR" sz="1000" b="0" u="none" strike="noStrike" kern="1200" cap="none" normalizeH="0" baseline="0" dirty="0">
                        <a:ln>
                          <a:noFill/>
                        </a:ln>
                        <a:solidFill>
                          <a:srgbClr val="0000CC"/>
                        </a:solidFill>
                        <a:effectLst/>
                        <a:latin typeface="+mn-lt"/>
                        <a:cs typeface="Arial" panose="020B0604020202020204" pitchFamily="34" charset="0"/>
                      </a:endParaRPr>
                    </a:p>
                  </a:txBody>
                  <a:tcPr marL="40499" marR="40499" marT="20249" marB="20249"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ko-KR" sz="1000" b="0" u="none" strike="noStrike" kern="1200" cap="none" normalizeH="0" baseline="0" dirty="0">
                        <a:ln>
                          <a:noFill/>
                        </a:ln>
                        <a:solidFill>
                          <a:srgbClr val="0000CC"/>
                        </a:solidFill>
                        <a:effectLst/>
                        <a:latin typeface="+mn-lt"/>
                        <a:cs typeface="Arial" panose="020B0604020202020204" pitchFamily="34" charset="0"/>
                      </a:endParaRPr>
                    </a:p>
                  </a:txBody>
                  <a:tcPr marL="40499" marR="40499" marT="20249" marB="20249" horzOverflow="overflow"/>
                </a:tc>
                <a:extLst>
                  <a:ext uri="{0D108BD9-81ED-4DB2-BD59-A6C34878D82A}">
                    <a16:rowId xmlns:a16="http://schemas.microsoft.com/office/drawing/2014/main" val="294223665"/>
                  </a:ext>
                </a:extLst>
              </a:tr>
              <a:tr h="458799">
                <a:tc>
                  <a:txBody>
                    <a:bodyPr/>
                    <a:lstStyle/>
                    <a:p>
                      <a:pPr marL="0" marR="0" indent="0" algn="ctr" defTabSz="459892" rtl="0" eaLnBrk="1" fontAlgn="auto" latinLnBrk="0" hangingPunct="1">
                        <a:lnSpc>
                          <a:spcPct val="100000"/>
                        </a:lnSpc>
                        <a:spcBef>
                          <a:spcPts val="0"/>
                        </a:spcBef>
                        <a:spcAft>
                          <a:spcPts val="0"/>
                        </a:spcAft>
                        <a:buClrTx/>
                        <a:buSzTx/>
                        <a:buFontTx/>
                        <a:buNone/>
                        <a:tabLst/>
                        <a:defRPr/>
                      </a:pPr>
                      <a:r>
                        <a:rPr lang="en-US" altLang="ko-KR" sz="1000" b="1" dirty="0">
                          <a:solidFill>
                            <a:schemeClr val="tx1"/>
                          </a:solidFill>
                          <a:latin typeface="+mn-lt"/>
                          <a:cs typeface="Arial" panose="020B0604020202020204" pitchFamily="34" charset="0"/>
                        </a:rPr>
                        <a:t>NMS</a:t>
                      </a:r>
                    </a:p>
                  </a:txBody>
                  <a:tcPr marL="40499" marR="40499" marT="20249" marB="20249" anchor="ct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ko-KR" sz="1000" b="0" u="none" strike="noStrike" kern="1200" cap="none" normalizeH="0" baseline="30000" dirty="0">
                        <a:ln>
                          <a:noFill/>
                        </a:ln>
                        <a:solidFill>
                          <a:srgbClr val="0000CC"/>
                        </a:solidFill>
                        <a:effectLst/>
                        <a:latin typeface="+mn-lt"/>
                        <a:cs typeface="Arial" panose="020B0604020202020204" pitchFamily="34" charset="0"/>
                      </a:endParaRPr>
                    </a:p>
                  </a:txBody>
                  <a:tcPr marL="40499" marR="40499" marT="20249" marB="20249" horzOverflow="overflow"/>
                </a:tc>
                <a:tc>
                  <a:txBody>
                    <a:bodyPr/>
                    <a:lstStyle/>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ko-KR" sz="1000" b="0" u="none" strike="noStrike" kern="1200" cap="none" normalizeH="0" baseline="0" dirty="0">
                        <a:ln>
                          <a:noFill/>
                        </a:ln>
                        <a:solidFill>
                          <a:schemeClr val="tx1"/>
                        </a:solidFill>
                        <a:effectLst/>
                        <a:latin typeface="+mn-lt"/>
                        <a:cs typeface="Arial" panose="020B0604020202020204" pitchFamily="34" charset="0"/>
                      </a:endParaRPr>
                    </a:p>
                  </a:txBody>
                  <a:tcPr marL="40499" marR="40499" marT="20249" marB="20249" horzOverflow="overflow"/>
                </a:tc>
                <a:tc>
                  <a:txBody>
                    <a:bodyPr/>
                    <a:lstStyle/>
                    <a:p>
                      <a:pPr marL="227013" marR="0" lvl="0" indent="-107950" algn="l" defTabSz="914400" rtl="0" eaLnBrk="1" fontAlgn="base" latinLnBrk="0" hangingPunct="1">
                        <a:lnSpc>
                          <a:spcPct val="100000"/>
                        </a:lnSpc>
                        <a:spcBef>
                          <a:spcPct val="0"/>
                        </a:spcBef>
                        <a:spcAft>
                          <a:spcPct val="0"/>
                        </a:spcAft>
                        <a:buClrTx/>
                        <a:buSzTx/>
                        <a:buFontTx/>
                        <a:buChar char="-"/>
                        <a:tabLst/>
                        <a:defRPr/>
                      </a:pPr>
                      <a:endParaRPr kumimoji="0" lang="en-US" altLang="ko-KR" sz="1000" b="0" u="none" strike="noStrike" kern="1200" cap="none" normalizeH="0" baseline="0" dirty="0">
                        <a:ln>
                          <a:noFill/>
                        </a:ln>
                        <a:solidFill>
                          <a:srgbClr val="0000CC"/>
                        </a:solidFill>
                        <a:effectLst/>
                        <a:latin typeface="+mn-lt"/>
                        <a:cs typeface="Arial" panose="020B0604020202020204" pitchFamily="34" charset="0"/>
                      </a:endParaRPr>
                    </a:p>
                  </a:txBody>
                  <a:tcPr marL="40499" marR="40499" marT="20249" marB="20249"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ko-KR" sz="1000" b="0" u="none" strike="noStrike" kern="1200" cap="none" normalizeH="0" baseline="0" dirty="0">
                        <a:ln>
                          <a:noFill/>
                        </a:ln>
                        <a:solidFill>
                          <a:srgbClr val="0000CC"/>
                        </a:solidFill>
                        <a:effectLst/>
                        <a:latin typeface="+mn-lt"/>
                        <a:cs typeface="Arial" panose="020B0604020202020204" pitchFamily="34" charset="0"/>
                      </a:endParaRPr>
                    </a:p>
                  </a:txBody>
                  <a:tcPr marL="40499" marR="40499" marT="20249" marB="20249" horzOverflow="overflow"/>
                </a:tc>
                <a:tc>
                  <a:txBody>
                    <a:bodyPr/>
                    <a:lstStyle/>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ko-KR" sz="1000" b="1" u="none" strike="noStrike" kern="1200" cap="none" normalizeH="0" baseline="0" dirty="0">
                          <a:ln>
                            <a:noFill/>
                          </a:ln>
                          <a:effectLst/>
                        </a:rPr>
                        <a:t>V2.1</a:t>
                      </a:r>
                      <a:r>
                        <a:rPr kumimoji="0" lang="en-US" altLang="ko-KR" sz="1000" u="none" strike="noStrike" kern="1200" cap="none" normalizeH="0" baseline="0" dirty="0">
                          <a:ln>
                            <a:noFill/>
                          </a:ln>
                          <a:effectLst/>
                        </a:rPr>
                        <a:t> </a:t>
                      </a:r>
                    </a:p>
                    <a:p>
                      <a:pPr marL="227013" marR="0" lvl="0" indent="-112713" algn="l" defTabSz="914400" rtl="0" eaLnBrk="1" fontAlgn="base" latinLnBrk="0" hangingPunct="1">
                        <a:lnSpc>
                          <a:spcPct val="100000"/>
                        </a:lnSpc>
                        <a:spcBef>
                          <a:spcPct val="0"/>
                        </a:spcBef>
                        <a:spcAft>
                          <a:spcPct val="0"/>
                        </a:spcAft>
                        <a:buClrTx/>
                        <a:buSzTx/>
                        <a:buFontTx/>
                        <a:buChar char="-"/>
                        <a:tabLst/>
                      </a:pPr>
                      <a:r>
                        <a:rPr kumimoji="0" lang="en-US" sz="1000" u="none" strike="noStrike" cap="none" normalizeH="0" baseline="0" dirty="0">
                          <a:ln>
                            <a:noFill/>
                          </a:ln>
                          <a:effectLst/>
                        </a:rPr>
                        <a:t>eMG100</a:t>
                      </a:r>
                    </a:p>
                    <a:p>
                      <a:pPr marL="227013" marR="0" lvl="0" indent="-112713" algn="l" defTabSz="914400" rtl="0" eaLnBrk="1" fontAlgn="base" latinLnBrk="0" hangingPunct="1">
                        <a:lnSpc>
                          <a:spcPct val="100000"/>
                        </a:lnSpc>
                        <a:spcBef>
                          <a:spcPct val="0"/>
                        </a:spcBef>
                        <a:spcAft>
                          <a:spcPct val="0"/>
                        </a:spcAft>
                        <a:buClrTx/>
                        <a:buSzTx/>
                        <a:buFontTx/>
                        <a:buChar char="-"/>
                        <a:tabLst/>
                      </a:pPr>
                      <a:r>
                        <a:rPr kumimoji="0" lang="en-US" sz="1000" u="none" strike="noStrike" cap="none" normalizeH="0" baseline="0" dirty="0">
                          <a:ln>
                            <a:noFill/>
                          </a:ln>
                          <a:effectLst/>
                        </a:rPr>
                        <a:t>1000i</a:t>
                      </a:r>
                    </a:p>
                    <a:p>
                      <a:pPr marL="227013" marR="0" lvl="0" indent="-112713" algn="l" defTabSz="914400" rtl="0" eaLnBrk="1" fontAlgn="base" latinLnBrk="0" hangingPunct="1">
                        <a:lnSpc>
                          <a:spcPct val="100000"/>
                        </a:lnSpc>
                        <a:spcBef>
                          <a:spcPct val="0"/>
                        </a:spcBef>
                        <a:spcAft>
                          <a:spcPct val="0"/>
                        </a:spcAft>
                        <a:buClrTx/>
                        <a:buSzTx/>
                        <a:buFontTx/>
                        <a:buChar char="-"/>
                        <a:tabLst/>
                      </a:pPr>
                      <a:r>
                        <a:rPr kumimoji="0" lang="en-US" sz="1000" u="none" strike="noStrike" cap="none" normalizeH="0" baseline="0" dirty="0">
                          <a:ln>
                            <a:noFill/>
                          </a:ln>
                          <a:effectLst/>
                        </a:rPr>
                        <a:t>LDP-9200</a:t>
                      </a:r>
                      <a:endParaRPr kumimoji="0" lang="en-US" altLang="ko-KR" sz="1000" b="0" u="none" strike="noStrike" kern="1200" cap="none" normalizeH="0" baseline="0" dirty="0">
                        <a:ln>
                          <a:noFill/>
                        </a:ln>
                        <a:solidFill>
                          <a:srgbClr val="0000CC"/>
                        </a:solidFill>
                        <a:effectLst/>
                        <a:latin typeface="+mn-lt"/>
                        <a:cs typeface="Arial" panose="020B0604020202020204" pitchFamily="34" charset="0"/>
                      </a:endParaRPr>
                    </a:p>
                  </a:txBody>
                  <a:tcPr marL="40499" marR="40499" marT="20249" marB="20249"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ko-KR" sz="1000" b="0" u="none" strike="noStrike" kern="1200" cap="none" normalizeH="0" baseline="0" dirty="0">
                        <a:ln>
                          <a:noFill/>
                        </a:ln>
                        <a:solidFill>
                          <a:srgbClr val="0000CC"/>
                        </a:solidFill>
                        <a:effectLst/>
                        <a:latin typeface="+mn-lt"/>
                        <a:cs typeface="Arial" panose="020B0604020202020204" pitchFamily="34" charset="0"/>
                      </a:endParaRPr>
                    </a:p>
                  </a:txBody>
                  <a:tcPr marL="40499" marR="40499" marT="20249" marB="20249" horzOverflow="overflow"/>
                </a:tc>
                <a:extLst>
                  <a:ext uri="{0D108BD9-81ED-4DB2-BD59-A6C34878D82A}">
                    <a16:rowId xmlns:a16="http://schemas.microsoft.com/office/drawing/2014/main" val="1845148095"/>
                  </a:ext>
                </a:extLst>
              </a:tr>
              <a:tr h="1054678">
                <a:tc>
                  <a:txBody>
                    <a:bodyPr/>
                    <a:lstStyle/>
                    <a:p>
                      <a:pPr marL="0" marR="0" indent="0" algn="ctr" defTabSz="459892" rtl="0" eaLnBrk="1" fontAlgn="auto" latinLnBrk="0" hangingPunct="1">
                        <a:lnSpc>
                          <a:spcPct val="100000"/>
                        </a:lnSpc>
                        <a:spcBef>
                          <a:spcPts val="0"/>
                        </a:spcBef>
                        <a:spcAft>
                          <a:spcPts val="0"/>
                        </a:spcAft>
                        <a:buClrTx/>
                        <a:buSzTx/>
                        <a:buFontTx/>
                        <a:buNone/>
                        <a:tabLst/>
                        <a:defRPr/>
                      </a:pPr>
                      <a:r>
                        <a:rPr lang="en-US" altLang="ko-KR" sz="1000" dirty="0"/>
                        <a:t>3</a:t>
                      </a:r>
                      <a:r>
                        <a:rPr lang="en-US" altLang="ko-KR" sz="1000" baseline="30000" dirty="0"/>
                        <a:t>rd</a:t>
                      </a:r>
                      <a:r>
                        <a:rPr lang="en-US" altLang="ko-KR" sz="1000" dirty="0"/>
                        <a:t> party Solution</a:t>
                      </a:r>
                      <a:endParaRPr lang="en-US" altLang="ko-KR" sz="1000" b="1" dirty="0">
                        <a:solidFill>
                          <a:schemeClr val="tx1"/>
                        </a:solidFill>
                        <a:latin typeface="+mn-lt"/>
                        <a:cs typeface="Arial" panose="020B0604020202020204" pitchFamily="34" charset="0"/>
                      </a:endParaRPr>
                    </a:p>
                  </a:txBody>
                  <a:tcPr marL="40499" marR="40499" marT="20249" marB="20249" anchor="ctr"/>
                </a:tc>
                <a:tc>
                  <a:txBody>
                    <a:bodyPr/>
                    <a:lstStyle/>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ko-KR" sz="1000" u="none" strike="noStrike" kern="1200" cap="none" normalizeH="0" baseline="0" dirty="0">
                          <a:ln>
                            <a:noFill/>
                          </a:ln>
                          <a:effectLst/>
                        </a:rPr>
                        <a:t>New 3</a:t>
                      </a:r>
                      <a:r>
                        <a:rPr kumimoji="0" lang="en-US" altLang="ko-KR" sz="1000" u="none" strike="noStrike" kern="1200" cap="none" normalizeH="0" baseline="30000" dirty="0">
                          <a:ln>
                            <a:noFill/>
                          </a:ln>
                          <a:effectLst/>
                        </a:rPr>
                        <a:t>rd</a:t>
                      </a:r>
                      <a:r>
                        <a:rPr kumimoji="0" lang="en-US" altLang="ko-KR" sz="1000" u="none" strike="noStrike" kern="1200" cap="none" normalizeH="0" baseline="0" dirty="0">
                          <a:ln>
                            <a:noFill/>
                          </a:ln>
                          <a:effectLst/>
                        </a:rPr>
                        <a:t> party PMS Interface</a:t>
                      </a:r>
                      <a:r>
                        <a:rPr lang="en-US" altLang="ko-KR" sz="1000" dirty="0"/>
                        <a:t>*</a:t>
                      </a:r>
                      <a:r>
                        <a:rPr lang="en-US" altLang="ko-KR" sz="1000" baseline="30000" dirty="0"/>
                        <a:t>1</a:t>
                      </a:r>
                      <a:r>
                        <a:rPr lang="en-US" altLang="ko-KR" sz="1000" dirty="0"/>
                        <a:t> </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ko-KR" sz="1000" u="none" strike="noStrike" kern="1200" cap="none" normalizeH="0" baseline="0" dirty="0">
                          <a:ln>
                            <a:noFill/>
                          </a:ln>
                          <a:effectLst/>
                        </a:rPr>
                        <a:t>Account code / Authorization code in ACD Manager Protocol*</a:t>
                      </a:r>
                      <a:r>
                        <a:rPr kumimoji="0" lang="en-US" altLang="ko-KR" sz="1000" u="none" strike="noStrike" kern="1200" cap="none" normalizeH="0" baseline="30000" dirty="0">
                          <a:ln>
                            <a:noFill/>
                          </a:ln>
                          <a:effectLst/>
                        </a:rPr>
                        <a:t>2</a:t>
                      </a:r>
                      <a:endParaRPr kumimoji="0" lang="en-US" altLang="ko-KR" sz="1000" b="0" u="none" strike="noStrike" kern="1200" cap="none" normalizeH="0" baseline="30000" dirty="0">
                        <a:ln>
                          <a:noFill/>
                        </a:ln>
                        <a:solidFill>
                          <a:srgbClr val="0000CC"/>
                        </a:solidFill>
                        <a:effectLst/>
                        <a:latin typeface="+mn-lt"/>
                        <a:cs typeface="Arial" panose="020B0604020202020204" pitchFamily="34" charset="0"/>
                      </a:endParaRPr>
                    </a:p>
                  </a:txBody>
                  <a:tcPr marL="40499" marR="40499" marT="20249" marB="20249"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ko-KR" sz="1000" b="0" u="none" strike="noStrike" kern="1200" cap="none" normalizeH="0" baseline="0" dirty="0">
                        <a:ln>
                          <a:noFill/>
                        </a:ln>
                        <a:solidFill>
                          <a:schemeClr val="tx1"/>
                        </a:solidFill>
                        <a:effectLst/>
                        <a:latin typeface="+mn-lt"/>
                        <a:cs typeface="Arial" panose="020B0604020202020204" pitchFamily="34" charset="0"/>
                      </a:endParaRPr>
                    </a:p>
                  </a:txBody>
                  <a:tcPr marL="40499" marR="40499" marT="20249" marB="20249" horzOverflow="overflow"/>
                </a:tc>
                <a:tc>
                  <a:txBody>
                    <a:bodyPr/>
                    <a:lstStyle/>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ko-KR" sz="1000" u="none" strike="noStrike" kern="1200" cap="none" normalizeH="0" baseline="0" dirty="0">
                          <a:ln>
                            <a:noFill/>
                          </a:ln>
                          <a:effectLst/>
                        </a:rPr>
                        <a:t>RESTful API*</a:t>
                      </a:r>
                      <a:r>
                        <a:rPr kumimoji="0" lang="en-US" altLang="ko-KR" sz="1000" u="none" strike="noStrike" kern="1200" cap="none" normalizeH="0" baseline="30000" dirty="0">
                          <a:ln>
                            <a:noFill/>
                          </a:ln>
                          <a:effectLst/>
                        </a:rPr>
                        <a:t>1</a:t>
                      </a:r>
                    </a:p>
                    <a:p>
                      <a:pPr marL="227013" marR="0" lvl="0" indent="-112713" algn="l" defTabSz="914400" rtl="0" eaLnBrk="1" fontAlgn="base" latinLnBrk="0" hangingPunct="1">
                        <a:lnSpc>
                          <a:spcPct val="100000"/>
                        </a:lnSpc>
                        <a:spcBef>
                          <a:spcPct val="0"/>
                        </a:spcBef>
                        <a:spcAft>
                          <a:spcPct val="0"/>
                        </a:spcAft>
                        <a:buClrTx/>
                        <a:buSzTx/>
                        <a:buFontTx/>
                        <a:buChar char="-"/>
                        <a:tabLst/>
                        <a:defRPr/>
                      </a:pPr>
                      <a:r>
                        <a:rPr kumimoji="0" lang="en-US" altLang="ko-KR" sz="1000" u="none" strike="noStrike" kern="1200" cap="none" normalizeH="0" baseline="0" dirty="0">
                          <a:ln>
                            <a:noFill/>
                          </a:ln>
                          <a:effectLst/>
                        </a:rPr>
                        <a:t>SMDR</a:t>
                      </a:r>
                    </a:p>
                    <a:p>
                      <a:pPr marL="227013" marR="0" lvl="0" indent="-112713" algn="l" defTabSz="914400" rtl="0" eaLnBrk="1" fontAlgn="base" latinLnBrk="0" hangingPunct="1">
                        <a:lnSpc>
                          <a:spcPct val="100000"/>
                        </a:lnSpc>
                        <a:spcBef>
                          <a:spcPct val="0"/>
                        </a:spcBef>
                        <a:spcAft>
                          <a:spcPct val="0"/>
                        </a:spcAft>
                        <a:buClrTx/>
                        <a:buSzTx/>
                        <a:buFontTx/>
                        <a:buChar char="-"/>
                        <a:tabLst/>
                        <a:defRPr/>
                      </a:pPr>
                      <a:r>
                        <a:rPr kumimoji="0" lang="en-US" altLang="ko-KR" sz="1000" u="none" strike="noStrike" kern="1200" cap="none" normalizeH="0" baseline="0" dirty="0">
                          <a:ln>
                            <a:noFill/>
                          </a:ln>
                          <a:effectLst/>
                        </a:rPr>
                        <a:t>Clickcall </a:t>
                      </a:r>
                    </a:p>
                    <a:p>
                      <a:pPr marL="227013" marR="0" lvl="0" indent="-112713" algn="l" defTabSz="914400" rtl="0" eaLnBrk="1" fontAlgn="base" latinLnBrk="0" hangingPunct="1">
                        <a:lnSpc>
                          <a:spcPct val="100000"/>
                        </a:lnSpc>
                        <a:spcBef>
                          <a:spcPct val="0"/>
                        </a:spcBef>
                        <a:spcAft>
                          <a:spcPct val="0"/>
                        </a:spcAft>
                        <a:buClrTx/>
                        <a:buSzTx/>
                        <a:buFontTx/>
                        <a:buChar char="-"/>
                        <a:tabLst/>
                        <a:defRPr/>
                      </a:pPr>
                      <a:endParaRPr kumimoji="0" lang="en-US" altLang="ko-KR" sz="1000" b="0" u="none" strike="noStrike" kern="1200" cap="none" normalizeH="0" baseline="0" dirty="0">
                        <a:ln>
                          <a:noFill/>
                        </a:ln>
                        <a:solidFill>
                          <a:schemeClr val="tx1"/>
                        </a:solidFill>
                        <a:effectLst/>
                        <a:latin typeface="+mn-lt"/>
                        <a:cs typeface="Arial" panose="020B0604020202020204" pitchFamily="34" charset="0"/>
                      </a:endParaRPr>
                    </a:p>
                    <a:p>
                      <a:pPr marL="227013" marR="0" lvl="0" indent="-112713" algn="l" defTabSz="914400" rtl="0" eaLnBrk="1" fontAlgn="base" latinLnBrk="0" hangingPunct="1">
                        <a:lnSpc>
                          <a:spcPct val="100000"/>
                        </a:lnSpc>
                        <a:spcBef>
                          <a:spcPct val="0"/>
                        </a:spcBef>
                        <a:spcAft>
                          <a:spcPct val="0"/>
                        </a:spcAft>
                        <a:buClrTx/>
                        <a:buSzTx/>
                        <a:buFontTx/>
                        <a:buChar char="-"/>
                        <a:tabLst/>
                        <a:defRPr/>
                      </a:pPr>
                      <a:endParaRPr kumimoji="0" lang="en-US" altLang="ko-KR" sz="1000" b="0" u="none" strike="noStrike" kern="1200" cap="none" normalizeH="0" baseline="0" dirty="0">
                        <a:ln>
                          <a:noFill/>
                        </a:ln>
                        <a:solidFill>
                          <a:schemeClr val="tx1"/>
                        </a:solidFill>
                        <a:effectLst/>
                        <a:latin typeface="+mn-lt"/>
                        <a:cs typeface="Arial" panose="020B0604020202020204" pitchFamily="34" charset="0"/>
                      </a:endParaRPr>
                    </a:p>
                  </a:txBody>
                  <a:tcPr marL="40499" marR="40499" marT="20249" marB="20249" horzOverflow="overflow"/>
                </a:tc>
                <a:tc>
                  <a:txBody>
                    <a:bodyPr/>
                    <a:lstStyle/>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ko-KR" sz="1000" b="1" u="none" strike="noStrike" kern="1200" cap="none" normalizeH="0" baseline="0" dirty="0">
                          <a:ln>
                            <a:noFill/>
                          </a:ln>
                          <a:effectLst/>
                        </a:rPr>
                        <a:t>Web API</a:t>
                      </a:r>
                      <a:r>
                        <a:rPr kumimoji="0" lang="en-US" altLang="ko-KR" sz="1000" u="none" strike="noStrike" kern="1200" cap="none" normalizeH="0" baseline="0" dirty="0">
                          <a:ln>
                            <a:noFill/>
                          </a:ln>
                          <a:effectLst/>
                        </a:rPr>
                        <a:t>*</a:t>
                      </a:r>
                      <a:r>
                        <a:rPr kumimoji="0" lang="en-US" altLang="ko-KR" sz="1000" u="none" strike="noStrike" kern="1200" cap="none" normalizeH="0" baseline="30000" dirty="0">
                          <a:ln>
                            <a:noFill/>
                          </a:ln>
                          <a:effectLst/>
                        </a:rPr>
                        <a:t>1</a:t>
                      </a:r>
                      <a:r>
                        <a:rPr kumimoji="0" lang="en-US" altLang="ko-KR" sz="1000" u="none" strike="noStrike" kern="1200" cap="none" normalizeH="0" baseline="30000" dirty="0">
                          <a:ln>
                            <a:noFill/>
                          </a:ln>
                          <a:solidFill>
                            <a:schemeClr val="tx1">
                              <a:lumMod val="95000"/>
                              <a:lumOff val="5000"/>
                            </a:schemeClr>
                          </a:solidFill>
                          <a:effectLst/>
                        </a:rPr>
                        <a:t> </a:t>
                      </a:r>
                      <a:r>
                        <a:rPr kumimoji="0" lang="en-US" altLang="ko-KR" sz="1000" u="none" strike="noStrike" kern="1200" cap="none" normalizeH="0" baseline="0" dirty="0">
                          <a:ln>
                            <a:noFill/>
                          </a:ln>
                          <a:solidFill>
                            <a:schemeClr val="tx1">
                              <a:lumMod val="95000"/>
                              <a:lumOff val="5000"/>
                            </a:schemeClr>
                          </a:solidFill>
                          <a:effectLst/>
                        </a:rPr>
                        <a:t>(</a:t>
                      </a:r>
                      <a:r>
                        <a:rPr kumimoji="0" lang="en-US" altLang="ko-KR" sz="1000" u="none" strike="noStrike" kern="1200" cap="none" normalizeH="0" baseline="0" dirty="0">
                          <a:ln>
                            <a:noFill/>
                          </a:ln>
                          <a:solidFill>
                            <a:schemeClr val="tx1">
                              <a:lumMod val="95000"/>
                              <a:lumOff val="5000"/>
                            </a:schemeClr>
                          </a:solidFill>
                          <a:effectLst/>
                          <a:sym typeface="Wingdings" panose="05000000000000000000" pitchFamily="2" charset="2"/>
                        </a:rPr>
                        <a:t>Mar/2020)</a:t>
                      </a:r>
                      <a:endParaRPr kumimoji="0" lang="en-US" altLang="ko-KR" sz="1000" u="none" strike="noStrike" kern="1200" cap="none" normalizeH="0" baseline="0" dirty="0">
                        <a:ln>
                          <a:noFill/>
                        </a:ln>
                        <a:solidFill>
                          <a:schemeClr val="tx1">
                            <a:lumMod val="95000"/>
                            <a:lumOff val="5000"/>
                          </a:schemeClr>
                        </a:solidFill>
                        <a:effectLst/>
                      </a:endParaRPr>
                    </a:p>
                    <a:p>
                      <a:pPr marL="227013" marR="0" lvl="0" indent="-112713" algn="l" defTabSz="914400" rtl="0" eaLnBrk="1" fontAlgn="base" latinLnBrk="0" hangingPunct="1">
                        <a:lnSpc>
                          <a:spcPct val="100000"/>
                        </a:lnSpc>
                        <a:spcBef>
                          <a:spcPct val="0"/>
                        </a:spcBef>
                        <a:spcAft>
                          <a:spcPct val="0"/>
                        </a:spcAft>
                        <a:buClrTx/>
                        <a:buSzTx/>
                        <a:buFontTx/>
                        <a:buChar char="-"/>
                        <a:tabLst/>
                        <a:defRPr/>
                      </a:pPr>
                      <a:r>
                        <a:rPr kumimoji="0" lang="en-US" altLang="ko-KR" sz="1000" b="0" u="none" strike="noStrike" kern="1200" cap="none" normalizeH="0" baseline="0" dirty="0">
                          <a:ln>
                            <a:noFill/>
                          </a:ln>
                          <a:solidFill>
                            <a:schemeClr val="tx1"/>
                          </a:solidFill>
                          <a:effectLst/>
                          <a:latin typeface="+mn-lt"/>
                          <a:cs typeface="Arial" panose="020B0604020202020204" pitchFamily="34" charset="0"/>
                        </a:rPr>
                        <a:t>Call Control APIs</a:t>
                      </a:r>
                    </a:p>
                    <a:p>
                      <a:pPr marL="227013" marR="0" lvl="0" indent="-112713" algn="l" defTabSz="914400" rtl="0" eaLnBrk="1" fontAlgn="base" latinLnBrk="0" hangingPunct="1">
                        <a:lnSpc>
                          <a:spcPct val="100000"/>
                        </a:lnSpc>
                        <a:spcBef>
                          <a:spcPct val="0"/>
                        </a:spcBef>
                        <a:spcAft>
                          <a:spcPct val="0"/>
                        </a:spcAft>
                        <a:buClrTx/>
                        <a:buSzTx/>
                        <a:buFontTx/>
                        <a:buChar char="-"/>
                        <a:tabLst/>
                        <a:defRPr/>
                      </a:pPr>
                      <a:r>
                        <a:rPr kumimoji="0" lang="en-US" altLang="ko-KR" sz="1000" b="0" u="none" strike="noStrike" kern="1200" cap="none" normalizeH="0" baseline="0" dirty="0">
                          <a:ln>
                            <a:noFill/>
                          </a:ln>
                          <a:solidFill>
                            <a:schemeClr val="tx1"/>
                          </a:solidFill>
                          <a:effectLst/>
                          <a:latin typeface="+mn-lt"/>
                          <a:cs typeface="Arial" panose="020B0604020202020204" pitchFamily="34" charset="0"/>
                        </a:rPr>
                        <a:t>Call Event APIs</a:t>
                      </a:r>
                    </a:p>
                    <a:p>
                      <a:pPr marL="227013" marR="0" lvl="0" indent="-112713" algn="l" defTabSz="914400" rtl="0" eaLnBrk="1" fontAlgn="base" latinLnBrk="0" hangingPunct="1">
                        <a:lnSpc>
                          <a:spcPct val="100000"/>
                        </a:lnSpc>
                        <a:spcBef>
                          <a:spcPct val="0"/>
                        </a:spcBef>
                        <a:spcAft>
                          <a:spcPct val="0"/>
                        </a:spcAft>
                        <a:buClrTx/>
                        <a:buSzTx/>
                        <a:buFontTx/>
                        <a:buChar char="-"/>
                        <a:tabLst/>
                        <a:defRPr/>
                      </a:pPr>
                      <a:r>
                        <a:rPr kumimoji="0" lang="en-US" altLang="ko-KR" sz="1000" b="0" u="none" strike="noStrike" kern="1200" cap="none" normalizeH="0" baseline="0" dirty="0">
                          <a:ln>
                            <a:noFill/>
                          </a:ln>
                          <a:solidFill>
                            <a:schemeClr val="tx1"/>
                          </a:solidFill>
                          <a:effectLst/>
                          <a:latin typeface="+mn-lt"/>
                          <a:cs typeface="Arial" panose="020B0604020202020204" pitchFamily="34" charset="0"/>
                        </a:rPr>
                        <a:t>Flexible Page API</a:t>
                      </a:r>
                    </a:p>
                    <a:p>
                      <a:pPr marL="227013" marR="0" lvl="0" indent="-112713" algn="l" defTabSz="914400" rtl="0" eaLnBrk="1" fontAlgn="base" latinLnBrk="0" hangingPunct="1">
                        <a:lnSpc>
                          <a:spcPct val="100000"/>
                        </a:lnSpc>
                        <a:spcBef>
                          <a:spcPct val="0"/>
                        </a:spcBef>
                        <a:spcAft>
                          <a:spcPct val="0"/>
                        </a:spcAft>
                        <a:buClrTx/>
                        <a:buSzTx/>
                        <a:buFontTx/>
                        <a:buChar char="-"/>
                        <a:tabLst/>
                        <a:defRPr/>
                      </a:pPr>
                      <a:r>
                        <a:rPr kumimoji="0" lang="en-US" altLang="ko-KR" sz="1000" b="0" u="none" strike="noStrike" kern="1200" cap="none" normalizeH="0" baseline="0" dirty="0">
                          <a:ln>
                            <a:noFill/>
                          </a:ln>
                          <a:solidFill>
                            <a:schemeClr val="tx1"/>
                          </a:solidFill>
                          <a:effectLst/>
                          <a:latin typeface="+mn-lt"/>
                          <a:cs typeface="Arial" panose="020B0604020202020204" pitchFamily="34" charset="0"/>
                        </a:rPr>
                        <a:t>SMDR print in JSON format via WebSocket</a:t>
                      </a:r>
                    </a:p>
                    <a:p>
                      <a:pPr marL="227013" marR="0" lvl="0" indent="-112713" algn="l" defTabSz="914400" rtl="0" eaLnBrk="1" fontAlgn="base" latinLnBrk="0" hangingPunct="1">
                        <a:lnSpc>
                          <a:spcPct val="100000"/>
                        </a:lnSpc>
                        <a:spcBef>
                          <a:spcPct val="0"/>
                        </a:spcBef>
                        <a:spcAft>
                          <a:spcPct val="0"/>
                        </a:spcAft>
                        <a:buClrTx/>
                        <a:buSzTx/>
                        <a:buFontTx/>
                        <a:buChar char="-"/>
                        <a:tabLst/>
                        <a:defRPr/>
                      </a:pPr>
                      <a:r>
                        <a:rPr kumimoji="0" lang="en-US" altLang="ko-KR" sz="1000" b="0" u="none" strike="noStrike" kern="1200" cap="none" normalizeH="0" baseline="0" dirty="0">
                          <a:ln>
                            <a:noFill/>
                          </a:ln>
                          <a:solidFill>
                            <a:schemeClr val="tx1"/>
                          </a:solidFill>
                          <a:effectLst/>
                          <a:latin typeface="+mn-lt"/>
                          <a:cs typeface="Arial" panose="020B0604020202020204" pitchFamily="34" charset="0"/>
                        </a:rPr>
                        <a:t>ACD Manager Protocol print in JSON format via WebSocket</a:t>
                      </a:r>
                    </a:p>
                  </a:txBody>
                  <a:tcPr marL="40499" marR="40499" marT="20249" marB="20249" horzOverflow="overflow"/>
                </a:tc>
                <a:tc>
                  <a:txBody>
                    <a:bodyPr/>
                    <a:lstStyle/>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ko-KR" sz="1000" b="1" u="none" strike="noStrike" kern="1200" cap="none" normalizeH="0" baseline="0" dirty="0">
                          <a:ln>
                            <a:noFill/>
                          </a:ln>
                          <a:effectLst/>
                        </a:rPr>
                        <a:t>SMDR enhance</a:t>
                      </a:r>
                    </a:p>
                    <a:p>
                      <a:pPr marL="171450" indent="-115888" latinLnBrk="0">
                        <a:buFontTx/>
                        <a:buChar char="-"/>
                      </a:pPr>
                      <a:r>
                        <a:rPr lang="en-US" sz="1000" b="0" dirty="0">
                          <a:solidFill>
                            <a:schemeClr val="tx1"/>
                          </a:solidFill>
                        </a:rPr>
                        <a:t>SMDR - ICM missed call</a:t>
                      </a:r>
                    </a:p>
                    <a:p>
                      <a:pPr marL="171450" indent="-115888" latinLnBrk="0">
                        <a:buFontTx/>
                        <a:buChar char="-"/>
                      </a:pPr>
                      <a:r>
                        <a:rPr lang="en-US" sz="1000" b="0" dirty="0">
                          <a:solidFill>
                            <a:schemeClr val="tx1"/>
                          </a:solidFill>
                        </a:rPr>
                        <a:t>SMDR - Called/Connected Info</a:t>
                      </a:r>
                    </a:p>
                    <a:p>
                      <a:pPr marL="171450" indent="-115888" latinLnBrk="0">
                        <a:buFontTx/>
                        <a:buChar char="-"/>
                      </a:pPr>
                      <a:r>
                        <a:rPr lang="en-US" sz="1000" b="0" dirty="0">
                          <a:solidFill>
                            <a:schemeClr val="tx1"/>
                          </a:solidFill>
                        </a:rPr>
                        <a:t>SMDR - Group call information</a:t>
                      </a:r>
                    </a:p>
                    <a:p>
                      <a:pPr marL="171450" indent="-115888" latinLnBrk="0">
                        <a:buFontTx/>
                        <a:buChar char="-"/>
                      </a:pPr>
                      <a:r>
                        <a:rPr lang="en-US" sz="1000" b="0" dirty="0">
                          <a:solidFill>
                            <a:schemeClr val="tx1"/>
                          </a:solidFill>
                        </a:rPr>
                        <a:t>SMDR - Abandoned call info</a:t>
                      </a:r>
                      <a:endParaRPr kumimoji="0" lang="en-US" altLang="ko-KR" sz="1000" b="1" u="none" strike="noStrike" kern="1200" cap="none" normalizeH="0" baseline="0" dirty="0">
                        <a:ln>
                          <a:noFill/>
                        </a:ln>
                        <a:effectLst/>
                      </a:endParaRP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ko-KR" sz="1000" b="1" u="none" strike="noStrike" kern="1200" cap="none" normalizeH="0" baseline="0" dirty="0">
                          <a:ln>
                            <a:noFill/>
                          </a:ln>
                          <a:solidFill>
                            <a:schemeClr val="tx1"/>
                          </a:solidFill>
                          <a:effectLst/>
                          <a:latin typeface="+mn-lt"/>
                          <a:cs typeface="Arial" panose="020B0604020202020204" pitchFamily="34" charset="0"/>
                        </a:rPr>
                        <a:t>Web API enhance</a:t>
                      </a:r>
                      <a:endParaRPr kumimoji="0" lang="en-US" altLang="ko-KR" sz="1000" b="0" u="none" strike="noStrike" kern="1200" cap="none" normalizeH="0" baseline="0" dirty="0">
                        <a:ln>
                          <a:noFill/>
                        </a:ln>
                        <a:solidFill>
                          <a:schemeClr val="tx1"/>
                        </a:solidFill>
                        <a:effectLst/>
                        <a:latin typeface="+mn-lt"/>
                        <a:cs typeface="Arial" panose="020B0604020202020204" pitchFamily="34" charset="0"/>
                      </a:endParaRPr>
                    </a:p>
                    <a:p>
                      <a:pPr marL="171450" indent="-115888" latinLnBrk="0">
                        <a:buFontTx/>
                        <a:buChar char="-"/>
                      </a:pPr>
                      <a:r>
                        <a:rPr lang="en-US" sz="1000" b="0" dirty="0">
                          <a:solidFill>
                            <a:schemeClr val="tx1"/>
                          </a:solidFill>
                        </a:rPr>
                        <a:t>SMDR Web API - Call ID added</a:t>
                      </a:r>
                      <a:endParaRPr kumimoji="0" lang="en-US" sz="1000" b="0" u="none" strike="noStrike" kern="1200" cap="none" normalizeH="0" baseline="0" dirty="0">
                        <a:ln>
                          <a:noFill/>
                        </a:ln>
                        <a:solidFill>
                          <a:schemeClr val="tx1"/>
                        </a:solidFill>
                        <a:effectLst/>
                        <a:latin typeface="+mn-lt"/>
                        <a:cs typeface="Arial" panose="020B0604020202020204" pitchFamily="34" charset="0"/>
                      </a:endParaRPr>
                    </a:p>
                  </a:txBody>
                  <a:tcPr marL="40499" marR="40499" marT="20249" marB="20249" horzOverflow="overflow"/>
                </a:tc>
                <a:tc>
                  <a:txBody>
                    <a:bodyPr/>
                    <a:lstStyle/>
                    <a:p>
                      <a:pPr marL="227013" marR="0" lvl="0" indent="-112713" algn="l" defTabSz="914400" rtl="0" eaLnBrk="1" fontAlgn="base" latinLnBrk="0" hangingPunct="1">
                        <a:lnSpc>
                          <a:spcPct val="100000"/>
                        </a:lnSpc>
                        <a:spcBef>
                          <a:spcPct val="0"/>
                        </a:spcBef>
                        <a:spcAft>
                          <a:spcPct val="0"/>
                        </a:spcAft>
                        <a:buClrTx/>
                        <a:buSzTx/>
                        <a:buFontTx/>
                        <a:buChar char="-"/>
                        <a:tabLst/>
                        <a:defRPr/>
                      </a:pPr>
                      <a:endParaRPr kumimoji="0" lang="en-US" altLang="ko-KR" sz="1000" b="0" u="none" strike="noStrike" kern="1200" cap="none" normalizeH="0" baseline="0" dirty="0">
                        <a:ln>
                          <a:noFill/>
                        </a:ln>
                        <a:solidFill>
                          <a:schemeClr val="tx1"/>
                        </a:solidFill>
                        <a:effectLst/>
                        <a:latin typeface="+mn-lt"/>
                        <a:cs typeface="Arial" panose="020B0604020202020204" pitchFamily="34" charset="0"/>
                      </a:endParaRPr>
                    </a:p>
                  </a:txBody>
                  <a:tcPr marL="40499" marR="40499" marT="20249" marB="20249" horzOverflow="overflow"/>
                </a:tc>
                <a:extLst>
                  <a:ext uri="{0D108BD9-81ED-4DB2-BD59-A6C34878D82A}">
                    <a16:rowId xmlns:a16="http://schemas.microsoft.com/office/drawing/2014/main" val="10002"/>
                  </a:ext>
                </a:extLst>
              </a:tr>
            </a:tbl>
          </a:graphicData>
        </a:graphic>
      </p:graphicFrame>
      <p:sp>
        <p:nvSpPr>
          <p:cNvPr id="3" name="Title 2"/>
          <p:cNvSpPr>
            <a:spLocks noGrp="1"/>
          </p:cNvSpPr>
          <p:nvPr>
            <p:ph type="title"/>
          </p:nvPr>
        </p:nvSpPr>
        <p:spPr/>
        <p:txBody>
          <a:bodyPr>
            <a:normAutofit/>
          </a:bodyPr>
          <a:lstStyle/>
          <a:p>
            <a:r>
              <a:rPr lang="en-US" altLang="ko-KR" sz="2800" dirty="0"/>
              <a:t>What’s new - Summary</a:t>
            </a:r>
            <a:endParaRPr lang="ko-KR" altLang="en-US" sz="2800" dirty="0"/>
          </a:p>
        </p:txBody>
      </p:sp>
      <p:sp>
        <p:nvSpPr>
          <p:cNvPr id="6" name="TextBox 5"/>
          <p:cNvSpPr txBox="1"/>
          <p:nvPr/>
        </p:nvSpPr>
        <p:spPr>
          <a:xfrm>
            <a:off x="3352800" y="5731209"/>
            <a:ext cx="4488729" cy="246221"/>
          </a:xfrm>
          <a:prstGeom prst="rect">
            <a:avLst/>
          </a:prstGeom>
          <a:noFill/>
        </p:spPr>
        <p:txBody>
          <a:bodyPr wrap="none" rtlCol="0">
            <a:spAutoFit/>
          </a:bodyPr>
          <a:lstStyle/>
          <a:p>
            <a:r>
              <a:rPr lang="en-US" altLang="ko-KR" sz="1000" i="1" dirty="0">
                <a:latin typeface="Calibri" panose="020F0502020204030204" pitchFamily="34" charset="0"/>
                <a:cs typeface="Arial" panose="020B0604020202020204" pitchFamily="34" charset="0"/>
              </a:rPr>
              <a:t>*</a:t>
            </a:r>
            <a:r>
              <a:rPr lang="en-US" altLang="ko-KR" sz="1000" i="1" baseline="30000" dirty="0">
                <a:latin typeface="Calibri" panose="020F0502020204030204" pitchFamily="34" charset="0"/>
                <a:cs typeface="Arial" panose="020B0604020202020204" pitchFamily="34" charset="0"/>
              </a:rPr>
              <a:t>1</a:t>
            </a:r>
            <a:r>
              <a:rPr lang="en-US" altLang="ko-KR" sz="1000" i="1" dirty="0">
                <a:latin typeface="Calibri" panose="020F0502020204030204" pitchFamily="34" charset="0"/>
                <a:cs typeface="Arial" panose="020B0604020202020204" pitchFamily="34" charset="0"/>
              </a:rPr>
              <a:t> Need license (Refer to the details in license update section in the documentation)</a:t>
            </a:r>
          </a:p>
        </p:txBody>
      </p:sp>
    </p:spTree>
    <p:extLst>
      <p:ext uri="{BB962C8B-B14F-4D97-AF65-F5344CB8AC3E}">
        <p14:creationId xmlns:p14="http://schemas.microsoft.com/office/powerpoint/2010/main" val="1254916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3724223790"/>
              </p:ext>
            </p:extLst>
          </p:nvPr>
        </p:nvGraphicFramePr>
        <p:xfrm>
          <a:off x="151499" y="1302868"/>
          <a:ext cx="8843676" cy="4186652"/>
        </p:xfrm>
        <a:graphic>
          <a:graphicData uri="http://schemas.openxmlformats.org/drawingml/2006/table">
            <a:tbl>
              <a:tblPr firstRow="1" firstCol="1" bandCol="1">
                <a:tableStyleId>{1FECB4D8-DB02-4DC6-A0A2-4F2EBAE1DC90}</a:tableStyleId>
              </a:tblPr>
              <a:tblGrid>
                <a:gridCol w="679774">
                  <a:extLst>
                    <a:ext uri="{9D8B030D-6E8A-4147-A177-3AD203B41FA5}">
                      <a16:colId xmlns:a16="http://schemas.microsoft.com/office/drawing/2014/main" val="4043843957"/>
                    </a:ext>
                  </a:extLst>
                </a:gridCol>
                <a:gridCol w="1242514">
                  <a:extLst>
                    <a:ext uri="{9D8B030D-6E8A-4147-A177-3AD203B41FA5}">
                      <a16:colId xmlns:a16="http://schemas.microsoft.com/office/drawing/2014/main" val="20002"/>
                    </a:ext>
                  </a:extLst>
                </a:gridCol>
                <a:gridCol w="881849">
                  <a:extLst>
                    <a:ext uri="{9D8B030D-6E8A-4147-A177-3AD203B41FA5}">
                      <a16:colId xmlns:a16="http://schemas.microsoft.com/office/drawing/2014/main" val="1825463668"/>
                    </a:ext>
                  </a:extLst>
                </a:gridCol>
                <a:gridCol w="868219">
                  <a:extLst>
                    <a:ext uri="{9D8B030D-6E8A-4147-A177-3AD203B41FA5}">
                      <a16:colId xmlns:a16="http://schemas.microsoft.com/office/drawing/2014/main" val="2109625941"/>
                    </a:ext>
                  </a:extLst>
                </a:gridCol>
                <a:gridCol w="2050472">
                  <a:extLst>
                    <a:ext uri="{9D8B030D-6E8A-4147-A177-3AD203B41FA5}">
                      <a16:colId xmlns:a16="http://schemas.microsoft.com/office/drawing/2014/main" val="3860631107"/>
                    </a:ext>
                  </a:extLst>
                </a:gridCol>
                <a:gridCol w="1625600">
                  <a:extLst>
                    <a:ext uri="{9D8B030D-6E8A-4147-A177-3AD203B41FA5}">
                      <a16:colId xmlns:a16="http://schemas.microsoft.com/office/drawing/2014/main" val="2318991203"/>
                    </a:ext>
                  </a:extLst>
                </a:gridCol>
                <a:gridCol w="1495248">
                  <a:extLst>
                    <a:ext uri="{9D8B030D-6E8A-4147-A177-3AD203B41FA5}">
                      <a16:colId xmlns:a16="http://schemas.microsoft.com/office/drawing/2014/main" val="1371054797"/>
                    </a:ext>
                  </a:extLst>
                </a:gridCol>
              </a:tblGrid>
              <a:tr h="1662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rgbClr val="FFFFFF"/>
                        </a:solidFill>
                        <a:effectLst/>
                        <a:latin typeface="+mn-lt"/>
                        <a:cs typeface="Arial" panose="020B0604020202020204" pitchFamily="34" charset="0"/>
                      </a:endParaRPr>
                    </a:p>
                  </a:txBody>
                  <a:tcPr marL="40499" marR="40499" marT="20249" marB="20249"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dirty="0"/>
                        <a:t>Unified v3.0</a:t>
                      </a:r>
                      <a:endParaRPr lang="en-US" altLang="ko-KR" sz="1100" dirty="0">
                        <a:solidFill>
                          <a:srgbClr val="0000CC"/>
                        </a:solidFill>
                        <a:latin typeface="+mn-lt"/>
                        <a:cs typeface="Arial" panose="020B0604020202020204" pitchFamily="34" charset="0"/>
                      </a:endParaRPr>
                    </a:p>
                  </a:txBody>
                  <a:tcPr marL="40499" marR="40499" marT="20249" marB="2024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dirty="0"/>
                        <a:t>Unified v3.1</a:t>
                      </a:r>
                      <a:endParaRPr lang="en-US" altLang="ko-KR" sz="1100" dirty="0">
                        <a:solidFill>
                          <a:srgbClr val="0000CC"/>
                        </a:solidFill>
                        <a:latin typeface="+mn-lt"/>
                        <a:cs typeface="Arial" panose="020B0604020202020204" pitchFamily="34" charset="0"/>
                      </a:endParaRPr>
                    </a:p>
                  </a:txBody>
                  <a:tcPr marL="40499" marR="40499" marT="20249" marB="2024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dirty="0"/>
                        <a:t>Unified v3.5</a:t>
                      </a:r>
                      <a:endParaRPr lang="en-US" altLang="ko-KR" sz="1100" dirty="0">
                        <a:solidFill>
                          <a:srgbClr val="0000CC"/>
                        </a:solidFill>
                        <a:latin typeface="+mn-lt"/>
                        <a:cs typeface="Arial" panose="020B0604020202020204" pitchFamily="34" charset="0"/>
                      </a:endParaRPr>
                    </a:p>
                  </a:txBody>
                  <a:tcPr marL="40499" marR="40499" marT="20249" marB="2024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dirty="0"/>
                        <a:t>Unified v4.0</a:t>
                      </a:r>
                      <a:endParaRPr lang="en-US" altLang="ko-KR" sz="1100" dirty="0">
                        <a:solidFill>
                          <a:srgbClr val="0000CC"/>
                        </a:solidFill>
                        <a:latin typeface="+mn-lt"/>
                        <a:cs typeface="Arial" panose="020B0604020202020204" pitchFamily="34" charset="0"/>
                      </a:endParaRPr>
                    </a:p>
                  </a:txBody>
                  <a:tcPr marL="40499" marR="40499" marT="20249" marB="2024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dirty="0"/>
                        <a:t>Unified v4.1</a:t>
                      </a:r>
                      <a:endParaRPr lang="en-US" altLang="ko-KR" sz="1100" dirty="0">
                        <a:solidFill>
                          <a:srgbClr val="0000CC"/>
                        </a:solidFill>
                        <a:latin typeface="+mn-lt"/>
                        <a:cs typeface="Arial" panose="020B0604020202020204" pitchFamily="34" charset="0"/>
                      </a:endParaRPr>
                    </a:p>
                  </a:txBody>
                  <a:tcPr marL="40499" marR="40499" marT="20249" marB="2024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dirty="0"/>
                        <a:t>Unified v5.0</a:t>
                      </a:r>
                      <a:endParaRPr lang="en-US" altLang="ko-KR" sz="1100" dirty="0">
                        <a:solidFill>
                          <a:srgbClr val="0000CC"/>
                        </a:solidFill>
                        <a:latin typeface="+mn-lt"/>
                        <a:cs typeface="Arial" panose="020B0604020202020204" pitchFamily="34" charset="0"/>
                      </a:endParaRPr>
                    </a:p>
                  </a:txBody>
                  <a:tcPr marL="40499" marR="40499" marT="20249" marB="20249" anchor="ctr"/>
                </a:tc>
                <a:extLst>
                  <a:ext uri="{0D108BD9-81ED-4DB2-BD59-A6C34878D82A}">
                    <a16:rowId xmlns:a16="http://schemas.microsoft.com/office/drawing/2014/main" val="10000"/>
                  </a:ext>
                </a:extLst>
              </a:tr>
              <a:tr h="855302">
                <a:tc>
                  <a:txBody>
                    <a:bodyPr/>
                    <a:lstStyle/>
                    <a:p>
                      <a:pPr marL="0" marR="0" indent="0" algn="ctr" defTabSz="459892" rtl="0" eaLnBrk="1" fontAlgn="auto" latinLnBrk="0" hangingPunct="1">
                        <a:lnSpc>
                          <a:spcPct val="100000"/>
                        </a:lnSpc>
                        <a:spcBef>
                          <a:spcPts val="0"/>
                        </a:spcBef>
                        <a:spcAft>
                          <a:spcPts val="0"/>
                        </a:spcAft>
                        <a:buClrTx/>
                        <a:buSzTx/>
                        <a:buFontTx/>
                        <a:buNone/>
                        <a:tabLst/>
                        <a:defRPr/>
                      </a:pPr>
                      <a:r>
                        <a:rPr lang="en-US" altLang="ko-KR" sz="1050" dirty="0"/>
                        <a:t>New Terminals</a:t>
                      </a:r>
                      <a:endParaRPr lang="en-US" altLang="ko-KR" sz="1050" b="1" dirty="0">
                        <a:solidFill>
                          <a:schemeClr val="tx1"/>
                        </a:solidFill>
                        <a:latin typeface="+mn-lt"/>
                        <a:cs typeface="Arial" panose="020B0604020202020204" pitchFamily="34" charset="0"/>
                      </a:endParaRPr>
                    </a:p>
                  </a:txBody>
                  <a:tcPr marL="40499" marR="40499" marT="20249" marB="20249" anchor="ctr"/>
                </a:tc>
                <a:tc>
                  <a:txBody>
                    <a:bodyPr/>
                    <a:lstStyle/>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ko-KR" sz="1000" u="none" strike="noStrike" kern="1200" cap="none" normalizeH="0" baseline="0" dirty="0">
                          <a:ln>
                            <a:noFill/>
                          </a:ln>
                          <a:effectLst/>
                        </a:rPr>
                        <a:t>LIP-9040C (IPKTS) – color phone</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ko-KR" sz="1000" u="none" strike="noStrike" kern="1200" cap="none" normalizeH="0" baseline="0" dirty="0">
                          <a:ln>
                            <a:noFill/>
                          </a:ln>
                          <a:effectLst/>
                        </a:rPr>
                        <a:t>Automatic failover to stand-by system in Geo-redundancy / T-Net environment (LIP-9000 F/W upgrade required)</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ko-KR" sz="1000" u="none" strike="noStrike" kern="1200" cap="none" normalizeH="0" baseline="0" dirty="0">
                          <a:ln>
                            <a:noFill/>
                          </a:ln>
                          <a:effectLst/>
                        </a:rPr>
                        <a:t>One touch manual profile switching (LIP-9000 F/W upgrade required)</a:t>
                      </a:r>
                    </a:p>
                  </a:txBody>
                  <a:tcPr marL="40499" marR="40499" marT="20249" marB="20249" horzOverflow="overflow"/>
                </a:tc>
                <a:tc>
                  <a:txBody>
                    <a:bodyPr/>
                    <a:lstStyle/>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ko-KR" sz="1000" u="none" strike="noStrike" kern="1200" cap="none" normalizeH="0" baseline="0" dirty="0">
                          <a:ln>
                            <a:noFill/>
                          </a:ln>
                          <a:effectLst/>
                        </a:rPr>
                        <a:t>Support AES encryption for LIP-9000/9071</a:t>
                      </a:r>
                      <a:endParaRPr kumimoji="0" lang="en-US" altLang="ko-KR" sz="1000" b="0" u="none" strike="noStrike" kern="1200" cap="none" normalizeH="0" baseline="0" dirty="0">
                        <a:ln>
                          <a:noFill/>
                        </a:ln>
                        <a:solidFill>
                          <a:schemeClr val="tx1"/>
                        </a:solidFill>
                        <a:effectLst/>
                        <a:latin typeface="+mn-lt"/>
                        <a:cs typeface="Arial" panose="020B0604020202020204" pitchFamily="34" charset="0"/>
                      </a:endParaRPr>
                    </a:p>
                  </a:txBody>
                  <a:tcPr marL="40499" marR="40499" marT="20249" marB="20249" horzOverflow="overflow"/>
                </a:tc>
                <a:tc>
                  <a:txBody>
                    <a:bodyPr/>
                    <a:lstStyle/>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ko-KR" sz="1000" b="1" u="none" strike="noStrike" kern="1200" cap="none" normalizeH="0" baseline="0" dirty="0">
                        <a:ln>
                          <a:noFill/>
                        </a:ln>
                        <a:solidFill>
                          <a:schemeClr val="tx1"/>
                        </a:solidFill>
                        <a:effectLst/>
                        <a:latin typeface="+mn-lt"/>
                        <a:cs typeface="Arial" panose="020B0604020202020204" pitchFamily="34" charset="0"/>
                      </a:endParaRPr>
                    </a:p>
                  </a:txBody>
                  <a:tcPr marL="40499" marR="40499" marT="20249" marB="20249" horzOverflow="overflow"/>
                </a:tc>
                <a:tc>
                  <a:txBody>
                    <a:bodyPr/>
                    <a:lstStyle/>
                    <a:p>
                      <a:pPr marL="111125" marR="0" lvl="0" indent="-111125"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ko-KR" sz="1050" b="1" u="none" strike="noStrike" kern="1200" cap="none" normalizeH="0" baseline="0" dirty="0">
                          <a:ln>
                            <a:noFill/>
                          </a:ln>
                          <a:solidFill>
                            <a:schemeClr val="tx1"/>
                          </a:solidFill>
                          <a:effectLst/>
                        </a:rPr>
                        <a:t>Support new iPECS IP Phone 1000i series</a:t>
                      </a:r>
                    </a:p>
                    <a:p>
                      <a:pPr marL="230188" marR="0" lvl="0" indent="-119063" algn="l" defTabSz="914400" rtl="0" eaLnBrk="1" fontAlgn="base" latinLnBrk="0" hangingPunct="1">
                        <a:lnSpc>
                          <a:spcPct val="100000"/>
                        </a:lnSpc>
                        <a:spcBef>
                          <a:spcPct val="0"/>
                        </a:spcBef>
                        <a:spcAft>
                          <a:spcPct val="0"/>
                        </a:spcAft>
                        <a:buClrTx/>
                        <a:buSzTx/>
                        <a:buFontTx/>
                        <a:buChar char="-"/>
                        <a:tabLst/>
                        <a:defRPr/>
                      </a:pPr>
                      <a:r>
                        <a:rPr kumimoji="0" lang="en-US" altLang="ko-KR" sz="1050" u="none" strike="noStrike" kern="1200" cap="none" normalizeH="0" baseline="0" dirty="0">
                          <a:ln>
                            <a:noFill/>
                          </a:ln>
                          <a:solidFill>
                            <a:schemeClr val="tx1"/>
                          </a:solidFill>
                          <a:effectLst/>
                        </a:rPr>
                        <a:t>1010i/1020i/1030i/1040i/1050i</a:t>
                      </a:r>
                    </a:p>
                    <a:p>
                      <a:pPr marL="230188" marR="0" lvl="0" indent="-119063" algn="l" defTabSz="914400" rtl="0" eaLnBrk="1" fontAlgn="base" latinLnBrk="0" hangingPunct="1">
                        <a:lnSpc>
                          <a:spcPct val="100000"/>
                        </a:lnSpc>
                        <a:spcBef>
                          <a:spcPct val="0"/>
                        </a:spcBef>
                        <a:spcAft>
                          <a:spcPct val="0"/>
                        </a:spcAft>
                        <a:buClrTx/>
                        <a:buSzTx/>
                        <a:buFontTx/>
                        <a:buChar char="-"/>
                        <a:tabLst/>
                        <a:defRPr/>
                      </a:pPr>
                      <a:r>
                        <a:rPr kumimoji="0" lang="en-US" altLang="ko-KR" sz="1050" b="0" u="none" strike="noStrike" kern="1200" cap="none" normalizeH="0" baseline="0" dirty="0">
                          <a:ln>
                            <a:noFill/>
                          </a:ln>
                          <a:solidFill>
                            <a:schemeClr val="tx1"/>
                          </a:solidFill>
                          <a:effectLst/>
                          <a:latin typeface="+mn-lt"/>
                          <a:cs typeface="Arial" panose="020B0604020202020204" pitchFamily="34" charset="0"/>
                        </a:rPr>
                        <a:t>1024idss</a:t>
                      </a:r>
                    </a:p>
                  </a:txBody>
                  <a:tcPr marL="40499" marR="40499" marT="20249" marB="20249" horzOverflow="overflow"/>
                </a:tc>
                <a:tc>
                  <a:txBody>
                    <a:bodyPr/>
                    <a:lstStyle/>
                    <a:p>
                      <a:pPr marL="111125" marR="0" lvl="0" indent="-111125"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ko-KR" sz="1050" b="0" u="none" strike="noStrike" kern="1200" cap="none" normalizeH="0" baseline="0" dirty="0">
                        <a:ln>
                          <a:noFill/>
                        </a:ln>
                        <a:solidFill>
                          <a:schemeClr val="tx1"/>
                        </a:solidFill>
                        <a:effectLst/>
                        <a:latin typeface="+mn-lt"/>
                        <a:cs typeface="Arial" panose="020B0604020202020204" pitchFamily="34" charset="0"/>
                      </a:endParaRPr>
                    </a:p>
                    <a:p>
                      <a:pPr marL="111125" marR="0" lvl="0" indent="-111125"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ko-KR" sz="1050" b="0" u="none" strike="noStrike" kern="1200" cap="none" normalizeH="0" baseline="0" dirty="0">
                        <a:ln>
                          <a:noFill/>
                        </a:ln>
                        <a:solidFill>
                          <a:schemeClr val="tx1"/>
                        </a:solidFill>
                        <a:effectLst/>
                        <a:latin typeface="+mn-lt"/>
                        <a:cs typeface="Arial" panose="020B0604020202020204" pitchFamily="34" charset="0"/>
                      </a:endParaRPr>
                    </a:p>
                    <a:p>
                      <a:pPr marL="171450" marR="0" lvl="0" indent="-115888" algn="l" defTabSz="914400" rtl="0" eaLnBrk="1" fontAlgn="base" latinLnBrk="0" hangingPunct="1">
                        <a:lnSpc>
                          <a:spcPct val="100000"/>
                        </a:lnSpc>
                        <a:spcBef>
                          <a:spcPct val="0"/>
                        </a:spcBef>
                        <a:spcAft>
                          <a:spcPct val="0"/>
                        </a:spcAft>
                        <a:buClrTx/>
                        <a:buSzTx/>
                        <a:buFontTx/>
                        <a:buChar char="-"/>
                        <a:tabLst/>
                        <a:defRPr/>
                      </a:pPr>
                      <a:r>
                        <a:rPr kumimoji="0" lang="en-US" altLang="ko-KR" sz="1050" b="0" u="none" strike="noStrike" kern="1200" cap="none" normalizeH="0" baseline="0" dirty="0">
                          <a:ln>
                            <a:noFill/>
                          </a:ln>
                          <a:solidFill>
                            <a:schemeClr val="tx1"/>
                          </a:solidFill>
                          <a:effectLst/>
                          <a:latin typeface="+mn-lt"/>
                          <a:cs typeface="Arial" panose="020B0604020202020204" pitchFamily="34" charset="0"/>
                        </a:rPr>
                        <a:t>1048ilss</a:t>
                      </a:r>
                    </a:p>
                    <a:p>
                      <a:pPr marL="171450" marR="0" lvl="0" indent="-115888" algn="l" defTabSz="914400" rtl="0" eaLnBrk="1" fontAlgn="base" latinLnBrk="0" hangingPunct="1">
                        <a:lnSpc>
                          <a:spcPct val="100000"/>
                        </a:lnSpc>
                        <a:spcBef>
                          <a:spcPct val="0"/>
                        </a:spcBef>
                        <a:spcAft>
                          <a:spcPct val="0"/>
                        </a:spcAft>
                        <a:buClrTx/>
                        <a:buSzTx/>
                        <a:buFontTx/>
                        <a:buChar char="-"/>
                        <a:tabLst/>
                        <a:defRPr/>
                      </a:pPr>
                      <a:r>
                        <a:rPr kumimoji="0" lang="en-US" altLang="ko-KR" sz="1050" b="0" u="none" strike="noStrike" kern="1200" cap="none" normalizeH="0" baseline="0" dirty="0">
                          <a:ln>
                            <a:noFill/>
                          </a:ln>
                          <a:solidFill>
                            <a:schemeClr val="tx1"/>
                          </a:solidFill>
                          <a:effectLst/>
                          <a:latin typeface="+mn-lt"/>
                          <a:cs typeface="Arial" panose="020B0604020202020204" pitchFamily="34" charset="0"/>
                        </a:rPr>
                        <a:t>EHSA V4</a:t>
                      </a:r>
                    </a:p>
                  </a:txBody>
                  <a:tcPr marL="40499" marR="40499" marT="20249" marB="20249" horzOverflow="overflow"/>
                </a:tc>
                <a:tc>
                  <a:txBody>
                    <a:bodyPr/>
                    <a:lstStyle/>
                    <a:p>
                      <a:pPr marL="176213" marR="0" lvl="0" indent="-119063" algn="l" defTabSz="914400" rtl="0" eaLnBrk="1" fontAlgn="base" latinLnBrk="0" hangingPunct="1">
                        <a:lnSpc>
                          <a:spcPct val="100000"/>
                        </a:lnSpc>
                        <a:spcBef>
                          <a:spcPct val="0"/>
                        </a:spcBef>
                        <a:spcAft>
                          <a:spcPct val="0"/>
                        </a:spcAft>
                        <a:buClrTx/>
                        <a:buSzTx/>
                        <a:buFontTx/>
                        <a:buChar char="-"/>
                        <a:tabLst/>
                        <a:defRPr/>
                      </a:pPr>
                      <a:endParaRPr kumimoji="0" lang="en-US" altLang="ko-KR" sz="1050" b="0" u="none" strike="noStrike" kern="1200" cap="none" normalizeH="0" baseline="0" dirty="0">
                        <a:ln>
                          <a:noFill/>
                        </a:ln>
                        <a:solidFill>
                          <a:schemeClr val="tx1"/>
                        </a:solidFill>
                        <a:effectLst/>
                        <a:latin typeface="+mn-lt"/>
                        <a:cs typeface="Arial" panose="020B0604020202020204" pitchFamily="34" charset="0"/>
                      </a:endParaRPr>
                    </a:p>
                    <a:p>
                      <a:pPr marL="176213" marR="0" lvl="0" indent="-119063" algn="l" defTabSz="914400" rtl="0" eaLnBrk="1" fontAlgn="base" latinLnBrk="0" hangingPunct="1">
                        <a:lnSpc>
                          <a:spcPct val="100000"/>
                        </a:lnSpc>
                        <a:spcBef>
                          <a:spcPct val="0"/>
                        </a:spcBef>
                        <a:spcAft>
                          <a:spcPct val="0"/>
                        </a:spcAft>
                        <a:buClrTx/>
                        <a:buSzTx/>
                        <a:buFontTx/>
                        <a:buChar char="-"/>
                        <a:tabLst/>
                        <a:defRPr/>
                      </a:pPr>
                      <a:endParaRPr kumimoji="0" lang="en-US" altLang="ko-KR" sz="1050" b="0" u="none" strike="noStrike" kern="1200" cap="none" normalizeH="0" baseline="0" dirty="0">
                        <a:ln>
                          <a:noFill/>
                        </a:ln>
                        <a:solidFill>
                          <a:schemeClr val="tx1"/>
                        </a:solidFill>
                        <a:effectLst/>
                        <a:latin typeface="+mn-lt"/>
                        <a:cs typeface="Arial" panose="020B0604020202020204" pitchFamily="34" charset="0"/>
                      </a:endParaRPr>
                    </a:p>
                    <a:p>
                      <a:pPr marL="176213" marR="0" lvl="0" indent="-119063" algn="l" defTabSz="914400" rtl="0" eaLnBrk="1" fontAlgn="base" latinLnBrk="0" hangingPunct="1">
                        <a:lnSpc>
                          <a:spcPct val="100000"/>
                        </a:lnSpc>
                        <a:spcBef>
                          <a:spcPct val="0"/>
                        </a:spcBef>
                        <a:spcAft>
                          <a:spcPct val="0"/>
                        </a:spcAft>
                        <a:buClrTx/>
                        <a:buSzTx/>
                        <a:buFontTx/>
                        <a:buChar char="-"/>
                        <a:tabLst/>
                        <a:defRPr/>
                      </a:pPr>
                      <a:r>
                        <a:rPr kumimoji="0" lang="en-US" altLang="ko-KR" sz="1050" b="0" u="none" strike="noStrike" kern="1200" cap="none" normalizeH="0" baseline="0" dirty="0">
                          <a:ln>
                            <a:noFill/>
                          </a:ln>
                          <a:solidFill>
                            <a:srgbClr val="0000FF"/>
                          </a:solidFill>
                          <a:effectLst/>
                          <a:latin typeface="+mn-lt"/>
                          <a:cs typeface="Arial" panose="020B0604020202020204" pitchFamily="34" charset="0"/>
                        </a:rPr>
                        <a:t>1080i</a:t>
                      </a:r>
                    </a:p>
                    <a:p>
                      <a:pPr marL="176213" marR="0" lvl="0" indent="-119063" algn="l" defTabSz="914400" rtl="0" eaLnBrk="1" fontAlgn="base" latinLnBrk="0" hangingPunct="1">
                        <a:lnSpc>
                          <a:spcPct val="100000"/>
                        </a:lnSpc>
                        <a:spcBef>
                          <a:spcPct val="0"/>
                        </a:spcBef>
                        <a:spcAft>
                          <a:spcPct val="0"/>
                        </a:spcAft>
                        <a:buClrTx/>
                        <a:buSzTx/>
                        <a:buFontTx/>
                        <a:buChar char="-"/>
                        <a:tabLst/>
                        <a:defRPr/>
                      </a:pPr>
                      <a:r>
                        <a:rPr kumimoji="0" lang="en-US" altLang="ko-KR" sz="1050" b="0" u="none" strike="noStrike" kern="1200" cap="none" normalizeH="0" baseline="0" dirty="0">
                          <a:ln>
                            <a:noFill/>
                          </a:ln>
                          <a:solidFill>
                            <a:srgbClr val="0000FF"/>
                          </a:solidFill>
                          <a:effectLst/>
                          <a:latin typeface="+mn-lt"/>
                          <a:cs typeface="Arial" panose="020B0604020202020204" pitchFamily="34" charset="0"/>
                        </a:rPr>
                        <a:t>1048idss</a:t>
                      </a:r>
                    </a:p>
                  </a:txBody>
                  <a:tcPr marL="40499" marR="40499" marT="20249" marB="20249" horzOverflow="overflow"/>
                </a:tc>
                <a:extLst>
                  <a:ext uri="{0D108BD9-81ED-4DB2-BD59-A6C34878D82A}">
                    <a16:rowId xmlns:a16="http://schemas.microsoft.com/office/drawing/2014/main" val="10001"/>
                  </a:ext>
                </a:extLst>
              </a:tr>
              <a:tr h="855302">
                <a:tc>
                  <a:txBody>
                    <a:bodyPr/>
                    <a:lstStyle/>
                    <a:p>
                      <a:pPr marL="0" marR="0" indent="0" algn="ctr" defTabSz="459892" rtl="0" eaLnBrk="1" fontAlgn="auto" latinLnBrk="0" hangingPunct="1">
                        <a:lnSpc>
                          <a:spcPct val="100000"/>
                        </a:lnSpc>
                        <a:spcBef>
                          <a:spcPts val="0"/>
                        </a:spcBef>
                        <a:spcAft>
                          <a:spcPts val="0"/>
                        </a:spcAft>
                        <a:buClrTx/>
                        <a:buSzTx/>
                        <a:buFontTx/>
                        <a:buNone/>
                        <a:tabLst/>
                        <a:defRPr/>
                      </a:pPr>
                      <a:r>
                        <a:rPr lang="en-US" altLang="ko-KR" sz="1050" dirty="0"/>
                        <a:t>Enhanced IP DECT/</a:t>
                      </a:r>
                      <a:r>
                        <a:rPr lang="en-US" altLang="ko-KR" sz="1050" baseline="0" dirty="0"/>
                        <a:t> DECT</a:t>
                      </a:r>
                      <a:endParaRPr lang="en-US" altLang="ko-KR" sz="1050" b="1" dirty="0">
                        <a:solidFill>
                          <a:schemeClr val="tx1"/>
                        </a:solidFill>
                        <a:latin typeface="+mn-lt"/>
                        <a:cs typeface="Arial" panose="020B0604020202020204" pitchFamily="34" charset="0"/>
                      </a:endParaRPr>
                    </a:p>
                  </a:txBody>
                  <a:tcPr marL="34284" marR="34284" marT="18288" marB="18288" anchor="ctr"/>
                </a:tc>
                <a:tc>
                  <a:txBody>
                    <a:bodyPr/>
                    <a:lstStyle/>
                    <a:p>
                      <a:pPr marL="58738" marR="0" lvl="0" indent="-58738" algn="l" defTabSz="914400" rtl="0" eaLnBrk="1" fontAlgn="ctr" latinLnBrk="1" hangingPunct="1">
                        <a:lnSpc>
                          <a:spcPct val="100000"/>
                        </a:lnSpc>
                        <a:spcBef>
                          <a:spcPts val="0"/>
                        </a:spcBef>
                        <a:spcAft>
                          <a:spcPts val="0"/>
                        </a:spcAft>
                        <a:buClrTx/>
                        <a:buSzTx/>
                        <a:buFont typeface="Arial" panose="020B0604020202020204" pitchFamily="34" charset="0"/>
                        <a:buChar char="•"/>
                        <a:tabLst/>
                        <a:defRPr/>
                      </a:pPr>
                      <a:r>
                        <a:rPr lang="en-US" altLang="ko-KR" sz="1000" kern="1200" dirty="0"/>
                        <a:t>DECT feature enhancement (UCP only)</a:t>
                      </a:r>
                    </a:p>
                    <a:p>
                      <a:pPr marL="58738" marR="0" lvl="0" indent="-58738" algn="l" defTabSz="914400" rtl="0" eaLnBrk="1" fontAlgn="ctr" latinLnBrk="1" hangingPunct="1">
                        <a:lnSpc>
                          <a:spcPct val="100000"/>
                        </a:lnSpc>
                        <a:spcBef>
                          <a:spcPts val="0"/>
                        </a:spcBef>
                        <a:spcAft>
                          <a:spcPts val="0"/>
                        </a:spcAft>
                        <a:buClrTx/>
                        <a:buSzTx/>
                        <a:buFontTx/>
                        <a:buChar char="-"/>
                        <a:tabLst/>
                        <a:defRPr/>
                      </a:pPr>
                      <a:r>
                        <a:rPr lang="en-US" altLang="ko-KR" sz="1000" kern="1200" dirty="0"/>
                        <a:t>Remote monitoring of 480H/500H</a:t>
                      </a:r>
                    </a:p>
                    <a:p>
                      <a:pPr marL="58738" marR="0" lvl="0" indent="-58738" algn="l" defTabSz="914400" rtl="0" eaLnBrk="1" fontAlgn="ctr" latinLnBrk="1" hangingPunct="1">
                        <a:lnSpc>
                          <a:spcPct val="100000"/>
                        </a:lnSpc>
                        <a:spcBef>
                          <a:spcPts val="0"/>
                        </a:spcBef>
                        <a:spcAft>
                          <a:spcPts val="0"/>
                        </a:spcAft>
                        <a:buClrTx/>
                        <a:buSzTx/>
                        <a:buFontTx/>
                        <a:buChar char="-"/>
                        <a:tabLst/>
                        <a:defRPr/>
                      </a:pPr>
                      <a:r>
                        <a:rPr lang="en-US" altLang="ko-KR" sz="1000" kern="1200" dirty="0"/>
                        <a:t>Idle roaming support between zone of WTIM24 and zone of WTIM4/8</a:t>
                      </a:r>
                    </a:p>
                    <a:p>
                      <a:pPr marL="58738" marR="0" lvl="0" indent="-58738" algn="l" defTabSz="914400" rtl="0" eaLnBrk="1" fontAlgn="ctr" latinLnBrk="1" hangingPunct="1">
                        <a:lnSpc>
                          <a:spcPct val="100000"/>
                        </a:lnSpc>
                        <a:spcBef>
                          <a:spcPts val="0"/>
                        </a:spcBef>
                        <a:spcAft>
                          <a:spcPts val="0"/>
                        </a:spcAft>
                        <a:buClrTx/>
                        <a:buSzTx/>
                        <a:buFontTx/>
                        <a:buChar char="-"/>
                        <a:tabLst/>
                        <a:defRPr/>
                      </a:pPr>
                      <a:endParaRPr lang="en-US" altLang="ko-KR" sz="1000" kern="1200" dirty="0"/>
                    </a:p>
                    <a:p>
                      <a:pPr marL="58738" marR="0" lvl="0" indent="-58738" algn="l" defTabSz="914400" rtl="0" eaLnBrk="1" fontAlgn="ctr" latinLnBrk="1" hangingPunct="1">
                        <a:lnSpc>
                          <a:spcPct val="100000"/>
                        </a:lnSpc>
                        <a:spcBef>
                          <a:spcPts val="0"/>
                        </a:spcBef>
                        <a:spcAft>
                          <a:spcPts val="0"/>
                        </a:spcAft>
                        <a:buClrTx/>
                        <a:buSzTx/>
                        <a:buFontTx/>
                        <a:buChar char="-"/>
                        <a:tabLst/>
                        <a:defRPr/>
                      </a:pPr>
                      <a:endParaRPr lang="en-US" altLang="ko-KR" sz="1000" kern="1200" dirty="0">
                        <a:solidFill>
                          <a:schemeClr val="dk1"/>
                        </a:solidFill>
                        <a:latin typeface="+mn-lt"/>
                        <a:ea typeface="+mn-ea"/>
                        <a:cs typeface="+mn-cs"/>
                      </a:endParaRPr>
                    </a:p>
                  </a:txBody>
                  <a:tcPr marL="40499" marR="40499" marT="18288" marB="18288" horzOverflow="overflow"/>
                </a:tc>
                <a:tc>
                  <a:txBody>
                    <a:bodyPr/>
                    <a:lstStyle/>
                    <a:p>
                      <a:pPr marL="112713" marR="0" lvl="0" indent="-112713" algn="l" defTabSz="914400" rtl="0" eaLnBrk="1" fontAlgn="ctr" latinLnBrk="1" hangingPunct="1">
                        <a:lnSpc>
                          <a:spcPct val="100000"/>
                        </a:lnSpc>
                        <a:spcBef>
                          <a:spcPts val="0"/>
                        </a:spcBef>
                        <a:spcAft>
                          <a:spcPts val="0"/>
                        </a:spcAft>
                        <a:buClrTx/>
                        <a:buSzTx/>
                        <a:buFont typeface="Arial" panose="020B0604020202020204" pitchFamily="34" charset="0"/>
                        <a:buChar char="•"/>
                        <a:tabLst/>
                        <a:defRPr/>
                      </a:pPr>
                      <a:r>
                        <a:rPr lang="en-US" altLang="ko-KR" sz="1000" kern="1200" baseline="0" dirty="0"/>
                        <a:t>Support UCP-WTIM24 for eMG800</a:t>
                      </a:r>
                      <a:endParaRPr lang="en-US" altLang="ko-KR" sz="1000" kern="1200" baseline="0" dirty="0">
                        <a:solidFill>
                          <a:schemeClr val="tx1"/>
                        </a:solidFill>
                        <a:latin typeface="+mn-lt"/>
                        <a:cs typeface="Arial" panose="020B0604020202020204" pitchFamily="34" charset="0"/>
                      </a:endParaRPr>
                    </a:p>
                  </a:txBody>
                  <a:tcPr marL="40499" marR="40499" marT="18288" marB="18288" horzOverflow="overflow"/>
                </a:tc>
                <a:tc>
                  <a:txBody>
                    <a:bodyPr/>
                    <a:lstStyle/>
                    <a:p>
                      <a:pPr marL="114300" marR="0" lvl="0" indent="-114300" algn="l" defTabSz="914400" rtl="0" eaLnBrk="1" fontAlgn="ctr" latinLnBrk="1" hangingPunct="1">
                        <a:lnSpc>
                          <a:spcPct val="100000"/>
                        </a:lnSpc>
                        <a:spcBef>
                          <a:spcPts val="0"/>
                        </a:spcBef>
                        <a:spcAft>
                          <a:spcPts val="0"/>
                        </a:spcAft>
                        <a:buClrTx/>
                        <a:buSzTx/>
                        <a:buFont typeface="Arial" panose="020B0604020202020204" pitchFamily="34" charset="0"/>
                        <a:buChar char="•"/>
                        <a:tabLst/>
                        <a:defRPr/>
                      </a:pPr>
                      <a:r>
                        <a:rPr kumimoji="0" lang="en-US" altLang="ko-KR" sz="1000" u="none" strike="noStrike" kern="1200" cap="none" normalizeH="0" baseline="0" dirty="0">
                          <a:ln>
                            <a:noFill/>
                          </a:ln>
                          <a:effectLst/>
                        </a:rPr>
                        <a:t>Support new IP-DECT bases and handsets</a:t>
                      </a:r>
                    </a:p>
                    <a:p>
                      <a:pPr marL="0" marR="0" lvl="0" indent="0" algn="l" defTabSz="914400" rtl="0" eaLnBrk="1" fontAlgn="ctr" latinLnBrk="1" hangingPunct="1">
                        <a:lnSpc>
                          <a:spcPct val="100000"/>
                        </a:lnSpc>
                        <a:spcBef>
                          <a:spcPts val="0"/>
                        </a:spcBef>
                        <a:spcAft>
                          <a:spcPts val="0"/>
                        </a:spcAft>
                        <a:buClrTx/>
                        <a:buSzTx/>
                        <a:buFont typeface="Arial" panose="020B0604020202020204" pitchFamily="34" charset="0"/>
                        <a:buNone/>
                        <a:tabLst/>
                        <a:defRPr/>
                      </a:pPr>
                      <a:endParaRPr lang="en-US" altLang="ko-KR" sz="1000" kern="1200" baseline="0" dirty="0">
                        <a:solidFill>
                          <a:schemeClr val="tx1"/>
                        </a:solidFill>
                        <a:latin typeface="+mn-lt"/>
                        <a:cs typeface="Arial" panose="020B0604020202020204" pitchFamily="34" charset="0"/>
                      </a:endParaRPr>
                    </a:p>
                  </a:txBody>
                  <a:tcPr marL="40499" marR="40499" marT="18288" marB="18288" horzOverflow="overflow"/>
                </a:tc>
                <a:tc>
                  <a:txBody>
                    <a:bodyPr/>
                    <a:lstStyle/>
                    <a:p>
                      <a:pPr marL="114300" marR="0" lvl="0" indent="-114300" algn="l" defTabSz="914400" rtl="0" eaLnBrk="1" fontAlgn="ctr" latinLnBrk="1" hangingPunct="1">
                        <a:lnSpc>
                          <a:spcPct val="100000"/>
                        </a:lnSpc>
                        <a:spcBef>
                          <a:spcPts val="0"/>
                        </a:spcBef>
                        <a:spcAft>
                          <a:spcPts val="0"/>
                        </a:spcAft>
                        <a:buClrTx/>
                        <a:buSzTx/>
                        <a:buFont typeface="Arial" panose="020B0604020202020204" pitchFamily="34" charset="0"/>
                        <a:buChar char="•"/>
                        <a:tabLst/>
                        <a:defRPr/>
                      </a:pPr>
                      <a:r>
                        <a:rPr lang="en-US" altLang="ko-KR" sz="1050" b="1" kern="1200" baseline="0" dirty="0"/>
                        <a:t>Support essential system features</a:t>
                      </a:r>
                    </a:p>
                    <a:p>
                      <a:pPr marL="230188" marR="0" lvl="0" indent="-115888" algn="l" defTabSz="914400" rtl="0" eaLnBrk="1" fontAlgn="ctr" latinLnBrk="1" hangingPunct="1">
                        <a:lnSpc>
                          <a:spcPct val="100000"/>
                        </a:lnSpc>
                        <a:spcBef>
                          <a:spcPts val="0"/>
                        </a:spcBef>
                        <a:spcAft>
                          <a:spcPts val="0"/>
                        </a:spcAft>
                        <a:buClrTx/>
                        <a:buSzTx/>
                        <a:buFontTx/>
                        <a:buChar char="-"/>
                        <a:tabLst/>
                        <a:defRPr/>
                      </a:pPr>
                      <a:r>
                        <a:rPr lang="en-US" altLang="ko-KR" sz="1050" kern="1200" baseline="0" dirty="0"/>
                        <a:t>System directory support</a:t>
                      </a:r>
                    </a:p>
                    <a:p>
                      <a:pPr marL="230188" marR="0" lvl="0" indent="-115888" algn="l" defTabSz="914400" rtl="0" eaLnBrk="1" fontAlgn="ctr" latinLnBrk="1" hangingPunct="1">
                        <a:lnSpc>
                          <a:spcPct val="100000"/>
                        </a:lnSpc>
                        <a:spcBef>
                          <a:spcPts val="0"/>
                        </a:spcBef>
                        <a:spcAft>
                          <a:spcPts val="0"/>
                        </a:spcAft>
                        <a:buClrTx/>
                        <a:buSzTx/>
                        <a:buFontTx/>
                        <a:buChar char="-"/>
                        <a:tabLst/>
                        <a:defRPr/>
                      </a:pPr>
                      <a:r>
                        <a:rPr lang="en-US" altLang="ko-KR" sz="1050" kern="1200" baseline="0" dirty="0"/>
                        <a:t>Call Server failover support</a:t>
                      </a:r>
                      <a:endParaRPr lang="en-US" altLang="ko-KR" sz="1050" kern="1200" baseline="0" dirty="0">
                        <a:solidFill>
                          <a:srgbClr val="0000CC"/>
                        </a:solidFill>
                        <a:latin typeface="+mn-lt"/>
                        <a:cs typeface="Arial" panose="020B0604020202020204" pitchFamily="34" charset="0"/>
                      </a:endParaRPr>
                    </a:p>
                    <a:p>
                      <a:pPr marL="230188" marR="0" lvl="0" indent="-115888" algn="l" defTabSz="914400" rtl="0" eaLnBrk="1" fontAlgn="ctr" latinLnBrk="1" hangingPunct="1">
                        <a:lnSpc>
                          <a:spcPct val="100000"/>
                        </a:lnSpc>
                        <a:spcBef>
                          <a:spcPts val="0"/>
                        </a:spcBef>
                        <a:spcAft>
                          <a:spcPts val="0"/>
                        </a:spcAft>
                        <a:buClrTx/>
                        <a:buSzTx/>
                        <a:buFontTx/>
                        <a:buChar char="-"/>
                        <a:tabLst/>
                        <a:defRPr/>
                      </a:pPr>
                      <a:r>
                        <a:rPr lang="en-US" altLang="ko-KR" sz="1050" kern="1200" baseline="0" dirty="0"/>
                        <a:t>Hotel check-out text message notify</a:t>
                      </a:r>
                    </a:p>
                    <a:p>
                      <a:pPr marL="230188" marR="0" lvl="0" indent="-115888" algn="l" defTabSz="914400" rtl="0" eaLnBrk="1" fontAlgn="ctr" latinLnBrk="1" hangingPunct="1">
                        <a:lnSpc>
                          <a:spcPct val="100000"/>
                        </a:lnSpc>
                        <a:spcBef>
                          <a:spcPts val="0"/>
                        </a:spcBef>
                        <a:spcAft>
                          <a:spcPts val="0"/>
                        </a:spcAft>
                        <a:buClrTx/>
                        <a:buSzTx/>
                        <a:buFontTx/>
                        <a:buChar char="-"/>
                        <a:tabLst/>
                        <a:defRPr/>
                      </a:pPr>
                      <a:r>
                        <a:rPr lang="en-US" altLang="ko-KR" sz="1050" kern="1200" baseline="0" dirty="0"/>
                        <a:t>Call Back</a:t>
                      </a:r>
                    </a:p>
                    <a:p>
                      <a:pPr marL="230188" marR="0" lvl="0" indent="-115888" algn="l" defTabSz="914400" rtl="0" eaLnBrk="1" fontAlgn="ctr" latinLnBrk="1" hangingPunct="1">
                        <a:lnSpc>
                          <a:spcPct val="100000"/>
                        </a:lnSpc>
                        <a:spcBef>
                          <a:spcPts val="0"/>
                        </a:spcBef>
                        <a:spcAft>
                          <a:spcPts val="0"/>
                        </a:spcAft>
                        <a:buClrTx/>
                        <a:buSzTx/>
                        <a:buFontTx/>
                        <a:buChar char="-"/>
                        <a:tabLst/>
                        <a:defRPr/>
                      </a:pPr>
                      <a:r>
                        <a:rPr lang="en-US" altLang="ko-KR" sz="1050" kern="1200" baseline="0" dirty="0"/>
                        <a:t>Alarm message integration (direct integration needed between alarm server and IP-DECT)</a:t>
                      </a:r>
                    </a:p>
                    <a:p>
                      <a:pPr marL="230188" marR="0" lvl="0" indent="-115888" algn="l" defTabSz="914400" rtl="0" eaLnBrk="1" fontAlgn="ctr" latinLnBrk="1" hangingPunct="1">
                        <a:lnSpc>
                          <a:spcPct val="100000"/>
                        </a:lnSpc>
                        <a:spcBef>
                          <a:spcPts val="0"/>
                        </a:spcBef>
                        <a:spcAft>
                          <a:spcPts val="0"/>
                        </a:spcAft>
                        <a:buClrTx/>
                        <a:buSzTx/>
                        <a:buFontTx/>
                        <a:buChar char="-"/>
                        <a:tabLst/>
                        <a:defRPr/>
                      </a:pPr>
                      <a:endParaRPr lang="en-US" altLang="ko-KR" sz="1050" kern="1200" baseline="0" dirty="0"/>
                    </a:p>
                  </a:txBody>
                  <a:tcPr marL="40499" marR="40499" marT="18288" marB="18288" horzOverflow="overflow"/>
                </a:tc>
                <a:tc>
                  <a:txBody>
                    <a:bodyPr/>
                    <a:lstStyle/>
                    <a:p>
                      <a:pPr marL="230188" marR="0" lvl="0" indent="-115888" algn="l" defTabSz="914400" rtl="0" eaLnBrk="1" fontAlgn="ctr" latinLnBrk="1" hangingPunct="1">
                        <a:lnSpc>
                          <a:spcPct val="100000"/>
                        </a:lnSpc>
                        <a:spcBef>
                          <a:spcPts val="0"/>
                        </a:spcBef>
                        <a:spcAft>
                          <a:spcPts val="0"/>
                        </a:spcAft>
                        <a:buClrTx/>
                        <a:buSzTx/>
                        <a:buFontTx/>
                        <a:buChar char="-"/>
                        <a:tabLst/>
                        <a:defRPr/>
                      </a:pPr>
                      <a:endParaRPr lang="en-US" altLang="ko-KR" sz="1050" kern="1200" baseline="0" dirty="0"/>
                    </a:p>
                  </a:txBody>
                  <a:tcPr marL="40499" marR="40499" marT="18288" marB="18288" horzOverflow="overflow"/>
                </a:tc>
                <a:tc>
                  <a:txBody>
                    <a:bodyPr/>
                    <a:lstStyle/>
                    <a:p>
                      <a:pPr marL="230188" marR="0" lvl="0" indent="-115888" algn="l" defTabSz="914400" rtl="0" eaLnBrk="1" fontAlgn="ctr" latinLnBrk="1" hangingPunct="1">
                        <a:lnSpc>
                          <a:spcPct val="100000"/>
                        </a:lnSpc>
                        <a:spcBef>
                          <a:spcPts val="0"/>
                        </a:spcBef>
                        <a:spcAft>
                          <a:spcPts val="0"/>
                        </a:spcAft>
                        <a:buClrTx/>
                        <a:buSzTx/>
                        <a:buFontTx/>
                        <a:buChar char="-"/>
                        <a:tabLst/>
                        <a:defRPr/>
                      </a:pPr>
                      <a:endParaRPr lang="en-US" altLang="ko-KR" sz="1050" kern="1200" baseline="0" dirty="0"/>
                    </a:p>
                  </a:txBody>
                  <a:tcPr marL="40499" marR="40499" marT="18288" marB="18288" horzOverflow="overflow"/>
                </a:tc>
                <a:extLst>
                  <a:ext uri="{0D108BD9-81ED-4DB2-BD59-A6C34878D82A}">
                    <a16:rowId xmlns:a16="http://schemas.microsoft.com/office/drawing/2014/main" val="4056191043"/>
                  </a:ext>
                </a:extLst>
              </a:tr>
            </a:tbl>
          </a:graphicData>
        </a:graphic>
      </p:graphicFrame>
      <p:sp>
        <p:nvSpPr>
          <p:cNvPr id="3" name="Title 2"/>
          <p:cNvSpPr>
            <a:spLocks noGrp="1"/>
          </p:cNvSpPr>
          <p:nvPr>
            <p:ph type="title"/>
          </p:nvPr>
        </p:nvSpPr>
        <p:spPr/>
        <p:txBody>
          <a:bodyPr>
            <a:normAutofit/>
          </a:bodyPr>
          <a:lstStyle/>
          <a:p>
            <a:r>
              <a:rPr lang="en-US" altLang="ko-KR" sz="2800" dirty="0"/>
              <a:t>What’s new - Summary</a:t>
            </a:r>
            <a:endParaRPr lang="ko-KR" altLang="en-US" sz="2800" dirty="0"/>
          </a:p>
        </p:txBody>
      </p:sp>
    </p:spTree>
    <p:extLst>
      <p:ext uri="{BB962C8B-B14F-4D97-AF65-F5344CB8AC3E}">
        <p14:creationId xmlns:p14="http://schemas.microsoft.com/office/powerpoint/2010/main" val="3908654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3887873471"/>
              </p:ext>
            </p:extLst>
          </p:nvPr>
        </p:nvGraphicFramePr>
        <p:xfrm>
          <a:off x="167089" y="1304199"/>
          <a:ext cx="8798359" cy="3634090"/>
        </p:xfrm>
        <a:graphic>
          <a:graphicData uri="http://schemas.openxmlformats.org/drawingml/2006/table">
            <a:tbl>
              <a:tblPr firstRow="1" firstCol="1" bandCol="1">
                <a:tableStyleId>{1FECB4D8-DB02-4DC6-A0A2-4F2EBAE1DC90}</a:tableStyleId>
              </a:tblPr>
              <a:tblGrid>
                <a:gridCol w="673420">
                  <a:extLst>
                    <a:ext uri="{9D8B030D-6E8A-4147-A177-3AD203B41FA5}">
                      <a16:colId xmlns:a16="http://schemas.microsoft.com/office/drawing/2014/main" val="4043843957"/>
                    </a:ext>
                  </a:extLst>
                </a:gridCol>
                <a:gridCol w="1080655">
                  <a:extLst>
                    <a:ext uri="{9D8B030D-6E8A-4147-A177-3AD203B41FA5}">
                      <a16:colId xmlns:a16="http://schemas.microsoft.com/office/drawing/2014/main" val="20002"/>
                    </a:ext>
                  </a:extLst>
                </a:gridCol>
                <a:gridCol w="942109">
                  <a:extLst>
                    <a:ext uri="{9D8B030D-6E8A-4147-A177-3AD203B41FA5}">
                      <a16:colId xmlns:a16="http://schemas.microsoft.com/office/drawing/2014/main" val="1825463668"/>
                    </a:ext>
                  </a:extLst>
                </a:gridCol>
                <a:gridCol w="1191491">
                  <a:extLst>
                    <a:ext uri="{9D8B030D-6E8A-4147-A177-3AD203B41FA5}">
                      <a16:colId xmlns:a16="http://schemas.microsoft.com/office/drawing/2014/main" val="2416976997"/>
                    </a:ext>
                  </a:extLst>
                </a:gridCol>
                <a:gridCol w="1819563">
                  <a:extLst>
                    <a:ext uri="{9D8B030D-6E8A-4147-A177-3AD203B41FA5}">
                      <a16:colId xmlns:a16="http://schemas.microsoft.com/office/drawing/2014/main" val="4021981243"/>
                    </a:ext>
                  </a:extLst>
                </a:gridCol>
                <a:gridCol w="1406879">
                  <a:extLst>
                    <a:ext uri="{9D8B030D-6E8A-4147-A177-3AD203B41FA5}">
                      <a16:colId xmlns:a16="http://schemas.microsoft.com/office/drawing/2014/main" val="4087941117"/>
                    </a:ext>
                  </a:extLst>
                </a:gridCol>
                <a:gridCol w="1684242">
                  <a:extLst>
                    <a:ext uri="{9D8B030D-6E8A-4147-A177-3AD203B41FA5}">
                      <a16:colId xmlns:a16="http://schemas.microsoft.com/office/drawing/2014/main" val="3287542474"/>
                    </a:ext>
                  </a:extLst>
                </a:gridCol>
              </a:tblGrid>
              <a:tr h="9530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rgbClr val="FFFFFF"/>
                        </a:solidFill>
                        <a:effectLst/>
                        <a:latin typeface="+mn-lt"/>
                        <a:cs typeface="Arial" panose="020B0604020202020204" pitchFamily="34" charset="0"/>
                      </a:endParaRPr>
                    </a:p>
                  </a:txBody>
                  <a:tcPr marL="40499" marR="40499" marT="20249" marB="20249"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dirty="0"/>
                        <a:t>Unified v3.0</a:t>
                      </a:r>
                      <a:endParaRPr lang="en-US" altLang="ko-KR" sz="1100" dirty="0">
                        <a:solidFill>
                          <a:srgbClr val="0000CC"/>
                        </a:solidFill>
                        <a:latin typeface="+mn-lt"/>
                        <a:cs typeface="Arial" panose="020B0604020202020204" pitchFamily="34" charset="0"/>
                      </a:endParaRPr>
                    </a:p>
                  </a:txBody>
                  <a:tcPr marL="40499" marR="40499" marT="20249" marB="2024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dirty="0"/>
                        <a:t>Unified v3.1</a:t>
                      </a:r>
                      <a:endParaRPr lang="en-US" altLang="ko-KR" sz="1100" dirty="0">
                        <a:solidFill>
                          <a:srgbClr val="0000CC"/>
                        </a:solidFill>
                        <a:latin typeface="+mn-lt"/>
                        <a:cs typeface="Arial" panose="020B0604020202020204" pitchFamily="34" charset="0"/>
                      </a:endParaRPr>
                    </a:p>
                  </a:txBody>
                  <a:tcPr marL="40499" marR="40499" marT="20249" marB="2024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dirty="0"/>
                        <a:t>Unified v3.5</a:t>
                      </a:r>
                      <a:endParaRPr lang="en-US" altLang="ko-KR" sz="1100" dirty="0">
                        <a:solidFill>
                          <a:srgbClr val="0000CC"/>
                        </a:solidFill>
                        <a:latin typeface="+mn-lt"/>
                        <a:cs typeface="Arial" panose="020B0604020202020204" pitchFamily="34" charset="0"/>
                      </a:endParaRPr>
                    </a:p>
                  </a:txBody>
                  <a:tcPr marL="40499" marR="40499" marT="20249" marB="2024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dirty="0"/>
                        <a:t>Unified v4.0</a:t>
                      </a:r>
                      <a:endParaRPr lang="en-US" altLang="ko-KR" sz="1100" dirty="0">
                        <a:solidFill>
                          <a:srgbClr val="0000CC"/>
                        </a:solidFill>
                        <a:latin typeface="+mn-lt"/>
                        <a:cs typeface="Arial" panose="020B0604020202020204" pitchFamily="34" charset="0"/>
                      </a:endParaRPr>
                    </a:p>
                  </a:txBody>
                  <a:tcPr marL="40499" marR="40499" marT="20249" marB="2024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dirty="0"/>
                        <a:t>Unified v4.1</a:t>
                      </a:r>
                      <a:endParaRPr lang="en-US" altLang="ko-KR" sz="1100" dirty="0">
                        <a:solidFill>
                          <a:srgbClr val="0000CC"/>
                        </a:solidFill>
                        <a:latin typeface="+mn-lt"/>
                        <a:cs typeface="Arial" panose="020B0604020202020204" pitchFamily="34" charset="0"/>
                      </a:endParaRPr>
                    </a:p>
                  </a:txBody>
                  <a:tcPr marL="40499" marR="40499" marT="20249" marB="2024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dirty="0"/>
                        <a:t>Unified v5.0</a:t>
                      </a:r>
                      <a:endParaRPr lang="en-US" altLang="ko-KR" sz="1100" dirty="0">
                        <a:solidFill>
                          <a:srgbClr val="0000CC"/>
                        </a:solidFill>
                        <a:latin typeface="+mn-lt"/>
                        <a:cs typeface="Arial" panose="020B0604020202020204" pitchFamily="34" charset="0"/>
                      </a:endParaRPr>
                    </a:p>
                  </a:txBody>
                  <a:tcPr marL="40499" marR="40499" marT="20249" marB="20249" anchor="ctr"/>
                </a:tc>
                <a:extLst>
                  <a:ext uri="{0D108BD9-81ED-4DB2-BD59-A6C34878D82A}">
                    <a16:rowId xmlns:a16="http://schemas.microsoft.com/office/drawing/2014/main" val="10000"/>
                  </a:ext>
                </a:extLst>
              </a:tr>
              <a:tr h="868710">
                <a:tc>
                  <a:txBody>
                    <a:bodyPr/>
                    <a:lstStyle/>
                    <a:p>
                      <a:pPr algn="ctr" latinLnBrk="0"/>
                      <a:r>
                        <a:rPr lang="en-US" sz="1000" dirty="0">
                          <a:latin typeface="+mn-lt"/>
                        </a:rPr>
                        <a:t>Platform</a:t>
                      </a:r>
                      <a:endParaRPr lang="en-US" sz="1000" b="1" dirty="0">
                        <a:solidFill>
                          <a:schemeClr val="tx1"/>
                        </a:solidFill>
                        <a:latin typeface="+mn-lt"/>
                        <a:cs typeface="Arial" panose="020B0604020202020204" pitchFamily="34" charset="0"/>
                      </a:endParaRPr>
                    </a:p>
                  </a:txBody>
                  <a:tcPr marL="34284" marR="34284" marT="18288" marB="18288" anchor="ctr"/>
                </a:tc>
                <a:tc>
                  <a:txBody>
                    <a:bodyPr/>
                    <a:lstStyle/>
                    <a:p>
                      <a:pPr marL="111125" indent="-111125" latinLnBrk="0">
                        <a:buFont typeface="Arial" panose="020B0604020202020204" pitchFamily="34" charset="0"/>
                        <a:buChar char="•"/>
                      </a:pPr>
                      <a:r>
                        <a:rPr lang="en-US" altLang="ko-KR" sz="1000" kern="1200" dirty="0">
                          <a:solidFill>
                            <a:schemeClr val="dk1"/>
                          </a:solidFill>
                          <a:latin typeface="+mn-lt"/>
                          <a:ea typeface="+mn-ea"/>
                          <a:cs typeface="+mn-cs"/>
                        </a:rPr>
                        <a:t>Virtual UCP (</a:t>
                      </a:r>
                      <a:r>
                        <a:rPr lang="en-US" altLang="ko-KR" sz="1000" kern="1200" dirty="0" err="1">
                          <a:solidFill>
                            <a:schemeClr val="dk1"/>
                          </a:solidFill>
                          <a:latin typeface="+mn-lt"/>
                          <a:ea typeface="+mn-ea"/>
                          <a:cs typeface="+mn-cs"/>
                        </a:rPr>
                        <a:t>vUCP</a:t>
                      </a:r>
                      <a:r>
                        <a:rPr lang="en-US" altLang="ko-KR" sz="1000" kern="1200" dirty="0">
                          <a:solidFill>
                            <a:schemeClr val="dk1"/>
                          </a:solidFill>
                          <a:latin typeface="+mn-lt"/>
                          <a:ea typeface="+mn-ea"/>
                          <a:cs typeface="+mn-cs"/>
                        </a:rPr>
                        <a:t>, </a:t>
                      </a:r>
                      <a:r>
                        <a:rPr lang="en-US" altLang="ko-KR" sz="1000" kern="1200" dirty="0" err="1">
                          <a:solidFill>
                            <a:schemeClr val="dk1"/>
                          </a:solidFill>
                          <a:latin typeface="+mn-lt"/>
                          <a:ea typeface="+mn-ea"/>
                          <a:cs typeface="+mn-cs"/>
                        </a:rPr>
                        <a:t>vVOIM</a:t>
                      </a:r>
                      <a:r>
                        <a:rPr lang="en-US" altLang="ko-KR" sz="1000" kern="1200" dirty="0">
                          <a:solidFill>
                            <a:schemeClr val="dk1"/>
                          </a:solidFill>
                          <a:latin typeface="+mn-lt"/>
                          <a:ea typeface="+mn-ea"/>
                          <a:cs typeface="+mn-cs"/>
                        </a:rPr>
                        <a:t>, </a:t>
                      </a:r>
                      <a:r>
                        <a:rPr lang="en-US" altLang="ko-KR" sz="1000" kern="1200" dirty="0" err="1">
                          <a:solidFill>
                            <a:schemeClr val="dk1"/>
                          </a:solidFill>
                          <a:latin typeface="+mn-lt"/>
                          <a:ea typeface="+mn-ea"/>
                          <a:cs typeface="+mn-cs"/>
                        </a:rPr>
                        <a:t>vUVM</a:t>
                      </a:r>
                      <a:r>
                        <a:rPr lang="en-US" altLang="ko-KR" sz="1000" kern="1200" dirty="0">
                          <a:solidFill>
                            <a:schemeClr val="dk1"/>
                          </a:solidFill>
                          <a:latin typeface="+mn-lt"/>
                          <a:ea typeface="+mn-ea"/>
                          <a:cs typeface="+mn-cs"/>
                        </a:rPr>
                        <a:t>)</a:t>
                      </a:r>
                    </a:p>
                    <a:p>
                      <a:pPr marL="111125" indent="-111125" latinLnBrk="0">
                        <a:buFont typeface="Arial" panose="020B0604020202020204" pitchFamily="34" charset="0"/>
                        <a:buChar char="•"/>
                      </a:pPr>
                      <a:r>
                        <a:rPr lang="en-US" altLang="ko-KR" sz="1000" kern="1200" dirty="0">
                          <a:solidFill>
                            <a:schemeClr val="dk1"/>
                          </a:solidFill>
                          <a:latin typeface="+mn-lt"/>
                          <a:ea typeface="+mn-ea"/>
                          <a:cs typeface="+mn-cs"/>
                        </a:rPr>
                        <a:t>E1R2 for Thailand/Brazil/ Argentina/Chile/Mexico</a:t>
                      </a:r>
                    </a:p>
                    <a:p>
                      <a:pPr marL="111125" indent="-111125" latinLnBrk="0">
                        <a:buFont typeface="Arial" panose="020B0604020202020204" pitchFamily="34" charset="0"/>
                        <a:buChar char="•"/>
                      </a:pPr>
                      <a:r>
                        <a:rPr lang="en-US" altLang="ko-KR" sz="1000" kern="1200" dirty="0">
                          <a:solidFill>
                            <a:schemeClr val="dk1"/>
                          </a:solidFill>
                          <a:latin typeface="+mn-lt"/>
                          <a:ea typeface="+mn-ea"/>
                          <a:cs typeface="+mn-cs"/>
                        </a:rPr>
                        <a:t>UCP gateways can be installed behind NAPT / Failover support</a:t>
                      </a:r>
                    </a:p>
                  </a:txBody>
                  <a:tcPr marL="40499" marR="40499" marT="18288" marB="18288" horzOverflow="overflow"/>
                </a:tc>
                <a:tc>
                  <a:txBody>
                    <a:bodyPr/>
                    <a:lstStyle/>
                    <a:p>
                      <a:pPr marL="180975" indent="-180975" latinLnBrk="0">
                        <a:buFont typeface="Arial" panose="020B0604020202020204" pitchFamily="34" charset="0"/>
                        <a:buChar char="•"/>
                      </a:pPr>
                      <a:endParaRPr lang="en-US" altLang="ko-KR" sz="1000" dirty="0">
                        <a:solidFill>
                          <a:schemeClr val="tx1"/>
                        </a:solidFill>
                        <a:latin typeface="+mn-lt"/>
                        <a:cs typeface="Arial" panose="020B0604020202020204" pitchFamily="34" charset="0"/>
                      </a:endParaRPr>
                    </a:p>
                  </a:txBody>
                  <a:tcPr marL="40499" marR="40499" marT="18288" marB="18288" horzOverflow="overflow"/>
                </a:tc>
                <a:tc>
                  <a:txBody>
                    <a:bodyPr/>
                    <a:lstStyle/>
                    <a:p>
                      <a:pPr marL="111125" indent="-111125" latinLnBrk="0">
                        <a:buFont typeface="Arial" panose="020B0604020202020204" pitchFamily="34" charset="0"/>
                        <a:buChar char="•"/>
                      </a:pPr>
                      <a:r>
                        <a:rPr lang="en-US" altLang="ko-KR" sz="1000" dirty="0">
                          <a:solidFill>
                            <a:schemeClr val="tx1"/>
                          </a:solidFill>
                          <a:latin typeface="+mn-lt"/>
                          <a:cs typeface="Arial" panose="020B0604020202020204" pitchFamily="34" charset="0"/>
                        </a:rPr>
                        <a:t>New virtual call server license</a:t>
                      </a:r>
                    </a:p>
                    <a:p>
                      <a:pPr marL="111125" indent="-111125" latinLnBrk="0">
                        <a:buFont typeface="Arial" panose="020B0604020202020204" pitchFamily="34" charset="0"/>
                        <a:buChar char="•"/>
                      </a:pPr>
                      <a:r>
                        <a:rPr lang="en-US" altLang="ko-KR" sz="1000" dirty="0">
                          <a:solidFill>
                            <a:schemeClr val="tx1"/>
                          </a:solidFill>
                          <a:latin typeface="+mn-lt"/>
                          <a:cs typeface="Arial" panose="020B0604020202020204" pitchFamily="34" charset="0"/>
                        </a:rPr>
                        <a:t>Support Amazon AWS</a:t>
                      </a:r>
                    </a:p>
                    <a:p>
                      <a:pPr marL="111125" indent="-111125" latinLnBrk="0">
                        <a:buFont typeface="Arial" panose="020B0604020202020204" pitchFamily="34" charset="0"/>
                        <a:buChar char="•"/>
                      </a:pPr>
                      <a:r>
                        <a:rPr lang="en-US" altLang="ko-KR" sz="1000" dirty="0">
                          <a:solidFill>
                            <a:schemeClr val="tx1"/>
                          </a:solidFill>
                          <a:latin typeface="+mn-lt"/>
                          <a:cs typeface="Arial" panose="020B0604020202020204" pitchFamily="34" charset="0"/>
                        </a:rPr>
                        <a:t>Support new virtual gateways</a:t>
                      </a:r>
                    </a:p>
                    <a:p>
                      <a:pPr marL="111125" indent="-111125" latinLnBrk="0">
                        <a:buFontTx/>
                        <a:buChar char="-"/>
                      </a:pPr>
                      <a:r>
                        <a:rPr lang="en-US" altLang="ko-KR" sz="1000" dirty="0" err="1">
                          <a:solidFill>
                            <a:schemeClr val="tx1"/>
                          </a:solidFill>
                          <a:latin typeface="+mn-lt"/>
                          <a:cs typeface="Arial" panose="020B0604020202020204" pitchFamily="34" charset="0"/>
                        </a:rPr>
                        <a:t>vMCIM</a:t>
                      </a:r>
                      <a:r>
                        <a:rPr lang="en-US" altLang="ko-KR" sz="1000" dirty="0">
                          <a:solidFill>
                            <a:schemeClr val="tx1"/>
                          </a:solidFill>
                          <a:latin typeface="+mn-lt"/>
                          <a:cs typeface="Arial" panose="020B0604020202020204" pitchFamily="34" charset="0"/>
                        </a:rPr>
                        <a:t>  </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1000" dirty="0">
                          <a:solidFill>
                            <a:schemeClr val="tx1"/>
                          </a:solidFill>
                          <a:latin typeface="+mn-lt"/>
                          <a:cs typeface="Arial" panose="020B0604020202020204" pitchFamily="34" charset="0"/>
                        </a:rPr>
                        <a:t>Support virtual gateways for on-premise UCP call servers</a:t>
                      </a:r>
                      <a:endParaRPr lang="en-US" altLang="ko-KR" sz="1000" baseline="30000" dirty="0">
                        <a:solidFill>
                          <a:schemeClr val="tx1"/>
                        </a:solidFill>
                        <a:latin typeface="+mn-lt"/>
                        <a:cs typeface="Arial" panose="020B0604020202020204" pitchFamily="34" charset="0"/>
                      </a:endParaRPr>
                    </a:p>
                  </a:txBody>
                  <a:tcPr marL="40499" marR="40499" marT="18288" marB="18288" horzOverflow="overflow"/>
                </a:tc>
                <a:tc>
                  <a:txBody>
                    <a:bodyPr/>
                    <a:lstStyle/>
                    <a:p>
                      <a:pPr marL="114300" indent="-114300" latinLnBrk="0">
                        <a:buFont typeface="Arial" panose="020B0604020202020204" pitchFamily="34" charset="0"/>
                        <a:buChar char="•"/>
                      </a:pPr>
                      <a:r>
                        <a:rPr lang="en-US" sz="1000" dirty="0">
                          <a:solidFill>
                            <a:schemeClr val="tx1"/>
                          </a:solidFill>
                        </a:rPr>
                        <a:t>Support </a:t>
                      </a:r>
                      <a:r>
                        <a:rPr lang="en-US" sz="1000" dirty="0" err="1">
                          <a:solidFill>
                            <a:schemeClr val="tx1"/>
                          </a:solidFill>
                        </a:rPr>
                        <a:t>vVOIMT</a:t>
                      </a:r>
                      <a:r>
                        <a:rPr lang="en-US" sz="1000" dirty="0">
                          <a:solidFill>
                            <a:schemeClr val="tx1"/>
                          </a:solidFill>
                        </a:rPr>
                        <a:t> (virtual transcoding gateway) for vUCP</a:t>
                      </a:r>
                    </a:p>
                    <a:p>
                      <a:pPr marL="114300" indent="-114300" latinLnBrk="0">
                        <a:buFont typeface="Arial" panose="020B0604020202020204" pitchFamily="34" charset="0"/>
                        <a:buChar char="•"/>
                      </a:pPr>
                      <a:endParaRPr lang="en-US" sz="1000" dirty="0">
                        <a:solidFill>
                          <a:schemeClr val="tx1"/>
                        </a:solidFill>
                      </a:endParaRPr>
                    </a:p>
                    <a:p>
                      <a:pPr marL="114300" indent="-114300" latinLnBrk="0">
                        <a:buFont typeface="Arial" panose="020B0604020202020204" pitchFamily="34" charset="0"/>
                        <a:buChar char="•"/>
                      </a:pPr>
                      <a:r>
                        <a:rPr lang="en-US" sz="1000" dirty="0">
                          <a:solidFill>
                            <a:schemeClr val="tx1"/>
                          </a:solidFill>
                        </a:rPr>
                        <a:t>Kernel &amp; Package upgrade for security enhancement for vUCP Call Server and gateways: </a:t>
                      </a:r>
                      <a:r>
                        <a:rPr lang="en-US" altLang="ko-KR" sz="1000" kern="1200" dirty="0">
                          <a:solidFill>
                            <a:schemeClr val="tx1"/>
                          </a:solidFill>
                          <a:latin typeface="+mn-lt"/>
                          <a:ea typeface="+mn-ea"/>
                          <a:cs typeface="+mn-cs"/>
                        </a:rPr>
                        <a:t>vUCP / </a:t>
                      </a:r>
                      <a:r>
                        <a:rPr lang="en-US" altLang="ko-KR" sz="1000" kern="1200" dirty="0" err="1">
                          <a:solidFill>
                            <a:schemeClr val="tx1"/>
                          </a:solidFill>
                          <a:latin typeface="+mn-lt"/>
                          <a:ea typeface="+mn-ea"/>
                          <a:cs typeface="+mn-cs"/>
                        </a:rPr>
                        <a:t>vUVM</a:t>
                      </a:r>
                      <a:r>
                        <a:rPr lang="en-US" altLang="ko-KR" sz="1000" kern="1200" dirty="0">
                          <a:solidFill>
                            <a:schemeClr val="tx1"/>
                          </a:solidFill>
                          <a:latin typeface="+mn-lt"/>
                          <a:ea typeface="+mn-ea"/>
                          <a:cs typeface="+mn-cs"/>
                        </a:rPr>
                        <a:t> / </a:t>
                      </a:r>
                      <a:r>
                        <a:rPr lang="en-US" altLang="ko-KR" sz="1000" kern="1200" dirty="0" err="1">
                          <a:solidFill>
                            <a:schemeClr val="tx1"/>
                          </a:solidFill>
                          <a:latin typeface="+mn-lt"/>
                          <a:ea typeface="+mn-ea"/>
                          <a:cs typeface="+mn-cs"/>
                        </a:rPr>
                        <a:t>vVOIM</a:t>
                      </a:r>
                      <a:r>
                        <a:rPr lang="en-US" altLang="ko-KR" sz="1000" kern="1200" dirty="0">
                          <a:solidFill>
                            <a:schemeClr val="tx1"/>
                          </a:solidFill>
                          <a:latin typeface="+mn-lt"/>
                          <a:ea typeface="+mn-ea"/>
                          <a:cs typeface="+mn-cs"/>
                        </a:rPr>
                        <a:t> / </a:t>
                      </a:r>
                      <a:r>
                        <a:rPr lang="en-US" altLang="ko-KR" sz="1000" kern="1200" dirty="0" err="1">
                          <a:solidFill>
                            <a:schemeClr val="tx1"/>
                          </a:solidFill>
                          <a:latin typeface="+mn-lt"/>
                          <a:ea typeface="+mn-ea"/>
                          <a:cs typeface="+mn-cs"/>
                        </a:rPr>
                        <a:t>vMCIM</a:t>
                      </a:r>
                      <a:r>
                        <a:rPr lang="en-US" altLang="ko-KR" sz="1000" kern="1200" dirty="0">
                          <a:solidFill>
                            <a:schemeClr val="tx1"/>
                          </a:solidFill>
                          <a:latin typeface="+mn-lt"/>
                          <a:ea typeface="+mn-ea"/>
                          <a:cs typeface="+mn-cs"/>
                        </a:rPr>
                        <a:t> / </a:t>
                      </a:r>
                      <a:r>
                        <a:rPr lang="en-US" altLang="ko-KR" sz="1000" kern="1200" dirty="0" err="1">
                          <a:solidFill>
                            <a:schemeClr val="tx1"/>
                          </a:solidFill>
                          <a:latin typeface="+mn-lt"/>
                          <a:ea typeface="+mn-ea"/>
                          <a:cs typeface="+mn-cs"/>
                        </a:rPr>
                        <a:t>vVOIMT</a:t>
                      </a:r>
                      <a:endParaRPr lang="en-US" altLang="ko-KR" sz="1000" kern="1200" dirty="0">
                        <a:solidFill>
                          <a:schemeClr val="tx1"/>
                        </a:solidFill>
                        <a:latin typeface="+mn-lt"/>
                        <a:ea typeface="+mn-ea"/>
                        <a:cs typeface="+mn-cs"/>
                      </a:endParaRPr>
                    </a:p>
                    <a:p>
                      <a:pPr marL="0" indent="0" latinLnBrk="0">
                        <a:buFont typeface="Arial" panose="020B0604020202020204" pitchFamily="34" charset="0"/>
                        <a:buNone/>
                      </a:pPr>
                      <a:endParaRPr lang="en-US" sz="1000" dirty="0">
                        <a:solidFill>
                          <a:schemeClr val="tx1"/>
                        </a:solidFill>
                      </a:endParaRPr>
                    </a:p>
                    <a:p>
                      <a:pPr marL="114300" indent="-114300" latinLnBrk="0">
                        <a:buFont typeface="Arial" panose="020B0604020202020204" pitchFamily="34" charset="0"/>
                        <a:buChar char="•"/>
                      </a:pPr>
                      <a:r>
                        <a:rPr lang="en-US" sz="1000" dirty="0">
                          <a:solidFill>
                            <a:schemeClr val="tx1"/>
                          </a:solidFill>
                        </a:rPr>
                        <a:t>vUCP VM message change (64K </a:t>
                      </a:r>
                      <a:r>
                        <a:rPr lang="en-US" sz="1000" dirty="0">
                          <a:solidFill>
                            <a:schemeClr val="tx1"/>
                          </a:solidFill>
                          <a:sym typeface="Wingdings" panose="05000000000000000000" pitchFamily="2" charset="2"/>
                        </a:rPr>
                        <a:t> 32K)</a:t>
                      </a:r>
                    </a:p>
                    <a:p>
                      <a:pPr marL="114300" indent="-114300" latinLnBrk="0">
                        <a:buFont typeface="Arial" panose="020B0604020202020204" pitchFamily="34" charset="0"/>
                        <a:buChar char="•"/>
                      </a:pPr>
                      <a:endParaRPr lang="en-US" sz="1000" dirty="0">
                        <a:solidFill>
                          <a:schemeClr val="tx1"/>
                        </a:solidFill>
                      </a:endParaRPr>
                    </a:p>
                  </a:txBody>
                  <a:tcPr marL="40499" marR="40499" marT="18288" marB="18288" horzOverflow="overflow"/>
                </a:tc>
                <a:tc>
                  <a:txBody>
                    <a:bodyPr/>
                    <a:lstStyle/>
                    <a:p>
                      <a:pPr marL="114300" indent="-114300" latinLnBrk="0">
                        <a:buFont typeface="Arial" panose="020B0604020202020204" pitchFamily="34" charset="0"/>
                        <a:buChar char="•"/>
                      </a:pPr>
                      <a:r>
                        <a:rPr lang="en-US" sz="1000" dirty="0">
                          <a:solidFill>
                            <a:schemeClr val="tx1"/>
                          </a:solidFill>
                        </a:rPr>
                        <a:t>vUCP</a:t>
                      </a:r>
                    </a:p>
                    <a:p>
                      <a:pPr marL="171450" indent="-115888" latinLnBrk="0">
                        <a:buFontTx/>
                        <a:buChar char="-"/>
                      </a:pPr>
                      <a:r>
                        <a:rPr lang="en-US" sz="1000" dirty="0">
                          <a:solidFill>
                            <a:schemeClr val="tx1"/>
                          </a:solidFill>
                        </a:rPr>
                        <a:t>Support trial license</a:t>
                      </a:r>
                    </a:p>
                    <a:p>
                      <a:pPr marL="171450" indent="-171450" latinLnBrk="0">
                        <a:buFontTx/>
                        <a:buChar char="-"/>
                      </a:pPr>
                      <a:endParaRPr lang="en-US" sz="1000" dirty="0">
                        <a:solidFill>
                          <a:schemeClr val="tx1"/>
                        </a:solidFill>
                      </a:endParaRPr>
                    </a:p>
                  </a:txBody>
                  <a:tcPr marL="40499" marR="40499" marT="18288" marB="18288" horzOverflow="overflow"/>
                </a:tc>
                <a:tc>
                  <a:txBody>
                    <a:bodyPr/>
                    <a:lstStyle/>
                    <a:p>
                      <a:pPr marL="114300" indent="-114300" latinLnBrk="0">
                        <a:buFont typeface="Arial" panose="020B0604020202020204" pitchFamily="34" charset="0"/>
                        <a:buChar char="•"/>
                      </a:pPr>
                      <a:r>
                        <a:rPr lang="en-US" sz="1000" dirty="0">
                          <a:solidFill>
                            <a:srgbClr val="0000FF"/>
                          </a:solidFill>
                        </a:rPr>
                        <a:t>vUCP</a:t>
                      </a:r>
                    </a:p>
                    <a:p>
                      <a:pPr marL="171450" indent="-115888" latinLnBrk="0">
                        <a:buFontTx/>
                        <a:buChar char="-"/>
                      </a:pPr>
                      <a:r>
                        <a:rPr lang="en-US" sz="1000" dirty="0">
                          <a:solidFill>
                            <a:srgbClr val="0000FF"/>
                          </a:solidFill>
                        </a:rPr>
                        <a:t>Single instance support (Call Server, built-in vVOIM/vUVM)</a:t>
                      </a:r>
                    </a:p>
                    <a:p>
                      <a:pPr marL="171450" indent="-115888" latinLnBrk="0">
                        <a:buFontTx/>
                        <a:buChar char="-"/>
                      </a:pPr>
                      <a:r>
                        <a:rPr lang="en-US" sz="1000" dirty="0">
                          <a:solidFill>
                            <a:srgbClr val="0000FF"/>
                          </a:solidFill>
                        </a:rPr>
                        <a:t>Hybrid geo redundancy</a:t>
                      </a:r>
                    </a:p>
                    <a:p>
                      <a:pPr marL="171450" indent="-115888" latinLnBrk="0">
                        <a:buFontTx/>
                        <a:buChar char="-"/>
                      </a:pPr>
                      <a:r>
                        <a:rPr lang="en-US" sz="1000" dirty="0" err="1">
                          <a:solidFill>
                            <a:srgbClr val="0000FF"/>
                          </a:solidFill>
                        </a:rPr>
                        <a:t>vMCIM</a:t>
                      </a:r>
                      <a:r>
                        <a:rPr lang="en-US" sz="1000" dirty="0">
                          <a:solidFill>
                            <a:srgbClr val="0000FF"/>
                          </a:solidFill>
                        </a:rPr>
                        <a:t> V2 upgrade</a:t>
                      </a:r>
                    </a:p>
                  </a:txBody>
                  <a:tcPr marL="40499" marR="40499" marT="18288" marB="18288" horzOverflow="overflow"/>
                </a:tc>
                <a:extLst>
                  <a:ext uri="{0D108BD9-81ED-4DB2-BD59-A6C34878D82A}">
                    <a16:rowId xmlns:a16="http://schemas.microsoft.com/office/drawing/2014/main" val="3725175805"/>
                  </a:ext>
                </a:extLst>
              </a:tr>
              <a:tr h="439042">
                <a:tc>
                  <a:txBody>
                    <a:bodyPr/>
                    <a:lstStyle/>
                    <a:p>
                      <a:pPr marL="0" marR="0" indent="0" algn="ctr" defTabSz="459892" rtl="0" eaLnBrk="1" fontAlgn="auto" latinLnBrk="0" hangingPunct="1">
                        <a:lnSpc>
                          <a:spcPct val="100000"/>
                        </a:lnSpc>
                        <a:spcBef>
                          <a:spcPts val="0"/>
                        </a:spcBef>
                        <a:spcAft>
                          <a:spcPts val="0"/>
                        </a:spcAft>
                        <a:buClrTx/>
                        <a:buSzTx/>
                        <a:buFontTx/>
                        <a:buNone/>
                        <a:tabLst/>
                        <a:defRPr/>
                      </a:pPr>
                      <a:r>
                        <a:rPr lang="en-US" altLang="ko-KR" sz="1000" dirty="0">
                          <a:latin typeface="+mn-lt"/>
                        </a:rPr>
                        <a:t>Enhanced </a:t>
                      </a:r>
                    </a:p>
                    <a:p>
                      <a:pPr marL="0" marR="0" indent="0" algn="ctr" defTabSz="459892" rtl="0" eaLnBrk="1" fontAlgn="auto" latinLnBrk="0" hangingPunct="1">
                        <a:lnSpc>
                          <a:spcPct val="100000"/>
                        </a:lnSpc>
                        <a:spcBef>
                          <a:spcPts val="0"/>
                        </a:spcBef>
                        <a:spcAft>
                          <a:spcPts val="0"/>
                        </a:spcAft>
                        <a:buClrTx/>
                        <a:buSzTx/>
                        <a:buFontTx/>
                        <a:buNone/>
                        <a:tabLst/>
                        <a:defRPr/>
                      </a:pPr>
                      <a:r>
                        <a:rPr lang="en-US" altLang="ko-KR" sz="1000" dirty="0">
                          <a:latin typeface="+mn-lt"/>
                        </a:rPr>
                        <a:t>Voice mail</a:t>
                      </a:r>
                      <a:endParaRPr lang="en-US" altLang="ko-KR" sz="1000" b="1" dirty="0">
                        <a:solidFill>
                          <a:schemeClr val="tx1"/>
                        </a:solidFill>
                        <a:latin typeface="+mn-lt"/>
                        <a:cs typeface="Arial" panose="020B0604020202020204" pitchFamily="34" charset="0"/>
                      </a:endParaRPr>
                    </a:p>
                  </a:txBody>
                  <a:tcPr marL="34284" marR="34284" marT="18288" marB="18288" anchor="ctr"/>
                </a:tc>
                <a:tc>
                  <a:txBody>
                    <a:bodyPr/>
                    <a:lstStyle/>
                    <a:p>
                      <a:pPr marL="111125" marR="0" lvl="0" indent="-111125"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altLang="ko-KR" sz="1000" kern="1200" dirty="0">
                          <a:solidFill>
                            <a:schemeClr val="dk1"/>
                          </a:solidFill>
                          <a:latin typeface="+mn-lt"/>
                          <a:ea typeface="+mn-ea"/>
                          <a:cs typeface="+mn-cs"/>
                        </a:rPr>
                        <a:t>Allows multiple trials on password input error when voicemail retrieval.</a:t>
                      </a:r>
                    </a:p>
                    <a:p>
                      <a:pPr marL="111125" marR="0" lvl="0" indent="-111125"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altLang="ko-KR" sz="1000" kern="1200" dirty="0">
                          <a:solidFill>
                            <a:schemeClr val="dk1"/>
                          </a:solidFill>
                          <a:latin typeface="+mn-lt"/>
                          <a:ea typeface="+mn-ea"/>
                          <a:cs typeface="+mn-cs"/>
                        </a:rPr>
                        <a:t>Upload user greeting (.wav) files via Web.</a:t>
                      </a:r>
                    </a:p>
                    <a:p>
                      <a:pPr marL="58738" marR="0" lvl="0" indent="-58738"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lang="en-US" altLang="ko-KR" sz="1000" kern="1200" dirty="0">
                        <a:solidFill>
                          <a:schemeClr val="dk1"/>
                        </a:solidFill>
                        <a:latin typeface="+mn-lt"/>
                        <a:ea typeface="+mn-ea"/>
                        <a:cs typeface="+mn-cs"/>
                      </a:endParaRPr>
                    </a:p>
                  </a:txBody>
                  <a:tcPr marL="40499" marR="40499" marT="18288" marB="18288" horzOverflow="overflow"/>
                </a:tc>
                <a:tc>
                  <a:txBody>
                    <a:bodyPr/>
                    <a:lstStyle/>
                    <a:p>
                      <a:pPr marL="112713" marR="0" lvl="0" indent="-11271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ko-KR" sz="1000" u="none" strike="noStrike" kern="1200" cap="none" normalizeH="0" baseline="0" dirty="0">
                          <a:ln>
                            <a:noFill/>
                          </a:ln>
                          <a:solidFill>
                            <a:schemeClr val="tx1"/>
                          </a:solidFill>
                          <a:effectLst/>
                          <a:latin typeface="+mn-lt"/>
                        </a:rPr>
                        <a:t>VM cascading option</a:t>
                      </a:r>
                    </a:p>
                    <a:p>
                      <a:pPr marL="112713" marR="0" lvl="0" indent="-11271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ko-KR" sz="1000" u="none" strike="noStrike" kern="1200" cap="none" normalizeH="0" baseline="0" dirty="0">
                          <a:ln>
                            <a:noFill/>
                          </a:ln>
                          <a:solidFill>
                            <a:schemeClr val="tx1"/>
                          </a:solidFill>
                          <a:effectLst/>
                          <a:latin typeface="+mn-lt"/>
                        </a:rPr>
                        <a:t>User greeting upload</a:t>
                      </a:r>
                    </a:p>
                    <a:p>
                      <a:pPr marL="112713" marR="0" lvl="0" indent="-11271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ko-KR" sz="1000" u="none" strike="noStrike" kern="1200" cap="none" normalizeH="0" baseline="0" dirty="0">
                          <a:ln>
                            <a:noFill/>
                          </a:ln>
                          <a:solidFill>
                            <a:schemeClr val="tx1"/>
                          </a:solidFill>
                          <a:effectLst/>
                          <a:latin typeface="+mn-lt"/>
                        </a:rPr>
                        <a:t>VM time mode synced to system time mode</a:t>
                      </a:r>
                    </a:p>
                    <a:p>
                      <a:pPr marL="177800" marR="0" lvl="0" indent="-1778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ko-KR" sz="1000" b="0" u="none" strike="noStrike" kern="1200" cap="none" normalizeH="0" baseline="0" dirty="0">
                        <a:ln>
                          <a:noFill/>
                        </a:ln>
                        <a:solidFill>
                          <a:schemeClr val="tx1"/>
                        </a:solidFill>
                        <a:effectLst/>
                        <a:latin typeface="+mn-lt"/>
                        <a:ea typeface="+mn-ea"/>
                        <a:cs typeface="Arial" panose="020B0604020202020204" pitchFamily="34" charset="0"/>
                      </a:endParaRPr>
                    </a:p>
                  </a:txBody>
                  <a:tcPr marL="40499" marR="40499" marT="18288" marB="18288" horzOverflow="overflow"/>
                </a:tc>
                <a:tc>
                  <a:txBody>
                    <a:bodyPr/>
                    <a:lstStyle/>
                    <a:p>
                      <a:pPr marL="177800" marR="0" lvl="0" indent="-1778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ko-KR" sz="1000" b="0" u="none" strike="noStrike" kern="1200" cap="none" normalizeH="0" baseline="0" dirty="0">
                        <a:ln>
                          <a:noFill/>
                        </a:ln>
                        <a:solidFill>
                          <a:schemeClr val="tx1"/>
                        </a:solidFill>
                        <a:effectLst/>
                        <a:latin typeface="+mn-lt"/>
                        <a:ea typeface="+mn-ea"/>
                        <a:cs typeface="Arial" panose="020B0604020202020204" pitchFamily="34" charset="0"/>
                      </a:endParaRPr>
                    </a:p>
                  </a:txBody>
                  <a:tcPr marL="40499" marR="40499" marT="18288" marB="18288" horzOverflow="overflow"/>
                </a:tc>
                <a:tc>
                  <a:txBody>
                    <a:bodyPr/>
                    <a:lstStyle/>
                    <a:p>
                      <a:pPr marL="177800" marR="0" lvl="0" indent="-1778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ko-KR" sz="1000" b="0" u="none" strike="noStrike" kern="1200" cap="none" normalizeH="0" baseline="0" dirty="0">
                        <a:ln>
                          <a:noFill/>
                        </a:ln>
                        <a:solidFill>
                          <a:schemeClr val="tx1"/>
                        </a:solidFill>
                        <a:effectLst/>
                        <a:latin typeface="+mn-lt"/>
                        <a:ea typeface="+mn-ea"/>
                        <a:cs typeface="Arial" panose="020B0604020202020204" pitchFamily="34" charset="0"/>
                      </a:endParaRPr>
                    </a:p>
                    <a:p>
                      <a:pPr marL="177800" marR="0" lvl="0" indent="-1778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ko-KR" sz="1000" b="0" u="none" strike="noStrike" kern="1200" cap="none" normalizeH="0" baseline="0" dirty="0">
                        <a:ln>
                          <a:noFill/>
                        </a:ln>
                        <a:solidFill>
                          <a:schemeClr val="tx1"/>
                        </a:solidFill>
                        <a:effectLst/>
                        <a:latin typeface="+mn-lt"/>
                        <a:ea typeface="+mn-ea"/>
                        <a:cs typeface="Arial" panose="020B0604020202020204" pitchFamily="34" charset="0"/>
                      </a:endParaRPr>
                    </a:p>
                  </a:txBody>
                  <a:tcPr marL="40499" marR="40499" marT="18288" marB="18288" horzOverflow="overflow"/>
                </a:tc>
                <a:tc>
                  <a:txBody>
                    <a:bodyPr/>
                    <a:lstStyle/>
                    <a:p>
                      <a:pPr marL="177800" marR="0" lvl="0" indent="-1778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ko-KR" sz="1000" b="0" u="none" strike="noStrike" kern="1200" cap="none" normalizeH="0" baseline="0" dirty="0">
                        <a:ln>
                          <a:noFill/>
                        </a:ln>
                        <a:solidFill>
                          <a:schemeClr val="tx1"/>
                        </a:solidFill>
                        <a:effectLst/>
                        <a:latin typeface="+mn-lt"/>
                        <a:ea typeface="+mn-ea"/>
                        <a:cs typeface="Arial" panose="020B0604020202020204" pitchFamily="34" charset="0"/>
                      </a:endParaRPr>
                    </a:p>
                  </a:txBody>
                  <a:tcPr marL="40499" marR="40499" marT="18288" marB="18288" horzOverflow="overflow"/>
                </a:tc>
                <a:tc>
                  <a:txBody>
                    <a:bodyPr/>
                    <a:lstStyle/>
                    <a:p>
                      <a:pPr marL="177800" marR="0" lvl="0" indent="-1778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ko-KR" sz="1000" b="0" u="none" strike="noStrike" kern="1200" cap="none" normalizeH="0" baseline="0" dirty="0">
                        <a:ln>
                          <a:noFill/>
                        </a:ln>
                        <a:solidFill>
                          <a:schemeClr val="tx1"/>
                        </a:solidFill>
                        <a:effectLst/>
                        <a:latin typeface="+mn-lt"/>
                        <a:ea typeface="+mn-ea"/>
                        <a:cs typeface="Arial" panose="020B0604020202020204" pitchFamily="34" charset="0"/>
                      </a:endParaRPr>
                    </a:p>
                  </a:txBody>
                  <a:tcPr marL="40499" marR="40499" marT="18288" marB="18288" horzOverflow="overflow"/>
                </a:tc>
                <a:extLst>
                  <a:ext uri="{0D108BD9-81ED-4DB2-BD59-A6C34878D82A}">
                    <a16:rowId xmlns:a16="http://schemas.microsoft.com/office/drawing/2014/main" val="10001"/>
                  </a:ext>
                </a:extLst>
              </a:tr>
            </a:tbl>
          </a:graphicData>
        </a:graphic>
      </p:graphicFrame>
      <p:sp>
        <p:nvSpPr>
          <p:cNvPr id="4" name="Title 2"/>
          <p:cNvSpPr>
            <a:spLocks noGrp="1"/>
          </p:cNvSpPr>
          <p:nvPr>
            <p:ph type="title"/>
          </p:nvPr>
        </p:nvSpPr>
        <p:spPr/>
        <p:txBody>
          <a:bodyPr>
            <a:normAutofit/>
          </a:bodyPr>
          <a:lstStyle/>
          <a:p>
            <a:r>
              <a:rPr lang="en-US" altLang="ko-KR" sz="2800" dirty="0"/>
              <a:t>What’s new</a:t>
            </a:r>
            <a:endParaRPr lang="ko-KR" altLang="en-US" sz="2800" dirty="0"/>
          </a:p>
        </p:txBody>
      </p:sp>
    </p:spTree>
    <p:extLst>
      <p:ext uri="{BB962C8B-B14F-4D97-AF65-F5344CB8AC3E}">
        <p14:creationId xmlns:p14="http://schemas.microsoft.com/office/powerpoint/2010/main" val="480572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4046710741"/>
              </p:ext>
            </p:extLst>
          </p:nvPr>
        </p:nvGraphicFramePr>
        <p:xfrm>
          <a:off x="131690" y="1302868"/>
          <a:ext cx="8843675" cy="3951956"/>
        </p:xfrm>
        <a:graphic>
          <a:graphicData uri="http://schemas.openxmlformats.org/drawingml/2006/table">
            <a:tbl>
              <a:tblPr firstRow="1" firstCol="1" bandCol="1">
                <a:tableStyleId>{1FECB4D8-DB02-4DC6-A0A2-4F2EBAE1DC90}</a:tableStyleId>
              </a:tblPr>
              <a:tblGrid>
                <a:gridCol w="644165">
                  <a:extLst>
                    <a:ext uri="{9D8B030D-6E8A-4147-A177-3AD203B41FA5}">
                      <a16:colId xmlns:a16="http://schemas.microsoft.com/office/drawing/2014/main" val="4043843957"/>
                    </a:ext>
                  </a:extLst>
                </a:gridCol>
                <a:gridCol w="1616363">
                  <a:extLst>
                    <a:ext uri="{9D8B030D-6E8A-4147-A177-3AD203B41FA5}">
                      <a16:colId xmlns:a16="http://schemas.microsoft.com/office/drawing/2014/main" val="20002"/>
                    </a:ext>
                  </a:extLst>
                </a:gridCol>
                <a:gridCol w="868218">
                  <a:extLst>
                    <a:ext uri="{9D8B030D-6E8A-4147-A177-3AD203B41FA5}">
                      <a16:colId xmlns:a16="http://schemas.microsoft.com/office/drawing/2014/main" val="1825463668"/>
                    </a:ext>
                  </a:extLst>
                </a:gridCol>
                <a:gridCol w="1588655">
                  <a:extLst>
                    <a:ext uri="{9D8B030D-6E8A-4147-A177-3AD203B41FA5}">
                      <a16:colId xmlns:a16="http://schemas.microsoft.com/office/drawing/2014/main" val="2109625941"/>
                    </a:ext>
                  </a:extLst>
                </a:gridCol>
                <a:gridCol w="1930400">
                  <a:extLst>
                    <a:ext uri="{9D8B030D-6E8A-4147-A177-3AD203B41FA5}">
                      <a16:colId xmlns:a16="http://schemas.microsoft.com/office/drawing/2014/main" val="3860631107"/>
                    </a:ext>
                  </a:extLst>
                </a:gridCol>
                <a:gridCol w="1394691">
                  <a:extLst>
                    <a:ext uri="{9D8B030D-6E8A-4147-A177-3AD203B41FA5}">
                      <a16:colId xmlns:a16="http://schemas.microsoft.com/office/drawing/2014/main" val="3351128139"/>
                    </a:ext>
                  </a:extLst>
                </a:gridCol>
                <a:gridCol w="801183">
                  <a:extLst>
                    <a:ext uri="{9D8B030D-6E8A-4147-A177-3AD203B41FA5}">
                      <a16:colId xmlns:a16="http://schemas.microsoft.com/office/drawing/2014/main" val="4206683202"/>
                    </a:ext>
                  </a:extLst>
                </a:gridCol>
              </a:tblGrid>
              <a:tr h="1662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rgbClr val="FFFFFF"/>
                        </a:solidFill>
                        <a:effectLst/>
                        <a:latin typeface="+mn-lt"/>
                        <a:cs typeface="Arial" panose="020B0604020202020204" pitchFamily="34" charset="0"/>
                      </a:endParaRPr>
                    </a:p>
                  </a:txBody>
                  <a:tcPr marL="40499" marR="40499" marT="20249" marB="20249"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dirty="0"/>
                        <a:t>Unified v3.0</a:t>
                      </a:r>
                      <a:endParaRPr lang="en-US" altLang="ko-KR" sz="1100" dirty="0">
                        <a:solidFill>
                          <a:srgbClr val="0000CC"/>
                        </a:solidFill>
                        <a:latin typeface="+mn-lt"/>
                        <a:cs typeface="Arial" panose="020B0604020202020204" pitchFamily="34" charset="0"/>
                      </a:endParaRPr>
                    </a:p>
                  </a:txBody>
                  <a:tcPr marL="40499" marR="40499" marT="20249" marB="2024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dirty="0"/>
                        <a:t>Unified v3.1</a:t>
                      </a:r>
                      <a:endParaRPr lang="en-US" altLang="ko-KR" sz="1100" dirty="0">
                        <a:solidFill>
                          <a:srgbClr val="0000CC"/>
                        </a:solidFill>
                        <a:latin typeface="+mn-lt"/>
                        <a:cs typeface="Arial" panose="020B0604020202020204" pitchFamily="34" charset="0"/>
                      </a:endParaRPr>
                    </a:p>
                  </a:txBody>
                  <a:tcPr marL="40499" marR="40499" marT="20249" marB="2024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dirty="0"/>
                        <a:t>Unified v3.5</a:t>
                      </a:r>
                      <a:endParaRPr lang="en-US" altLang="ko-KR" sz="1100" dirty="0">
                        <a:solidFill>
                          <a:srgbClr val="0000CC"/>
                        </a:solidFill>
                        <a:latin typeface="+mn-lt"/>
                        <a:cs typeface="Arial" panose="020B0604020202020204" pitchFamily="34" charset="0"/>
                      </a:endParaRPr>
                    </a:p>
                  </a:txBody>
                  <a:tcPr marL="40499" marR="40499" marT="20249" marB="2024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dirty="0"/>
                        <a:t>Unified v4.0</a:t>
                      </a:r>
                      <a:endParaRPr lang="en-US" altLang="ko-KR" sz="1100" dirty="0">
                        <a:solidFill>
                          <a:srgbClr val="0000CC"/>
                        </a:solidFill>
                        <a:latin typeface="+mn-lt"/>
                        <a:cs typeface="Arial" panose="020B0604020202020204" pitchFamily="34" charset="0"/>
                      </a:endParaRPr>
                    </a:p>
                  </a:txBody>
                  <a:tcPr marL="40499" marR="40499" marT="20249" marB="2024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dirty="0"/>
                        <a:t>Unified v4.1</a:t>
                      </a:r>
                      <a:endParaRPr lang="en-US" altLang="ko-KR" sz="1100" dirty="0">
                        <a:solidFill>
                          <a:srgbClr val="0000CC"/>
                        </a:solidFill>
                        <a:latin typeface="+mn-lt"/>
                        <a:cs typeface="Arial" panose="020B0604020202020204" pitchFamily="34" charset="0"/>
                      </a:endParaRPr>
                    </a:p>
                  </a:txBody>
                  <a:tcPr marL="40499" marR="40499" marT="20249" marB="2024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dirty="0"/>
                        <a:t>Unified v5.0</a:t>
                      </a:r>
                      <a:endParaRPr lang="en-US" altLang="ko-KR" sz="1100" dirty="0">
                        <a:solidFill>
                          <a:srgbClr val="0000CC"/>
                        </a:solidFill>
                        <a:latin typeface="+mn-lt"/>
                        <a:cs typeface="Arial" panose="020B0604020202020204" pitchFamily="34" charset="0"/>
                      </a:endParaRPr>
                    </a:p>
                  </a:txBody>
                  <a:tcPr marL="40499" marR="40499" marT="20249" marB="20249" anchor="ctr"/>
                </a:tc>
                <a:extLst>
                  <a:ext uri="{0D108BD9-81ED-4DB2-BD59-A6C34878D82A}">
                    <a16:rowId xmlns:a16="http://schemas.microsoft.com/office/drawing/2014/main" val="10000"/>
                  </a:ext>
                </a:extLst>
              </a:tr>
              <a:tr h="3012299">
                <a:tc>
                  <a:txBody>
                    <a:bodyPr/>
                    <a:lstStyle/>
                    <a:p>
                      <a:pPr marL="0" marR="0" indent="0" algn="ctr" defTabSz="459892" rtl="0" eaLnBrk="1" fontAlgn="auto" latinLnBrk="0" hangingPunct="1">
                        <a:lnSpc>
                          <a:spcPct val="100000"/>
                        </a:lnSpc>
                        <a:spcBef>
                          <a:spcPts val="0"/>
                        </a:spcBef>
                        <a:spcAft>
                          <a:spcPts val="0"/>
                        </a:spcAft>
                        <a:buClrTx/>
                        <a:buSzTx/>
                        <a:buFontTx/>
                        <a:buNone/>
                        <a:tabLst/>
                        <a:defRPr/>
                      </a:pPr>
                      <a:r>
                        <a:rPr lang="en-US" altLang="ko-KR" sz="1000" dirty="0"/>
                        <a:t>Enhanced System</a:t>
                      </a:r>
                      <a:r>
                        <a:rPr lang="en-US" altLang="ko-KR" sz="1000" baseline="0" dirty="0"/>
                        <a:t> features (1/2</a:t>
                      </a:r>
                      <a:r>
                        <a:rPr lang="en-US" altLang="ko-KR" sz="1100" baseline="0" dirty="0"/>
                        <a:t>)</a:t>
                      </a:r>
                      <a:endParaRPr lang="en-US" altLang="ko-KR" sz="1100" b="1" dirty="0">
                        <a:solidFill>
                          <a:schemeClr val="tx1"/>
                        </a:solidFill>
                        <a:latin typeface="+mn-lt"/>
                        <a:cs typeface="Arial" panose="020B0604020202020204" pitchFamily="34" charset="0"/>
                      </a:endParaRPr>
                    </a:p>
                  </a:txBody>
                  <a:tcPr marL="34284" marR="34284" marT="20249" marB="20249" anchor="ctr"/>
                </a:tc>
                <a:tc>
                  <a:txBody>
                    <a:bodyPr/>
                    <a:lstStyle/>
                    <a:p>
                      <a:pPr marL="111125" marR="0" lvl="0" indent="-111125" algn="l" defTabSz="4598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900" dirty="0"/>
                        <a:t>Enhanced UX</a:t>
                      </a:r>
                    </a:p>
                    <a:p>
                      <a:pPr marL="230188" indent="-111125" latinLnBrk="1">
                        <a:buFontTx/>
                        <a:buChar char="-"/>
                      </a:pPr>
                      <a:r>
                        <a:rPr lang="en-US" altLang="ko-KR" sz="900" dirty="0"/>
                        <a:t>Speed dial, Directory, Message, Missed call/Call back indication</a:t>
                      </a:r>
                    </a:p>
                    <a:p>
                      <a:pPr marL="230188" indent="-111125" latinLnBrk="1">
                        <a:buFontTx/>
                        <a:buChar char="-"/>
                      </a:pPr>
                      <a:r>
                        <a:rPr lang="en-US" altLang="ko-KR" sz="900" dirty="0"/>
                        <a:t>Call log management</a:t>
                      </a:r>
                    </a:p>
                    <a:p>
                      <a:pPr marL="230188" indent="-111125" latinLnBrk="1">
                        <a:buFontTx/>
                        <a:buChar char="-"/>
                      </a:pPr>
                      <a:r>
                        <a:rPr lang="en-US" altLang="ko-KR" sz="900" baseline="0" dirty="0"/>
                        <a:t>Improved terminology</a:t>
                      </a:r>
                      <a:endParaRPr lang="ko-KR" altLang="en-US" sz="900" dirty="0"/>
                    </a:p>
                    <a:p>
                      <a:pPr marL="111125" marR="0" lvl="0" indent="-111125" algn="l" defTabSz="4598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900" kern="1200" dirty="0"/>
                        <a:t>Visual VM for LIP-9071</a:t>
                      </a:r>
                    </a:p>
                    <a:p>
                      <a:pPr marL="111125" marR="0" indent="-111125" algn="l" defTabSz="4598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900" kern="1200" dirty="0"/>
                        <a:t>Enhanced alarm/emergency</a:t>
                      </a:r>
                      <a:r>
                        <a:rPr lang="en-US" altLang="ko-KR" sz="900" kern="1200" baseline="0" dirty="0"/>
                        <a:t> features</a:t>
                      </a:r>
                      <a:endParaRPr lang="en-US" altLang="ko-KR" sz="900" kern="1200" dirty="0"/>
                    </a:p>
                    <a:p>
                      <a:pPr marL="230188" marR="0" indent="-111125" algn="l" defTabSz="459892" rtl="0" eaLnBrk="1" fontAlgn="auto" latinLnBrk="0" hangingPunct="1">
                        <a:lnSpc>
                          <a:spcPct val="100000"/>
                        </a:lnSpc>
                        <a:spcBef>
                          <a:spcPts val="0"/>
                        </a:spcBef>
                        <a:spcAft>
                          <a:spcPts val="0"/>
                        </a:spcAft>
                        <a:buClrTx/>
                        <a:buSzTx/>
                        <a:buFontTx/>
                        <a:buChar char="-"/>
                        <a:tabLst/>
                        <a:defRPr/>
                      </a:pPr>
                      <a:r>
                        <a:rPr lang="en-US" altLang="ko-KR" sz="900" kern="1200" dirty="0"/>
                        <a:t>Automatic alarm call with announcement play (Internal and external)</a:t>
                      </a:r>
                    </a:p>
                    <a:p>
                      <a:pPr marL="230188" marR="0" indent="-111125" algn="l" defTabSz="459892" rtl="0" eaLnBrk="1" fontAlgn="auto" latinLnBrk="0" hangingPunct="1">
                        <a:lnSpc>
                          <a:spcPct val="100000"/>
                        </a:lnSpc>
                        <a:spcBef>
                          <a:spcPts val="0"/>
                        </a:spcBef>
                        <a:spcAft>
                          <a:spcPts val="0"/>
                        </a:spcAft>
                        <a:buClrTx/>
                        <a:buSzTx/>
                        <a:buFontTx/>
                        <a:buChar char="-"/>
                        <a:tabLst/>
                        <a:defRPr/>
                      </a:pPr>
                      <a:r>
                        <a:rPr lang="en-US" altLang="ko-KR" sz="900" kern="1200" dirty="0"/>
                        <a:t>Automatic triggering of external relay</a:t>
                      </a:r>
                    </a:p>
                    <a:p>
                      <a:pPr marL="230188" marR="0" indent="-111125" algn="l" defTabSz="459892" rtl="0" eaLnBrk="1" fontAlgn="auto" latinLnBrk="0" hangingPunct="1">
                        <a:lnSpc>
                          <a:spcPct val="100000"/>
                        </a:lnSpc>
                        <a:spcBef>
                          <a:spcPts val="0"/>
                        </a:spcBef>
                        <a:spcAft>
                          <a:spcPts val="0"/>
                        </a:spcAft>
                        <a:buClrTx/>
                        <a:buSzTx/>
                        <a:buFontTx/>
                        <a:buChar char="-"/>
                        <a:tabLst/>
                        <a:defRPr/>
                      </a:pPr>
                      <a:r>
                        <a:rPr lang="en-US" altLang="ko-KR" sz="900" kern="1200" dirty="0"/>
                        <a:t>Automatic</a:t>
                      </a:r>
                      <a:r>
                        <a:rPr lang="en-US" altLang="ko-KR" sz="900" kern="1200" baseline="0" dirty="0"/>
                        <a:t> paging triggering with alarm input</a:t>
                      </a:r>
                    </a:p>
                    <a:p>
                      <a:pPr marL="230188" marR="0" indent="-111125" algn="l" defTabSz="459892" rtl="0" eaLnBrk="1" fontAlgn="auto" latinLnBrk="0" hangingPunct="1">
                        <a:lnSpc>
                          <a:spcPct val="100000"/>
                        </a:lnSpc>
                        <a:spcBef>
                          <a:spcPts val="0"/>
                        </a:spcBef>
                        <a:spcAft>
                          <a:spcPts val="0"/>
                        </a:spcAft>
                        <a:buClrTx/>
                        <a:buSzTx/>
                        <a:buFontTx/>
                        <a:buChar char="-"/>
                        <a:tabLst/>
                        <a:defRPr/>
                      </a:pPr>
                      <a:r>
                        <a:rPr lang="en-US" altLang="ko-KR" sz="900" kern="1200" baseline="0" dirty="0"/>
                        <a:t>Email notification to up to 10 email addresses</a:t>
                      </a:r>
                      <a:endParaRPr lang="en-US" altLang="ko-KR" sz="900" kern="1200" dirty="0"/>
                    </a:p>
                    <a:p>
                      <a:pPr marL="111125" marR="0" lvl="0" indent="-111125" algn="l" defTabSz="4598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900" dirty="0"/>
                        <a:t>Extended</a:t>
                      </a:r>
                      <a:r>
                        <a:rPr lang="en-US" altLang="ko-KR" sz="900" baseline="0" dirty="0"/>
                        <a:t> c</a:t>
                      </a:r>
                      <a:r>
                        <a:rPr lang="en-US" altLang="ko-KR" sz="900" dirty="0"/>
                        <a:t>aller</a:t>
                      </a:r>
                      <a:r>
                        <a:rPr lang="en-US" altLang="ko-KR" sz="900" baseline="0" dirty="0"/>
                        <a:t> name display</a:t>
                      </a:r>
                    </a:p>
                    <a:p>
                      <a:pPr marL="230188" marR="0" indent="-111125" algn="l" defTabSz="459892" rtl="0" eaLnBrk="1" fontAlgn="auto" latinLnBrk="0" hangingPunct="1">
                        <a:lnSpc>
                          <a:spcPct val="100000"/>
                        </a:lnSpc>
                        <a:spcBef>
                          <a:spcPts val="0"/>
                        </a:spcBef>
                        <a:spcAft>
                          <a:spcPts val="0"/>
                        </a:spcAft>
                        <a:buClrTx/>
                        <a:buSzTx/>
                        <a:buFontTx/>
                        <a:buChar char="-"/>
                        <a:tabLst/>
                        <a:defRPr/>
                      </a:pPr>
                      <a:r>
                        <a:rPr lang="en-US" altLang="ko-KR" sz="900" kern="1200" dirty="0"/>
                        <a:t>Receiver’s name</a:t>
                      </a:r>
                      <a:r>
                        <a:rPr lang="en-US" altLang="ko-KR" sz="900" kern="1200" baseline="0" dirty="0"/>
                        <a:t> display</a:t>
                      </a:r>
                      <a:r>
                        <a:rPr lang="en-US" altLang="ko-KR" sz="900" kern="1200" dirty="0"/>
                        <a:t> for pickup call</a:t>
                      </a:r>
                    </a:p>
                    <a:p>
                      <a:pPr marL="230188" marR="0" indent="-111125" algn="l" defTabSz="459892" rtl="0" eaLnBrk="1" fontAlgn="auto" latinLnBrk="0" hangingPunct="1">
                        <a:lnSpc>
                          <a:spcPct val="100000"/>
                        </a:lnSpc>
                        <a:spcBef>
                          <a:spcPts val="0"/>
                        </a:spcBef>
                        <a:spcAft>
                          <a:spcPts val="0"/>
                        </a:spcAft>
                        <a:buClrTx/>
                        <a:buSzTx/>
                        <a:buFontTx/>
                        <a:buChar char="-"/>
                        <a:tabLst/>
                        <a:defRPr/>
                      </a:pPr>
                      <a:r>
                        <a:rPr lang="en-US" altLang="ko-KR" sz="900" kern="1200" dirty="0"/>
                        <a:t>Forwarder’s name display for forwarded</a:t>
                      </a:r>
                      <a:r>
                        <a:rPr lang="en-US" altLang="ko-KR" sz="900" kern="1200" baseline="0" dirty="0"/>
                        <a:t> call</a:t>
                      </a:r>
                    </a:p>
                    <a:p>
                      <a:pPr marL="230188" marR="0" indent="-111125" algn="l" defTabSz="459892" rtl="0" eaLnBrk="1" fontAlgn="auto" latinLnBrk="0" hangingPunct="1">
                        <a:lnSpc>
                          <a:spcPct val="100000"/>
                        </a:lnSpc>
                        <a:spcBef>
                          <a:spcPts val="0"/>
                        </a:spcBef>
                        <a:spcAft>
                          <a:spcPts val="0"/>
                        </a:spcAft>
                        <a:buClrTx/>
                        <a:buSzTx/>
                        <a:buFontTx/>
                        <a:buChar char="-"/>
                        <a:tabLst/>
                        <a:defRPr/>
                      </a:pPr>
                      <a:r>
                        <a:rPr lang="en-US" altLang="ko-KR" sz="900" dirty="0"/>
                        <a:t>VM to email – Name display for intercom call</a:t>
                      </a:r>
                    </a:p>
                    <a:p>
                      <a:pPr marL="230188" marR="0" indent="-111125" algn="l" defTabSz="459892" rtl="0" eaLnBrk="1" fontAlgn="auto" latinLnBrk="0" hangingPunct="1">
                        <a:lnSpc>
                          <a:spcPct val="100000"/>
                        </a:lnSpc>
                        <a:spcBef>
                          <a:spcPts val="0"/>
                        </a:spcBef>
                        <a:spcAft>
                          <a:spcPts val="0"/>
                        </a:spcAft>
                        <a:buClrTx/>
                        <a:buSzTx/>
                        <a:buFontTx/>
                        <a:buChar char="-"/>
                        <a:tabLst/>
                        <a:defRPr/>
                      </a:pPr>
                      <a:r>
                        <a:rPr lang="en-US" altLang="ko-KR" sz="900" dirty="0"/>
                        <a:t>Visual VM - Name display for intercom call</a:t>
                      </a:r>
                    </a:p>
                  </a:txBody>
                  <a:tcPr marL="40499" marR="40499" marT="20249" marB="20249" horzOverflow="overflow"/>
                </a:tc>
                <a:tc>
                  <a:txBody>
                    <a:bodyPr/>
                    <a:lstStyle/>
                    <a:p>
                      <a:pPr marL="111125" indent="-111125" fontAlgn="t" latinLnBrk="1">
                        <a:buFont typeface="Arial" panose="020B0604020202020204" pitchFamily="34" charset="0"/>
                        <a:buChar char="•"/>
                      </a:pPr>
                      <a:r>
                        <a:rPr lang="en-US" altLang="ko-KR" sz="900" dirty="0"/>
                        <a:t>Normal paging volume control on a user basis</a:t>
                      </a:r>
                      <a:endParaRPr lang="ko-KR" altLang="ko-KR" sz="900" dirty="0"/>
                    </a:p>
                    <a:p>
                      <a:pPr marL="111125" indent="-111125" fontAlgn="t" latinLnBrk="1">
                        <a:buFont typeface="Arial" panose="020B0604020202020204" pitchFamily="34" charset="0"/>
                        <a:buChar char="•"/>
                      </a:pPr>
                      <a:r>
                        <a:rPr lang="en-US" altLang="ko-KR" sz="900" dirty="0"/>
                        <a:t>ACD log-in group information</a:t>
                      </a:r>
                      <a:endParaRPr lang="ko-KR" altLang="ko-KR" sz="900" dirty="0"/>
                    </a:p>
                    <a:p>
                      <a:pPr marL="111125" indent="-111125" fontAlgn="t" latinLnBrk="1">
                        <a:buFont typeface="Arial" panose="020B0604020202020204" pitchFamily="34" charset="0"/>
                        <a:buChar char="•"/>
                      </a:pPr>
                      <a:r>
                        <a:rPr lang="en-US" altLang="ko-KR" sz="900" dirty="0"/>
                        <a:t>Conference room</a:t>
                      </a:r>
                      <a:endParaRPr lang="ko-KR" altLang="ko-KR" sz="900" dirty="0"/>
                    </a:p>
                    <a:p>
                      <a:pPr marL="111125" indent="-111125" fontAlgn="ctr">
                        <a:buFont typeface="Arial" panose="020B0604020202020204" pitchFamily="34" charset="0"/>
                        <a:buChar char="•"/>
                      </a:pPr>
                      <a:r>
                        <a:rPr lang="en-US" altLang="ko-KR" sz="900" dirty="0"/>
                        <a:t>Multi language on 9040C</a:t>
                      </a:r>
                      <a:endParaRPr lang="ko-KR" altLang="ko-KR" sz="900" dirty="0"/>
                    </a:p>
                    <a:p>
                      <a:pPr marL="111125" indent="-111125" fontAlgn="ctr">
                        <a:buFont typeface="Arial" panose="020B0604020202020204" pitchFamily="34" charset="0"/>
                        <a:buChar char="•"/>
                      </a:pPr>
                      <a:r>
                        <a:rPr lang="en-US" altLang="ko-KR" sz="900" dirty="0"/>
                        <a:t>Background image change for 9040C</a:t>
                      </a:r>
                      <a:endParaRPr lang="ko-KR" altLang="ko-KR" sz="900" b="0" dirty="0">
                        <a:solidFill>
                          <a:schemeClr val="tx1"/>
                        </a:solidFill>
                        <a:latin typeface="+mn-lt"/>
                      </a:endParaRPr>
                    </a:p>
                  </a:txBody>
                  <a:tcPr marL="40499" marR="40499" marT="20249" marB="20249" horzOverflow="overflow"/>
                </a:tc>
                <a:tc>
                  <a:txBody>
                    <a:bodyPr/>
                    <a:lstStyle/>
                    <a:p>
                      <a:pPr marL="112713" marR="0" lvl="0" indent="-112713" algn="l" defTabSz="914400" rtl="0" eaLnBrk="1" fontAlgn="ctr" latinLnBrk="1" hangingPunct="1">
                        <a:lnSpc>
                          <a:spcPct val="100000"/>
                        </a:lnSpc>
                        <a:spcBef>
                          <a:spcPts val="0"/>
                        </a:spcBef>
                        <a:spcAft>
                          <a:spcPts val="0"/>
                        </a:spcAft>
                        <a:buClrTx/>
                        <a:buSzTx/>
                        <a:buFont typeface="Arial" panose="020B0604020202020204" pitchFamily="34" charset="0"/>
                        <a:buChar char="•"/>
                        <a:tabLst/>
                        <a:defRPr/>
                      </a:pPr>
                      <a:r>
                        <a:rPr lang="en-US" altLang="ko-KR" sz="900" dirty="0"/>
                        <a:t>Support dual IP address for multihoming</a:t>
                      </a:r>
                    </a:p>
                    <a:p>
                      <a:pPr marL="112713" indent="-112713" fontAlgn="ctr">
                        <a:buFont typeface="Arial" panose="020B0604020202020204" pitchFamily="34" charset="0"/>
                        <a:buChar char="•"/>
                      </a:pPr>
                      <a:r>
                        <a:rPr lang="en-US" altLang="ko-KR" sz="900" dirty="0"/>
                        <a:t>Enhanced emergency paging</a:t>
                      </a:r>
                    </a:p>
                    <a:p>
                      <a:pPr marL="112713" indent="-112713" fontAlgn="ctr">
                        <a:buFont typeface="Arial" panose="020B0604020202020204" pitchFamily="34" charset="0"/>
                        <a:buChar char="•"/>
                      </a:pPr>
                      <a:r>
                        <a:rPr lang="en-US" altLang="ko-KR" sz="900" dirty="0"/>
                        <a:t>Phone lock / unlock</a:t>
                      </a:r>
                    </a:p>
                    <a:p>
                      <a:pPr marL="112713" indent="-112713" fontAlgn="ctr">
                        <a:buFont typeface="Arial" panose="020B0604020202020204" pitchFamily="34" charset="0"/>
                        <a:buChar char="•"/>
                      </a:pPr>
                      <a:r>
                        <a:rPr lang="en-US" altLang="ko-KR" sz="900" dirty="0"/>
                        <a:t>Personal CCR for ICM call</a:t>
                      </a:r>
                    </a:p>
                    <a:p>
                      <a:pPr marL="112713" indent="-112713" fontAlgn="ctr">
                        <a:buFont typeface="Arial" panose="020B0604020202020204" pitchFamily="34" charset="0"/>
                        <a:buChar char="•"/>
                      </a:pPr>
                      <a:r>
                        <a:rPr lang="en-US" altLang="ko-KR" sz="900" dirty="0"/>
                        <a:t>Differential Ring for station group</a:t>
                      </a:r>
                    </a:p>
                    <a:p>
                      <a:pPr marL="112713" indent="-112713" fontAlgn="ctr">
                        <a:buFont typeface="Arial" panose="020B0604020202020204" pitchFamily="34" charset="0"/>
                        <a:buChar char="•"/>
                      </a:pPr>
                      <a:r>
                        <a:rPr lang="en-US" altLang="ko-KR" sz="900" dirty="0"/>
                        <a:t>“Barge-in” support during  system call recording to VM (Need MCIM channels)</a:t>
                      </a:r>
                    </a:p>
                    <a:p>
                      <a:pPr marL="112713" indent="-112713" fontAlgn="ctr">
                        <a:buFont typeface="Arial" panose="020B0604020202020204" pitchFamily="34" charset="0"/>
                        <a:buChar char="•"/>
                      </a:pPr>
                      <a:r>
                        <a:rPr lang="en-US" altLang="ko-KR" sz="900" dirty="0"/>
                        <a:t>“Barge- in” support when IPCR recording (Need MCIM channels)</a:t>
                      </a:r>
                    </a:p>
                    <a:p>
                      <a:pPr marL="112713" indent="-112713" fontAlgn="ctr">
                        <a:buFont typeface="Arial" panose="020B0604020202020204" pitchFamily="34" charset="0"/>
                        <a:buChar char="•"/>
                      </a:pPr>
                      <a:r>
                        <a:rPr lang="en-US" altLang="ko-KR" sz="900" dirty="0"/>
                        <a:t>Improve MCIM channel management</a:t>
                      </a:r>
                    </a:p>
                    <a:p>
                      <a:pPr marL="112713" marR="0" lvl="0" indent="-112713" algn="l" defTabSz="914400" rtl="0" eaLnBrk="1" fontAlgn="ctr" latinLnBrk="1" hangingPunct="1">
                        <a:lnSpc>
                          <a:spcPct val="100000"/>
                        </a:lnSpc>
                        <a:spcBef>
                          <a:spcPts val="0"/>
                        </a:spcBef>
                        <a:spcAft>
                          <a:spcPts val="0"/>
                        </a:spcAft>
                        <a:buClrTx/>
                        <a:buSzTx/>
                        <a:buFont typeface="Arial" panose="020B0604020202020204" pitchFamily="34" charset="0"/>
                        <a:buChar char="•"/>
                        <a:tabLst/>
                        <a:defRPr/>
                      </a:pPr>
                      <a:r>
                        <a:rPr lang="en-US" altLang="ko-KR" sz="900" dirty="0"/>
                        <a:t>Networking support with UCP geographical redundancy case</a:t>
                      </a:r>
                    </a:p>
                    <a:p>
                      <a:pPr marL="112713" indent="-112713" fontAlgn="ctr">
                        <a:buFont typeface="Arial" panose="020B0604020202020204" pitchFamily="34" charset="0"/>
                        <a:buChar char="•"/>
                      </a:pPr>
                      <a:r>
                        <a:rPr lang="en-US" altLang="ko-KR" sz="900" dirty="0"/>
                        <a:t>Support “auto idle” for Call log, TRANS, Speed, Menu, Dir, Msg</a:t>
                      </a:r>
                    </a:p>
                    <a:p>
                      <a:pPr marL="112713" indent="-112713" fontAlgn="ctr">
                        <a:buFont typeface="Arial" panose="020B0604020202020204" pitchFamily="34" charset="0"/>
                        <a:buChar char="•"/>
                      </a:pPr>
                      <a:r>
                        <a:rPr lang="en-US" altLang="ko-KR" sz="900" dirty="0"/>
                        <a:t>Improve call log operation</a:t>
                      </a:r>
                    </a:p>
                    <a:p>
                      <a:pPr marL="112713" indent="-112713" fontAlgn="ctr">
                        <a:buFontTx/>
                        <a:buChar char="-"/>
                      </a:pPr>
                      <a:r>
                        <a:rPr lang="en-US" altLang="ko-KR" sz="900" dirty="0"/>
                        <a:t>Call log support when Busy/DND/</a:t>
                      </a:r>
                      <a:r>
                        <a:rPr lang="en-US" altLang="ko-KR" sz="900" dirty="0" err="1"/>
                        <a:t>fwd</a:t>
                      </a:r>
                      <a:r>
                        <a:rPr lang="en-US" altLang="ko-KR" sz="900" dirty="0"/>
                        <a:t> to VM</a:t>
                      </a:r>
                      <a:endParaRPr lang="en-US" altLang="ko-KR" sz="900" b="0" dirty="0">
                        <a:solidFill>
                          <a:srgbClr val="0000CC"/>
                        </a:solidFill>
                        <a:latin typeface="Calibri" panose="020F0502020204030204" pitchFamily="34" charset="0"/>
                      </a:endParaRPr>
                    </a:p>
                  </a:txBody>
                  <a:tcPr marL="40499" marR="40499" marT="20249" marB="20249" horzOverflow="overflow"/>
                </a:tc>
                <a:tc>
                  <a:txBody>
                    <a:bodyPr/>
                    <a:lstStyle/>
                    <a:p>
                      <a:pPr marL="112713" indent="-112713" fontAlgn="ctr">
                        <a:buFont typeface="Arial" panose="020B0604020202020204" pitchFamily="34" charset="0"/>
                        <a:buChar char="•"/>
                      </a:pPr>
                      <a:r>
                        <a:rPr lang="en-US" altLang="ko-KR" sz="900" b="1" dirty="0"/>
                        <a:t>UX enhance</a:t>
                      </a:r>
                    </a:p>
                    <a:p>
                      <a:pPr marL="227013" indent="-112713" fontAlgn="ctr">
                        <a:buFontTx/>
                        <a:buChar char="-"/>
                      </a:pPr>
                      <a:r>
                        <a:rPr lang="en-US" altLang="ko-KR" sz="900" dirty="0"/>
                        <a:t>LIP-9000 LCD display - go back to default display page.</a:t>
                      </a:r>
                    </a:p>
                    <a:p>
                      <a:pPr marL="227013" indent="-112713" fontAlgn="ctr">
                        <a:buFontTx/>
                        <a:buChar char="-"/>
                      </a:pPr>
                      <a:r>
                        <a:rPr lang="en-US" altLang="ko-KR" sz="900" dirty="0"/>
                        <a:t>UCS default ring tone change</a:t>
                      </a:r>
                    </a:p>
                    <a:p>
                      <a:pPr marL="227013" indent="-112713" fontAlgn="ctr">
                        <a:buFontTx/>
                        <a:buChar char="-"/>
                      </a:pPr>
                      <a:r>
                        <a:rPr lang="en-US" altLang="ko-KR" sz="900" dirty="0"/>
                        <a:t>UCS missed call sync</a:t>
                      </a:r>
                    </a:p>
                    <a:p>
                      <a:pPr marL="227013" indent="-112713" fontAlgn="ctr">
                        <a:buFontTx/>
                        <a:buChar char="-"/>
                      </a:pPr>
                      <a:r>
                        <a:rPr lang="en-US" altLang="ko-KR" sz="900" dirty="0"/>
                        <a:t>Easy and consistent alphabet input for name store and search</a:t>
                      </a:r>
                    </a:p>
                    <a:p>
                      <a:pPr marL="227013" indent="-112713" fontAlgn="ctr">
                        <a:buFontTx/>
                        <a:buChar char="-"/>
                      </a:pPr>
                      <a:r>
                        <a:rPr lang="en-US" altLang="ko-KR" sz="900" dirty="0"/>
                        <a:t>Directory search: minimum 3 character </a:t>
                      </a:r>
                      <a:r>
                        <a:rPr lang="en-US" altLang="ko-KR" sz="900" dirty="0">
                          <a:sym typeface="Wingdings" panose="05000000000000000000" pitchFamily="2" charset="2"/>
                        </a:rPr>
                        <a:t> 1 / 2</a:t>
                      </a:r>
                      <a:r>
                        <a:rPr lang="en-US" altLang="ko-KR" sz="900" dirty="0"/>
                        <a:t> characters</a:t>
                      </a:r>
                    </a:p>
                    <a:p>
                      <a:pPr marL="227013" indent="-112713" fontAlgn="ctr">
                        <a:buFontTx/>
                        <a:buChar char="-"/>
                      </a:pPr>
                      <a:r>
                        <a:rPr lang="en-US" altLang="ko-KR" sz="900" dirty="0"/>
                        <a:t>Internal call hold / retrieve by other’s DSS button</a:t>
                      </a:r>
                    </a:p>
                    <a:p>
                      <a:pPr marL="114300" indent="-114300" fontAlgn="ctr">
                        <a:buFont typeface="Arial" panose="020B0604020202020204" pitchFamily="34" charset="0"/>
                        <a:buChar char="•"/>
                      </a:pPr>
                      <a:r>
                        <a:rPr lang="en-US" altLang="ko-KR" sz="900" b="1" dirty="0"/>
                        <a:t>Enhanced Call Routing</a:t>
                      </a:r>
                    </a:p>
                    <a:p>
                      <a:pPr marL="227013" indent="-112713" fontAlgn="ctr">
                        <a:buFontTx/>
                        <a:buChar char="-"/>
                      </a:pPr>
                      <a:r>
                        <a:rPr lang="en-US" altLang="ko-KR" sz="900" dirty="0"/>
                        <a:t>Add a direct recall option to block a blind transfer to a busy extension.</a:t>
                      </a:r>
                    </a:p>
                    <a:p>
                      <a:pPr marL="227013" indent="-112713" fontAlgn="ctr">
                        <a:buFontTx/>
                        <a:buChar char="-"/>
                      </a:pPr>
                      <a:r>
                        <a:rPr lang="en-US" altLang="ko-KR" sz="900" dirty="0"/>
                        <a:t>Support Personal CCR when announce-only mailbox option is enabled.</a:t>
                      </a:r>
                    </a:p>
                    <a:p>
                      <a:pPr marL="227013" indent="-112713" fontAlgn="ctr">
                        <a:buFontTx/>
                        <a:buChar char="-"/>
                      </a:pPr>
                      <a:r>
                        <a:rPr lang="en-US" altLang="ko-KR" sz="900" dirty="0"/>
                        <a:t>Support more CCR options for BUSY/ERROR/NOANS destinations same as options 0-9.</a:t>
                      </a:r>
                    </a:p>
                    <a:p>
                      <a:pPr marL="227013" indent="-112713" fontAlgn="ctr">
                        <a:buFontTx/>
                        <a:buChar char="-"/>
                      </a:pPr>
                      <a:r>
                        <a:rPr lang="en-US" altLang="ko-KR" sz="900" dirty="0"/>
                        <a:t>When “FWD IF OOS” for UCS client is set, forward incoming calls only when an UCS client is out of service.</a:t>
                      </a:r>
                    </a:p>
                    <a:p>
                      <a:pPr marL="227013" indent="-112713" fontAlgn="ctr">
                        <a:buFontTx/>
                        <a:buChar char="-"/>
                      </a:pPr>
                      <a:r>
                        <a:rPr lang="en-US" altLang="ko-KR" sz="900" dirty="0"/>
                        <a:t>Add an option to provide MOH to caller while group call ringing</a:t>
                      </a:r>
                    </a:p>
                  </a:txBody>
                  <a:tcPr marL="40499" marR="40499" marT="20249" marB="20249" horzOverflow="overflow"/>
                </a:tc>
                <a:tc>
                  <a:txBody>
                    <a:bodyPr/>
                    <a:lstStyle/>
                    <a:p>
                      <a:pPr marL="111125" marR="0" lvl="0" indent="-11112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000" b="1" dirty="0"/>
                        <a:t>UX and Call management</a:t>
                      </a:r>
                    </a:p>
                    <a:p>
                      <a:pPr marL="171450" marR="0" lvl="0" indent="-115888" algn="l" defTabSz="914400" rtl="0" eaLnBrk="1" fontAlgn="auto" latinLnBrk="0" hangingPunct="1">
                        <a:lnSpc>
                          <a:spcPct val="100000"/>
                        </a:lnSpc>
                        <a:spcBef>
                          <a:spcPts val="0"/>
                        </a:spcBef>
                        <a:spcAft>
                          <a:spcPts val="0"/>
                        </a:spcAft>
                        <a:buClrTx/>
                        <a:buSzTx/>
                        <a:buFontTx/>
                        <a:buChar char="-"/>
                        <a:tabLst/>
                        <a:defRPr/>
                      </a:pPr>
                      <a:r>
                        <a:rPr lang="en-US" sz="1000" b="0" dirty="0">
                          <a:solidFill>
                            <a:schemeClr val="tx1"/>
                          </a:solidFill>
                        </a:rPr>
                        <a:t>Programmable MOH by station</a:t>
                      </a:r>
                    </a:p>
                    <a:p>
                      <a:pPr marL="171450" marR="0" lvl="0" indent="-115888" algn="l" defTabSz="914400" rtl="0" eaLnBrk="1" fontAlgn="auto" latinLnBrk="0" hangingPunct="1">
                        <a:lnSpc>
                          <a:spcPct val="100000"/>
                        </a:lnSpc>
                        <a:spcBef>
                          <a:spcPts val="0"/>
                        </a:spcBef>
                        <a:spcAft>
                          <a:spcPts val="0"/>
                        </a:spcAft>
                        <a:buClrTx/>
                        <a:buSzTx/>
                        <a:buFontTx/>
                        <a:buChar char="-"/>
                        <a:tabLst/>
                        <a:defRPr/>
                      </a:pPr>
                      <a:r>
                        <a:rPr lang="en-US" sz="1000" b="0" dirty="0">
                          <a:solidFill>
                            <a:schemeClr val="tx1"/>
                          </a:solidFill>
                        </a:rPr>
                        <a:t>Transfer using DIR search</a:t>
                      </a:r>
                    </a:p>
                    <a:p>
                      <a:pPr marL="171450" marR="0" lvl="0" indent="-115888" algn="l" defTabSz="914400" rtl="0" eaLnBrk="1" fontAlgn="auto" latinLnBrk="0" hangingPunct="1">
                        <a:lnSpc>
                          <a:spcPct val="100000"/>
                        </a:lnSpc>
                        <a:spcBef>
                          <a:spcPts val="0"/>
                        </a:spcBef>
                        <a:spcAft>
                          <a:spcPts val="0"/>
                        </a:spcAft>
                        <a:buClrTx/>
                        <a:buSzTx/>
                        <a:buFontTx/>
                        <a:buChar char="-"/>
                        <a:tabLst/>
                        <a:defRPr/>
                      </a:pPr>
                      <a:r>
                        <a:rPr lang="en-US" sz="1000" b="0" dirty="0">
                          <a:solidFill>
                            <a:schemeClr val="tx1"/>
                          </a:solidFill>
                        </a:rPr>
                        <a:t>Flexible paging from MEX</a:t>
                      </a:r>
                    </a:p>
                    <a:p>
                      <a:pPr marL="171450" marR="0" lvl="0" indent="-115888" algn="l" defTabSz="914400" rtl="0" eaLnBrk="1" fontAlgn="auto" latinLnBrk="0" hangingPunct="1">
                        <a:lnSpc>
                          <a:spcPct val="100000"/>
                        </a:lnSpc>
                        <a:spcBef>
                          <a:spcPts val="0"/>
                        </a:spcBef>
                        <a:spcAft>
                          <a:spcPts val="0"/>
                        </a:spcAft>
                        <a:buClrTx/>
                        <a:buSzTx/>
                        <a:buFontTx/>
                        <a:buChar char="-"/>
                        <a:tabLst/>
                        <a:defRPr/>
                      </a:pPr>
                      <a:r>
                        <a:rPr lang="en-US" sz="1000" b="0" dirty="0">
                          <a:solidFill>
                            <a:schemeClr val="tx1"/>
                          </a:solidFill>
                        </a:rPr>
                        <a:t>Transfer to a station in DND/FWD</a:t>
                      </a:r>
                    </a:p>
                    <a:p>
                      <a:pPr marL="171450" marR="0" lvl="0" indent="-115888" algn="l" defTabSz="914400" rtl="0" eaLnBrk="1" fontAlgn="auto" latinLnBrk="0" hangingPunct="1">
                        <a:lnSpc>
                          <a:spcPct val="100000"/>
                        </a:lnSpc>
                        <a:spcBef>
                          <a:spcPts val="0"/>
                        </a:spcBef>
                        <a:spcAft>
                          <a:spcPts val="0"/>
                        </a:spcAft>
                        <a:buClrTx/>
                        <a:buSzTx/>
                        <a:buFontTx/>
                        <a:buChar char="-"/>
                        <a:tabLst/>
                        <a:defRPr/>
                      </a:pPr>
                      <a:r>
                        <a:rPr lang="en-US" sz="1000" b="0" dirty="0">
                          <a:solidFill>
                            <a:schemeClr val="tx1"/>
                          </a:solidFill>
                        </a:rPr>
                        <a:t>Idle on Hold for CC agent</a:t>
                      </a:r>
                    </a:p>
                    <a:p>
                      <a:pPr marL="171450" marR="0" lvl="0" indent="-115888" algn="l" defTabSz="914400" rtl="0" eaLnBrk="1" fontAlgn="auto" latinLnBrk="0" hangingPunct="1">
                        <a:lnSpc>
                          <a:spcPct val="100000"/>
                        </a:lnSpc>
                        <a:spcBef>
                          <a:spcPts val="0"/>
                        </a:spcBef>
                        <a:spcAft>
                          <a:spcPts val="0"/>
                        </a:spcAft>
                        <a:buClrTx/>
                        <a:buSzTx/>
                        <a:buFontTx/>
                        <a:buChar char="-"/>
                        <a:tabLst/>
                        <a:defRPr/>
                      </a:pPr>
                      <a:r>
                        <a:rPr lang="en-US" sz="1000" b="0" dirty="0">
                          <a:solidFill>
                            <a:schemeClr val="tx1"/>
                          </a:solidFill>
                        </a:rPr>
                        <a:t>Block transferring a call</a:t>
                      </a:r>
                    </a:p>
                    <a:p>
                      <a:pPr marL="171450" marR="0" lvl="0" indent="-115888" algn="l" defTabSz="914400" rtl="0" eaLnBrk="1" fontAlgn="auto" latinLnBrk="0" hangingPunct="1">
                        <a:lnSpc>
                          <a:spcPct val="100000"/>
                        </a:lnSpc>
                        <a:spcBef>
                          <a:spcPts val="0"/>
                        </a:spcBef>
                        <a:spcAft>
                          <a:spcPts val="0"/>
                        </a:spcAft>
                        <a:buClrTx/>
                        <a:buSzTx/>
                        <a:buFontTx/>
                        <a:buChar char="-"/>
                        <a:tabLst/>
                        <a:defRPr/>
                      </a:pPr>
                      <a:r>
                        <a:rPr lang="en-US" sz="1000" b="0" dirty="0" err="1">
                          <a:solidFill>
                            <a:schemeClr val="tx1"/>
                          </a:solidFill>
                        </a:rPr>
                        <a:t>Ringback</a:t>
                      </a:r>
                      <a:r>
                        <a:rPr lang="en-US" sz="1000" b="0" dirty="0">
                          <a:solidFill>
                            <a:schemeClr val="tx1"/>
                          </a:solidFill>
                        </a:rPr>
                        <a:t> tone for group</a:t>
                      </a:r>
                    </a:p>
                    <a:p>
                      <a:pPr marL="171450" marR="0" lvl="0" indent="-115888" algn="l" defTabSz="914400" rtl="0" eaLnBrk="1" fontAlgn="auto" latinLnBrk="0" hangingPunct="1">
                        <a:lnSpc>
                          <a:spcPct val="100000"/>
                        </a:lnSpc>
                        <a:spcBef>
                          <a:spcPts val="0"/>
                        </a:spcBef>
                        <a:spcAft>
                          <a:spcPts val="0"/>
                        </a:spcAft>
                        <a:buClrTx/>
                        <a:buSzTx/>
                        <a:buFontTx/>
                        <a:buChar char="-"/>
                        <a:tabLst/>
                        <a:defRPr/>
                      </a:pPr>
                      <a:r>
                        <a:rPr lang="en-US" sz="1000" b="0" dirty="0">
                          <a:solidFill>
                            <a:schemeClr val="tx1"/>
                          </a:solidFill>
                        </a:rPr>
                        <a:t>Multi barge-in conference</a:t>
                      </a:r>
                      <a:endParaRPr lang="en-US" sz="1000" b="1" dirty="0"/>
                    </a:p>
                    <a:p>
                      <a:pPr marL="227013" indent="-112713" fontAlgn="ctr" latinLnBrk="0">
                        <a:buFontTx/>
                        <a:buChar char="-"/>
                      </a:pPr>
                      <a:endParaRPr lang="en-US" altLang="ko-KR" sz="1000" dirty="0"/>
                    </a:p>
                  </a:txBody>
                  <a:tcPr marL="40499" marR="40499" marT="20249" marB="20249" horzOverflow="overflow"/>
                </a:tc>
                <a:tc>
                  <a:txBody>
                    <a:bodyPr/>
                    <a:lstStyle/>
                    <a:p>
                      <a:pPr marL="227013" indent="-112713" fontAlgn="ctr" latinLnBrk="0">
                        <a:buFontTx/>
                        <a:buChar char="-"/>
                      </a:pPr>
                      <a:endParaRPr lang="en-US" altLang="ko-KR" sz="1000" dirty="0"/>
                    </a:p>
                  </a:txBody>
                  <a:tcPr marL="40499" marR="40499" marT="20249" marB="20249" horzOverflow="overflow"/>
                </a:tc>
                <a:extLst>
                  <a:ext uri="{0D108BD9-81ED-4DB2-BD59-A6C34878D82A}">
                    <a16:rowId xmlns:a16="http://schemas.microsoft.com/office/drawing/2014/main" val="10001"/>
                  </a:ext>
                </a:extLst>
              </a:tr>
            </a:tbl>
          </a:graphicData>
        </a:graphic>
      </p:graphicFrame>
      <p:sp>
        <p:nvSpPr>
          <p:cNvPr id="3" name="Title 2"/>
          <p:cNvSpPr>
            <a:spLocks noGrp="1"/>
          </p:cNvSpPr>
          <p:nvPr>
            <p:ph type="title"/>
          </p:nvPr>
        </p:nvSpPr>
        <p:spPr/>
        <p:txBody>
          <a:bodyPr>
            <a:normAutofit/>
          </a:bodyPr>
          <a:lstStyle/>
          <a:p>
            <a:r>
              <a:rPr lang="en-US" altLang="ko-KR" sz="2800" dirty="0"/>
              <a:t>What’s new - Summary</a:t>
            </a:r>
            <a:endParaRPr lang="ko-KR" altLang="en-US" sz="2800" dirty="0"/>
          </a:p>
        </p:txBody>
      </p:sp>
    </p:spTree>
    <p:extLst>
      <p:ext uri="{BB962C8B-B14F-4D97-AF65-F5344CB8AC3E}">
        <p14:creationId xmlns:p14="http://schemas.microsoft.com/office/powerpoint/2010/main" val="3505472292"/>
      </p:ext>
    </p:extLst>
  </p:cSld>
  <p:clrMapOvr>
    <a:masterClrMapping/>
  </p:clrMapOvr>
</p:sld>
</file>

<file path=ppt/theme/theme1.xml><?xml version="1.0" encoding="utf-8"?>
<a:theme xmlns:a="http://schemas.openxmlformats.org/drawingml/2006/main" name="Ericsson-LG Enterprise PPT [normal] 170417">
  <a:themeElements>
    <a:clrScheme name="사용자 지정 1">
      <a:dk1>
        <a:srgbClr val="000000"/>
      </a:dk1>
      <a:lt1>
        <a:srgbClr val="FFFFFF"/>
      </a:lt1>
      <a:dk2>
        <a:srgbClr val="E66319"/>
      </a:dk2>
      <a:lt2>
        <a:srgbClr val="BC791C"/>
      </a:lt2>
      <a:accent1>
        <a:srgbClr val="7B7E82"/>
      </a:accent1>
      <a:accent2>
        <a:srgbClr val="BFBCBC"/>
      </a:accent2>
      <a:accent3>
        <a:srgbClr val="F8BD09"/>
      </a:accent3>
      <a:accent4>
        <a:srgbClr val="6DBB30"/>
      </a:accent4>
      <a:accent5>
        <a:srgbClr val="7A1979"/>
      </a:accent5>
      <a:accent6>
        <a:srgbClr val="0F2342"/>
      </a:accent6>
      <a:hlink>
        <a:srgbClr val="043EFF"/>
      </a:hlink>
      <a:folHlink>
        <a:srgbClr val="6F0098"/>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icsson-LG Enterprise PPT [normal] 170417" id="{CD264A2A-868F-45C4-A13C-26222CE37C70}" vid="{1475069C-D599-495A-9BB5-390F75AB4869}"/>
    </a:ext>
  </a:extLst>
</a:theme>
</file>

<file path=ppt/theme/theme10.xml><?xml version="1.0" encoding="utf-8"?>
<a:theme xmlns:a="http://schemas.openxmlformats.org/drawingml/2006/main" name="1_C">
  <a:themeElements>
    <a:clrScheme name="사용자 지정 1">
      <a:dk1>
        <a:srgbClr val="000000"/>
      </a:dk1>
      <a:lt1>
        <a:srgbClr val="FFFFFF"/>
      </a:lt1>
      <a:dk2>
        <a:srgbClr val="E66319"/>
      </a:dk2>
      <a:lt2>
        <a:srgbClr val="BC791C"/>
      </a:lt2>
      <a:accent1>
        <a:srgbClr val="7B7E82"/>
      </a:accent1>
      <a:accent2>
        <a:srgbClr val="BFBCBC"/>
      </a:accent2>
      <a:accent3>
        <a:srgbClr val="F8BD09"/>
      </a:accent3>
      <a:accent4>
        <a:srgbClr val="6DBB30"/>
      </a:accent4>
      <a:accent5>
        <a:srgbClr val="7A1979"/>
      </a:accent5>
      <a:accent6>
        <a:srgbClr val="0F2342"/>
      </a:accent6>
      <a:hlink>
        <a:srgbClr val="043EFF"/>
      </a:hlink>
      <a:folHlink>
        <a:srgbClr val="6F0098"/>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D">
  <a:themeElements>
    <a:clrScheme name="사용자 지정 1">
      <a:dk1>
        <a:srgbClr val="000000"/>
      </a:dk1>
      <a:lt1>
        <a:srgbClr val="FFFFFF"/>
      </a:lt1>
      <a:dk2>
        <a:srgbClr val="E66319"/>
      </a:dk2>
      <a:lt2>
        <a:srgbClr val="BC791C"/>
      </a:lt2>
      <a:accent1>
        <a:srgbClr val="7B7E82"/>
      </a:accent1>
      <a:accent2>
        <a:srgbClr val="BFBCBC"/>
      </a:accent2>
      <a:accent3>
        <a:srgbClr val="F8BD09"/>
      </a:accent3>
      <a:accent4>
        <a:srgbClr val="6DBB30"/>
      </a:accent4>
      <a:accent5>
        <a:srgbClr val="7A1979"/>
      </a:accent5>
      <a:accent6>
        <a:srgbClr val="0F2342"/>
      </a:accent6>
      <a:hlink>
        <a:srgbClr val="043EFF"/>
      </a:hlink>
      <a:folHlink>
        <a:srgbClr val="6F0098"/>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_E">
  <a:themeElements>
    <a:clrScheme name="사용자 지정 1">
      <a:dk1>
        <a:srgbClr val="000000"/>
      </a:dk1>
      <a:lt1>
        <a:srgbClr val="FFFFFF"/>
      </a:lt1>
      <a:dk2>
        <a:srgbClr val="E66319"/>
      </a:dk2>
      <a:lt2>
        <a:srgbClr val="BC791C"/>
      </a:lt2>
      <a:accent1>
        <a:srgbClr val="7B7E82"/>
      </a:accent1>
      <a:accent2>
        <a:srgbClr val="BFBCBC"/>
      </a:accent2>
      <a:accent3>
        <a:srgbClr val="F8BD09"/>
      </a:accent3>
      <a:accent4>
        <a:srgbClr val="6DBB30"/>
      </a:accent4>
      <a:accent5>
        <a:srgbClr val="7A1979"/>
      </a:accent5>
      <a:accent6>
        <a:srgbClr val="0F2342"/>
      </a:accent6>
      <a:hlink>
        <a:srgbClr val="043EFF"/>
      </a:hlink>
      <a:folHlink>
        <a:srgbClr val="6F0098"/>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EKR - Standard">
  <a:themeElements>
    <a:clrScheme name="사용자 지정 1">
      <a:dk1>
        <a:srgbClr val="000000"/>
      </a:dk1>
      <a:lt1>
        <a:srgbClr val="FFFFFF"/>
      </a:lt1>
      <a:dk2>
        <a:srgbClr val="E66319"/>
      </a:dk2>
      <a:lt2>
        <a:srgbClr val="BC791C"/>
      </a:lt2>
      <a:accent1>
        <a:srgbClr val="7B7E82"/>
      </a:accent1>
      <a:accent2>
        <a:srgbClr val="BFBCBC"/>
      </a:accent2>
      <a:accent3>
        <a:srgbClr val="F8BD09"/>
      </a:accent3>
      <a:accent4>
        <a:srgbClr val="6DBB30"/>
      </a:accent4>
      <a:accent5>
        <a:srgbClr val="7A1979"/>
      </a:accent5>
      <a:accent6>
        <a:srgbClr val="0F2342"/>
      </a:accent6>
      <a:hlink>
        <a:srgbClr val="043EFF"/>
      </a:hlink>
      <a:folHlink>
        <a:srgbClr val="6F0098"/>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KR - Standard" id="{09F74E8F-E626-4AF5-B045-DDACA2651221}" vid="{E1F635FC-96F3-48C3-9286-7473DEDADB25}"/>
    </a:ext>
  </a:extLst>
</a:theme>
</file>

<file path=ppt/theme/theme14.xml><?xml version="1.0" encoding="utf-8"?>
<a:theme xmlns:a="http://schemas.openxmlformats.org/drawingml/2006/main" name="2_EKR - Wide">
  <a:themeElements>
    <a:clrScheme name="사용자 지정 1">
      <a:dk1>
        <a:srgbClr val="000000"/>
      </a:dk1>
      <a:lt1>
        <a:srgbClr val="FFFFFF"/>
      </a:lt1>
      <a:dk2>
        <a:srgbClr val="E66319"/>
      </a:dk2>
      <a:lt2>
        <a:srgbClr val="BC791C"/>
      </a:lt2>
      <a:accent1>
        <a:srgbClr val="7B7E82"/>
      </a:accent1>
      <a:accent2>
        <a:srgbClr val="BFBCBC"/>
      </a:accent2>
      <a:accent3>
        <a:srgbClr val="F8BD09"/>
      </a:accent3>
      <a:accent4>
        <a:srgbClr val="6DBB30"/>
      </a:accent4>
      <a:accent5>
        <a:srgbClr val="7A1979"/>
      </a:accent5>
      <a:accent6>
        <a:srgbClr val="0F2342"/>
      </a:accent6>
      <a:hlink>
        <a:srgbClr val="043EFF"/>
      </a:hlink>
      <a:folHlink>
        <a:srgbClr val="6F0098"/>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KR - Wide" id="{715E4E03-921E-47A8-8322-5CEB4695BC28}" vid="{5EB46F67-D351-4212-BB37-C4710D81160D}"/>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
  <a:themeElements>
    <a:clrScheme name="사용자 지정 1">
      <a:dk1>
        <a:srgbClr val="000000"/>
      </a:dk1>
      <a:lt1>
        <a:srgbClr val="FFFFFF"/>
      </a:lt1>
      <a:dk2>
        <a:srgbClr val="E66319"/>
      </a:dk2>
      <a:lt2>
        <a:srgbClr val="BC791C"/>
      </a:lt2>
      <a:accent1>
        <a:srgbClr val="7B7E82"/>
      </a:accent1>
      <a:accent2>
        <a:srgbClr val="BFBCBC"/>
      </a:accent2>
      <a:accent3>
        <a:srgbClr val="F8BD09"/>
      </a:accent3>
      <a:accent4>
        <a:srgbClr val="6DBB30"/>
      </a:accent4>
      <a:accent5>
        <a:srgbClr val="7A1979"/>
      </a:accent5>
      <a:accent6>
        <a:srgbClr val="0F2342"/>
      </a:accent6>
      <a:hlink>
        <a:srgbClr val="043EFF"/>
      </a:hlink>
      <a:folHlink>
        <a:srgbClr val="6F0098"/>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w="9525">
          <a:solidFill>
            <a:schemeClr val="bg1">
              <a:lumMod val="85000"/>
            </a:schemeClr>
          </a:solidFill>
        </a:ln>
      </a:spPr>
      <a:bodyPr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ricsson-LG Enterprise PPT [normal] 170330" id="{3E11BB21-1F47-416C-B9B2-E9C2888E6D6E}" vid="{C0677793-CA41-4847-8533-9EBE115E41F4}"/>
    </a:ext>
  </a:extLst>
</a:theme>
</file>

<file path=ppt/theme/theme3.xml><?xml version="1.0" encoding="utf-8"?>
<a:theme xmlns:a="http://schemas.openxmlformats.org/drawingml/2006/main" name="B">
  <a:themeElements>
    <a:clrScheme name="사용자 지정 1">
      <a:dk1>
        <a:srgbClr val="000000"/>
      </a:dk1>
      <a:lt1>
        <a:srgbClr val="FFFFFF"/>
      </a:lt1>
      <a:dk2>
        <a:srgbClr val="E66319"/>
      </a:dk2>
      <a:lt2>
        <a:srgbClr val="BC791C"/>
      </a:lt2>
      <a:accent1>
        <a:srgbClr val="7B7E82"/>
      </a:accent1>
      <a:accent2>
        <a:srgbClr val="BFBCBC"/>
      </a:accent2>
      <a:accent3>
        <a:srgbClr val="F8BD09"/>
      </a:accent3>
      <a:accent4>
        <a:srgbClr val="6DBB30"/>
      </a:accent4>
      <a:accent5>
        <a:srgbClr val="7A1979"/>
      </a:accent5>
      <a:accent6>
        <a:srgbClr val="0F2342"/>
      </a:accent6>
      <a:hlink>
        <a:srgbClr val="043EFF"/>
      </a:hlink>
      <a:folHlink>
        <a:srgbClr val="6F0098"/>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
  <a:themeElements>
    <a:clrScheme name="사용자 지정 1">
      <a:dk1>
        <a:srgbClr val="000000"/>
      </a:dk1>
      <a:lt1>
        <a:srgbClr val="FFFFFF"/>
      </a:lt1>
      <a:dk2>
        <a:srgbClr val="E66319"/>
      </a:dk2>
      <a:lt2>
        <a:srgbClr val="BC791C"/>
      </a:lt2>
      <a:accent1>
        <a:srgbClr val="7B7E82"/>
      </a:accent1>
      <a:accent2>
        <a:srgbClr val="BFBCBC"/>
      </a:accent2>
      <a:accent3>
        <a:srgbClr val="F8BD09"/>
      </a:accent3>
      <a:accent4>
        <a:srgbClr val="6DBB30"/>
      </a:accent4>
      <a:accent5>
        <a:srgbClr val="7A1979"/>
      </a:accent5>
      <a:accent6>
        <a:srgbClr val="0F2342"/>
      </a:accent6>
      <a:hlink>
        <a:srgbClr val="043EFF"/>
      </a:hlink>
      <a:folHlink>
        <a:srgbClr val="6F0098"/>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
  <a:themeElements>
    <a:clrScheme name="사용자 지정 1">
      <a:dk1>
        <a:srgbClr val="000000"/>
      </a:dk1>
      <a:lt1>
        <a:srgbClr val="FFFFFF"/>
      </a:lt1>
      <a:dk2>
        <a:srgbClr val="E66319"/>
      </a:dk2>
      <a:lt2>
        <a:srgbClr val="BC791C"/>
      </a:lt2>
      <a:accent1>
        <a:srgbClr val="7B7E82"/>
      </a:accent1>
      <a:accent2>
        <a:srgbClr val="BFBCBC"/>
      </a:accent2>
      <a:accent3>
        <a:srgbClr val="F8BD09"/>
      </a:accent3>
      <a:accent4>
        <a:srgbClr val="6DBB30"/>
      </a:accent4>
      <a:accent5>
        <a:srgbClr val="7A1979"/>
      </a:accent5>
      <a:accent6>
        <a:srgbClr val="0F2342"/>
      </a:accent6>
      <a:hlink>
        <a:srgbClr val="043EFF"/>
      </a:hlink>
      <a:folHlink>
        <a:srgbClr val="6F0098"/>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E">
  <a:themeElements>
    <a:clrScheme name="사용자 지정 1">
      <a:dk1>
        <a:srgbClr val="000000"/>
      </a:dk1>
      <a:lt1>
        <a:srgbClr val="FFFFFF"/>
      </a:lt1>
      <a:dk2>
        <a:srgbClr val="E66319"/>
      </a:dk2>
      <a:lt2>
        <a:srgbClr val="BC791C"/>
      </a:lt2>
      <a:accent1>
        <a:srgbClr val="7B7E82"/>
      </a:accent1>
      <a:accent2>
        <a:srgbClr val="BFBCBC"/>
      </a:accent2>
      <a:accent3>
        <a:srgbClr val="F8BD09"/>
      </a:accent3>
      <a:accent4>
        <a:srgbClr val="6DBB30"/>
      </a:accent4>
      <a:accent5>
        <a:srgbClr val="7A1979"/>
      </a:accent5>
      <a:accent6>
        <a:srgbClr val="0F2342"/>
      </a:accent6>
      <a:hlink>
        <a:srgbClr val="043EFF"/>
      </a:hlink>
      <a:folHlink>
        <a:srgbClr val="6F0098"/>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EKR - Wide">
  <a:themeElements>
    <a:clrScheme name="사용자 지정 1">
      <a:dk1>
        <a:srgbClr val="000000"/>
      </a:dk1>
      <a:lt1>
        <a:srgbClr val="FFFFFF"/>
      </a:lt1>
      <a:dk2>
        <a:srgbClr val="E66319"/>
      </a:dk2>
      <a:lt2>
        <a:srgbClr val="BC791C"/>
      </a:lt2>
      <a:accent1>
        <a:srgbClr val="7B7E82"/>
      </a:accent1>
      <a:accent2>
        <a:srgbClr val="BFBCBC"/>
      </a:accent2>
      <a:accent3>
        <a:srgbClr val="F8BD09"/>
      </a:accent3>
      <a:accent4>
        <a:srgbClr val="6DBB30"/>
      </a:accent4>
      <a:accent5>
        <a:srgbClr val="7A1979"/>
      </a:accent5>
      <a:accent6>
        <a:srgbClr val="0F2342"/>
      </a:accent6>
      <a:hlink>
        <a:srgbClr val="043EFF"/>
      </a:hlink>
      <a:folHlink>
        <a:srgbClr val="6F0098"/>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KR - Wide" id="{715E4E03-921E-47A8-8322-5CEB4695BC28}" vid="{5EB46F67-D351-4212-BB37-C4710D81160D}"/>
    </a:ext>
  </a:extLst>
</a:theme>
</file>

<file path=ppt/theme/theme8.xml><?xml version="1.0" encoding="utf-8"?>
<a:theme xmlns:a="http://schemas.openxmlformats.org/drawingml/2006/main" name="1_A">
  <a:themeElements>
    <a:clrScheme name="사용자 지정 1">
      <a:dk1>
        <a:srgbClr val="000000"/>
      </a:dk1>
      <a:lt1>
        <a:srgbClr val="FFFFFF"/>
      </a:lt1>
      <a:dk2>
        <a:srgbClr val="E66319"/>
      </a:dk2>
      <a:lt2>
        <a:srgbClr val="BC791C"/>
      </a:lt2>
      <a:accent1>
        <a:srgbClr val="7B7E82"/>
      </a:accent1>
      <a:accent2>
        <a:srgbClr val="BFBCBC"/>
      </a:accent2>
      <a:accent3>
        <a:srgbClr val="F8BD09"/>
      </a:accent3>
      <a:accent4>
        <a:srgbClr val="6DBB30"/>
      </a:accent4>
      <a:accent5>
        <a:srgbClr val="7A1979"/>
      </a:accent5>
      <a:accent6>
        <a:srgbClr val="0F2342"/>
      </a:accent6>
      <a:hlink>
        <a:srgbClr val="043EFF"/>
      </a:hlink>
      <a:folHlink>
        <a:srgbClr val="6F0098"/>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icsson-LG Enterprise PPT [wide] 170330" id="{D8B9A9A3-0169-493A-96FE-1F00E917506C}" vid="{9BB78D1D-18E3-4846-805A-1F2298727E0D}"/>
    </a:ext>
  </a:extLst>
</a:theme>
</file>

<file path=ppt/theme/theme9.xml><?xml version="1.0" encoding="utf-8"?>
<a:theme xmlns:a="http://schemas.openxmlformats.org/drawingml/2006/main" name="1_B">
  <a:themeElements>
    <a:clrScheme name="사용자 지정 1">
      <a:dk1>
        <a:srgbClr val="000000"/>
      </a:dk1>
      <a:lt1>
        <a:srgbClr val="FFFFFF"/>
      </a:lt1>
      <a:dk2>
        <a:srgbClr val="E66319"/>
      </a:dk2>
      <a:lt2>
        <a:srgbClr val="BC791C"/>
      </a:lt2>
      <a:accent1>
        <a:srgbClr val="7B7E82"/>
      </a:accent1>
      <a:accent2>
        <a:srgbClr val="BFBCBC"/>
      </a:accent2>
      <a:accent3>
        <a:srgbClr val="F8BD09"/>
      </a:accent3>
      <a:accent4>
        <a:srgbClr val="6DBB30"/>
      </a:accent4>
      <a:accent5>
        <a:srgbClr val="7A1979"/>
      </a:accent5>
      <a:accent6>
        <a:srgbClr val="0F2342"/>
      </a:accent6>
      <a:hlink>
        <a:srgbClr val="043EFF"/>
      </a:hlink>
      <a:folHlink>
        <a:srgbClr val="6F0098"/>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C4C8F31E74DF74E8FCFF284B4431CE2" ma:contentTypeVersion="13" ma:contentTypeDescription="Create a new document." ma:contentTypeScope="" ma:versionID="cb144d108371b5981b1989e6d895babb">
  <xsd:schema xmlns:xsd="http://www.w3.org/2001/XMLSchema" xmlns:xs="http://www.w3.org/2001/XMLSchema" xmlns:p="http://schemas.microsoft.com/office/2006/metadata/properties" xmlns:ns3="f0c1c198-6772-4070-9fed-c99b54821fd3" xmlns:ns4="caa248ac-567e-4f8a-83ad-95641c120e6c" targetNamespace="http://schemas.microsoft.com/office/2006/metadata/properties" ma:root="true" ma:fieldsID="72454b4a9ad6ea55cceaa2d8e992c5dd" ns3:_="" ns4:_="">
    <xsd:import namespace="f0c1c198-6772-4070-9fed-c99b54821fd3"/>
    <xsd:import namespace="caa248ac-567e-4f8a-83ad-95641c120e6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Details" minOccurs="0"/>
                <xsd:element ref="ns4:SharedWithUser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c1c198-6772-4070-9fed-c99b54821f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a248ac-567e-4f8a-83ad-95641c120e6c" elementFormDefault="qualified">
    <xsd:import namespace="http://schemas.microsoft.com/office/2006/documentManagement/types"/>
    <xsd:import namespace="http://schemas.microsoft.com/office/infopath/2007/PartnerControls"/>
    <xsd:element name="SharedWithDetails" ma:index="14" nillable="true" ma:displayName="Shared With Details" ma:internalName="SharedWithDetails" ma:readOnly="true">
      <xsd:simpleType>
        <xsd:restriction base="dms:Note">
          <xsd:maxLength value="255"/>
        </xsd:restrictio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826C8AF-36F7-43A2-B933-142C53B00BA9}">
  <ds:schemaRefs>
    <ds:schemaRef ds:uri="http://schemas.microsoft.com/sharepoint/v3/contenttype/forms"/>
  </ds:schemaRefs>
</ds:datastoreItem>
</file>

<file path=customXml/itemProps2.xml><?xml version="1.0" encoding="utf-8"?>
<ds:datastoreItem xmlns:ds="http://schemas.openxmlformats.org/officeDocument/2006/customXml" ds:itemID="{C0CCE591-F06F-421A-8111-6B9C91F3A2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c1c198-6772-4070-9fed-c99b54821fd3"/>
    <ds:schemaRef ds:uri="caa248ac-567e-4f8a-83ad-95641c120e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758F37-75D9-465B-AB1A-B410BE934949}">
  <ds:schemaRefs>
    <ds:schemaRef ds:uri="http://purl.org/dc/elements/1.1/"/>
    <ds:schemaRef ds:uri="caa248ac-567e-4f8a-83ad-95641c120e6c"/>
    <ds:schemaRef ds:uri="http://schemas.openxmlformats.org/package/2006/metadata/core-properties"/>
    <ds:schemaRef ds:uri="http://purl.org/dc/terms/"/>
    <ds:schemaRef ds:uri="http://www.w3.org/XML/1998/namespace"/>
    <ds:schemaRef ds:uri="f0c1c198-6772-4070-9fed-c99b54821fd3"/>
    <ds:schemaRef ds:uri="http://schemas.microsoft.com/office/2006/documentManagement/types"/>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Ericsson-LG Enterprise PPT [Standard] 20170417</Template>
  <TotalTime>133954</TotalTime>
  <Words>7928</Words>
  <Application>Microsoft Office PowerPoint</Application>
  <PresentationFormat>On-screen Show (4:3)</PresentationFormat>
  <Paragraphs>1646</Paragraphs>
  <Slides>44</Slides>
  <Notes>10</Notes>
  <HiddenSlides>0</HiddenSlides>
  <MMClips>0</MMClips>
  <ScaleCrop>false</ScaleCrop>
  <HeadingPairs>
    <vt:vector size="8" baseType="variant">
      <vt:variant>
        <vt:lpstr>Fonts Used</vt:lpstr>
      </vt:variant>
      <vt:variant>
        <vt:i4>6</vt:i4>
      </vt:variant>
      <vt:variant>
        <vt:lpstr>Theme</vt:lpstr>
      </vt:variant>
      <vt:variant>
        <vt:i4>14</vt:i4>
      </vt:variant>
      <vt:variant>
        <vt:lpstr>Embedded OLE Servers</vt:lpstr>
      </vt:variant>
      <vt:variant>
        <vt:i4>1</vt:i4>
      </vt:variant>
      <vt:variant>
        <vt:lpstr>Slide Titles</vt:lpstr>
      </vt:variant>
      <vt:variant>
        <vt:i4>44</vt:i4>
      </vt:variant>
    </vt:vector>
  </HeadingPairs>
  <TitlesOfParts>
    <vt:vector size="65" baseType="lpstr">
      <vt:lpstr>iPECS</vt:lpstr>
      <vt:lpstr>맑은 고딕</vt:lpstr>
      <vt:lpstr>Arial</vt:lpstr>
      <vt:lpstr>Arial</vt:lpstr>
      <vt:lpstr>Calibri</vt:lpstr>
      <vt:lpstr>Wingdings</vt:lpstr>
      <vt:lpstr>Ericsson-LG Enterprise PPT [normal] 170417</vt:lpstr>
      <vt:lpstr>A</vt:lpstr>
      <vt:lpstr>B</vt:lpstr>
      <vt:lpstr>C</vt:lpstr>
      <vt:lpstr>D</vt:lpstr>
      <vt:lpstr>E</vt:lpstr>
      <vt:lpstr>EKR - Wide</vt:lpstr>
      <vt:lpstr>1_A</vt:lpstr>
      <vt:lpstr>1_B</vt:lpstr>
      <vt:lpstr>1_C</vt:lpstr>
      <vt:lpstr>1_D</vt:lpstr>
      <vt:lpstr>1_E</vt:lpstr>
      <vt:lpstr>EKR - Standard</vt:lpstr>
      <vt:lpstr>2_EKR - Wide</vt:lpstr>
      <vt:lpstr>Document</vt:lpstr>
      <vt:lpstr>Unified SW V5.0 Introduction</vt:lpstr>
      <vt:lpstr>Contents</vt:lpstr>
      <vt:lpstr>V5.0 highlight</vt:lpstr>
      <vt:lpstr>What’s new - Summary</vt:lpstr>
      <vt:lpstr>What’s new - Summary</vt:lpstr>
      <vt:lpstr>What’s new - Summary</vt:lpstr>
      <vt:lpstr>What’s new - Summary</vt:lpstr>
      <vt:lpstr>What’s new</vt:lpstr>
      <vt:lpstr>What’s new - Summary</vt:lpstr>
      <vt:lpstr>What’s new - Summary</vt:lpstr>
      <vt:lpstr>What’s new</vt:lpstr>
      <vt:lpstr>Unified V5.0 - major features</vt:lpstr>
      <vt:lpstr>vUCP enhance – Single Instance vUCP (1/2)</vt:lpstr>
      <vt:lpstr>vUCP enhance – Single Instance vUCP (2/2)</vt:lpstr>
      <vt:lpstr>vUCP enhance – Hybrid Geo-Redundancy</vt:lpstr>
      <vt:lpstr>1000i support</vt:lpstr>
      <vt:lpstr>Enhanced applications</vt:lpstr>
      <vt:lpstr>Refreshed UCP100/SLTMs (1/2)</vt:lpstr>
      <vt:lpstr>Refreshed UCP100/SLTMs (2/2)</vt:lpstr>
      <vt:lpstr>Unified v4.1 - major features</vt:lpstr>
      <vt:lpstr>vUCP Trial Support (1/2)</vt:lpstr>
      <vt:lpstr>vUCP Trial Support (2/2)</vt:lpstr>
      <vt:lpstr>MS Teams Interworking</vt:lpstr>
      <vt:lpstr>Enhanced features</vt:lpstr>
      <vt:lpstr>License update</vt:lpstr>
      <vt:lpstr>License updates with Unified v4.1</vt:lpstr>
      <vt:lpstr>Web API - Licenses</vt:lpstr>
      <vt:lpstr>vUCP – License update</vt:lpstr>
      <vt:lpstr>vUCP – License update</vt:lpstr>
      <vt:lpstr>Embedded license</vt:lpstr>
      <vt:lpstr>SWA Policy Overview</vt:lpstr>
      <vt:lpstr>vUCP SWA policy with vUCP-CS2400S</vt:lpstr>
      <vt:lpstr>New license file &amp; S/W version compatibility</vt:lpstr>
      <vt:lpstr>PowerPoint Presentation</vt:lpstr>
      <vt:lpstr>UCS license policy for upgrade case</vt:lpstr>
      <vt:lpstr>Trial / License Transition</vt:lpstr>
      <vt:lpstr>Temporary license activation</vt:lpstr>
      <vt:lpstr>Cases for going to “Limited Service Mode”</vt:lpstr>
      <vt:lpstr>Limited Service Mode</vt:lpstr>
      <vt:lpstr>License portal enhancement for vUCP SWA from Feb 25, 2020</vt:lpstr>
      <vt:lpstr>License portal enhancement - overview</vt:lpstr>
      <vt:lpstr>License portal enhancement - vUCP SWA automatic fixed step pricing</vt:lpstr>
      <vt:lpstr>License portal enhancement – updated flow/condition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Symon Sungyong Park</dc:creator>
  <cp:lastModifiedBy>Keunsup Choi</cp:lastModifiedBy>
  <cp:revision>954</cp:revision>
  <cp:lastPrinted>2020-01-30T04:33:36Z</cp:lastPrinted>
  <dcterms:created xsi:type="dcterms:W3CDTF">2017-05-24T04:01:22Z</dcterms:created>
  <dcterms:modified xsi:type="dcterms:W3CDTF">2021-02-01T10:06:54Z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0x0101003C4C8F31E74DF74E8FCFF284B4431CE2</vt:lpwstr>
  </property>
</Properties>
</file>