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slideLayouts/slideLayout53.xml" ContentType="application/vnd.openxmlformats-officedocument.presentationml.slideLayout+xml"/>
  <Override PartName="/ppt/theme/theme13.xml" ContentType="application/vnd.openxmlformats-officedocument.theme+xml"/>
  <Override PartName="/ppt/slideLayouts/slideLayout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60" r:id="rId5"/>
    <p:sldMasterId id="2147483668" r:id="rId6"/>
    <p:sldMasterId id="2147483675" r:id="rId7"/>
    <p:sldMasterId id="2147483682" r:id="rId8"/>
    <p:sldMasterId id="2147483689" r:id="rId9"/>
    <p:sldMasterId id="2147483697" r:id="rId10"/>
    <p:sldMasterId id="2147483699" r:id="rId11"/>
    <p:sldMasterId id="2147483705" r:id="rId12"/>
    <p:sldMasterId id="2147483711" r:id="rId13"/>
    <p:sldMasterId id="2147483717" r:id="rId14"/>
    <p:sldMasterId id="2147483723" r:id="rId15"/>
    <p:sldMasterId id="2147483729" r:id="rId16"/>
    <p:sldMasterId id="2147483823" r:id="rId17"/>
  </p:sldMasterIdLst>
  <p:notesMasterIdLst>
    <p:notesMasterId r:id="rId30"/>
  </p:notesMasterIdLst>
  <p:sldIdLst>
    <p:sldId id="256" r:id="rId18"/>
    <p:sldId id="257" r:id="rId19"/>
    <p:sldId id="1412" r:id="rId20"/>
    <p:sldId id="720" r:id="rId21"/>
    <p:sldId id="1263" r:id="rId22"/>
    <p:sldId id="267" r:id="rId23"/>
    <p:sldId id="1414" r:id="rId24"/>
    <p:sldId id="1326" r:id="rId25"/>
    <p:sldId id="724" r:id="rId26"/>
    <p:sldId id="524" r:id="rId27"/>
    <p:sldId id="1415" r:id="rId28"/>
    <p:sldId id="1302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unsup Choi" initials="KC" lastIdx="3" clrIdx="0">
    <p:extLst>
      <p:ext uri="{19B8F6BF-5375-455C-9EA6-DF929625EA0E}">
        <p15:presenceInfo xmlns:p15="http://schemas.microsoft.com/office/powerpoint/2012/main" userId="S-1-5-21-1538607324-3213881460-940295383-214346" providerId="AD"/>
      </p:ext>
    </p:extLst>
  </p:cmAuthor>
  <p:cmAuthor id="2" name="Hangsuk Cho" initials="HC" lastIdx="17" clrIdx="1">
    <p:extLst>
      <p:ext uri="{19B8F6BF-5375-455C-9EA6-DF929625EA0E}">
        <p15:presenceInfo xmlns:p15="http://schemas.microsoft.com/office/powerpoint/2012/main" userId="S::hangsuk.cho@ericsson.com::9c381710-ce64-4e00-bd7b-c2a63cd24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FF33"/>
    <a:srgbClr val="C4E9A7"/>
    <a:srgbClr val="F2F2F2"/>
    <a:srgbClr val="FF9900"/>
    <a:srgbClr val="33CC33"/>
    <a:srgbClr val="F7F7F7"/>
    <a:srgbClr val="CCFF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271" autoAdjust="0"/>
  </p:normalViewPr>
  <p:slideViewPr>
    <p:cSldViewPr snapToGrid="0" showGuides="1">
      <p:cViewPr varScale="1">
        <p:scale>
          <a:sx n="69" d="100"/>
          <a:sy n="69" d="100"/>
        </p:scale>
        <p:origin x="1352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unsup Choi" userId="84f63a78-7429-448e-a24e-fcf5ae687a3e" providerId="ADAL" clId="{202F9706-C1C3-4B85-A262-2DDF7887D36B}"/>
    <pc:docChg chg="custSel modSld">
      <pc:chgData name="Keunsup Choi" userId="84f63a78-7429-448e-a24e-fcf5ae687a3e" providerId="ADAL" clId="{202F9706-C1C3-4B85-A262-2DDF7887D36B}" dt="2020-10-08T04:40:56.984" v="13" actId="20577"/>
      <pc:docMkLst>
        <pc:docMk/>
      </pc:docMkLst>
      <pc:sldChg chg="modSp">
        <pc:chgData name="Keunsup Choi" userId="84f63a78-7429-448e-a24e-fcf5ae687a3e" providerId="ADAL" clId="{202F9706-C1C3-4B85-A262-2DDF7887D36B}" dt="2020-10-08T04:40:56.984" v="13" actId="20577"/>
        <pc:sldMkLst>
          <pc:docMk/>
          <pc:sldMk cId="1305709843" sldId="1326"/>
        </pc:sldMkLst>
        <pc:spChg chg="mod">
          <ac:chgData name="Keunsup Choi" userId="84f63a78-7429-448e-a24e-fcf5ae687a3e" providerId="ADAL" clId="{202F9706-C1C3-4B85-A262-2DDF7887D36B}" dt="2020-10-08T04:40:56.984" v="13" actId="20577"/>
          <ac:spMkLst>
            <pc:docMk/>
            <pc:sldMk cId="1305709843" sldId="1326"/>
            <ac:spMk id="48" creationId="{2D711166-A9D5-4628-A6B7-13A01F1E5699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A114-3B99-4002-951E-46D416097B45}" type="datetimeFigureOut">
              <a:rPr lang="ko-KR" altLang="en-US" smtClean="0"/>
              <a:t>2020-10-08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C4F72-DB49-4169-93F5-8A65A0FED23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600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4F72-DB49-4169-93F5-8A65A0FED23B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12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C4F72-DB49-4169-93F5-8A65A0FED23B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59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C4F72-DB49-4169-93F5-8A65A0FED23B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35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C4F72-DB49-4169-93F5-8A65A0FED23B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7593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C4F72-DB49-4169-93F5-8A65A0FED23B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4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09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>
              <a:solidFill>
                <a:schemeClr val="accent3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4" name="직사각형 13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2" name="직사각형 21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1" name="직사각형 10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3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476550" indent="0">
              <a:buClrTx/>
              <a:buFont typeface="+mj-lt"/>
              <a:buNone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6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5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4" name="직사각형 13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6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9" name="직사각형 18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7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0" name="직사각형 9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1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8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bg2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81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4" name="직사각형 13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1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9" name="직사각형 18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9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0" name="직사각형 9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5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06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6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3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4" name="직사각형 13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94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8" name="직사각형 7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81" y="482222"/>
            <a:ext cx="1061876" cy="772402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/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 Enterprise Communications Solution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833567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0" name="직사각형 9"/>
          <p:cNvSpPr/>
          <p:nvPr/>
        </p:nvSpPr>
        <p:spPr>
          <a:xfrm rot="5400000">
            <a:off x="-956495" y="2670941"/>
            <a:ext cx="5461003" cy="119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292101" y="619121"/>
            <a:ext cx="1384247" cy="1325563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96392" y="1049338"/>
            <a:ext cx="6411401" cy="4411662"/>
          </a:xfrm>
        </p:spPr>
        <p:txBody>
          <a:bodyPr/>
          <a:lstStyle>
            <a:lvl1pPr marL="257175" indent="-257175">
              <a:buClr>
                <a:schemeClr val="tx2"/>
              </a:buClr>
              <a:buFont typeface="Wingdings" panose="05000000000000000000" pitchFamily="2" charset="2"/>
              <a:buChar char="§"/>
              <a:defRPr sz="15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lang="en-US" altLang="ko-KR" dirty="0"/>
              <a:t>Click to add text</a:t>
            </a:r>
          </a:p>
          <a:p>
            <a:pPr lvl="0"/>
            <a:endParaRPr lang="en-US" altLang="ko-KR" dirty="0"/>
          </a:p>
          <a:p>
            <a:pPr lvl="0"/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7" name="직사각형 16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3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"/>
            <a:ext cx="9144000" cy="4572072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41324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8" name="제목 10"/>
          <p:cNvSpPr>
            <a:spLocks noGrp="1"/>
          </p:cNvSpPr>
          <p:nvPr>
            <p:ph type="title" hasCustomPrompt="1"/>
          </p:nvPr>
        </p:nvSpPr>
        <p:spPr>
          <a:xfrm>
            <a:off x="1162049" y="306928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62049" y="211400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0" y="4413251"/>
            <a:ext cx="1204912" cy="1588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1" name="직사각형 10"/>
          <p:cNvSpPr/>
          <p:nvPr/>
        </p:nvSpPr>
        <p:spPr>
          <a:xfrm>
            <a:off x="1204911" y="4413251"/>
            <a:ext cx="7939089" cy="15882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3" name="직사각형 12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8" y="5039391"/>
            <a:ext cx="6196694" cy="13178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46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2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72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9" name="직사각형 8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0" y="5781745"/>
            <a:ext cx="1007760" cy="77664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6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8" name="직사각형 7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/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 Enterprise Communications Solution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81" y="482222"/>
            <a:ext cx="1061876" cy="77240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6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1833567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3" name="직사각형 12"/>
          <p:cNvSpPr/>
          <p:nvPr/>
        </p:nvSpPr>
        <p:spPr>
          <a:xfrm rot="5400000">
            <a:off x="-956495" y="2670941"/>
            <a:ext cx="5461003" cy="119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5" name="직사각형 14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7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96392" y="1049338"/>
            <a:ext cx="6411401" cy="4411662"/>
          </a:xfrm>
        </p:spPr>
        <p:txBody>
          <a:bodyPr/>
          <a:lstStyle>
            <a:lvl1pPr marL="257175" indent="-257175">
              <a:buClr>
                <a:schemeClr val="accent3"/>
              </a:buClr>
              <a:buFont typeface="Wingdings" panose="05000000000000000000" pitchFamily="2" charset="2"/>
              <a:buChar char="§"/>
              <a:defRPr sz="15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lang="en-US" altLang="ko-KR" dirty="0"/>
              <a:t>Click to add text</a:t>
            </a:r>
          </a:p>
          <a:p>
            <a:pPr lvl="0"/>
            <a:endParaRPr lang="en-US" altLang="ko-KR" dirty="0"/>
          </a:p>
          <a:p>
            <a:pPr lvl="0"/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  <p:sp>
        <p:nvSpPr>
          <p:cNvPr id="8" name="제목 13"/>
          <p:cNvSpPr>
            <a:spLocks noGrp="1"/>
          </p:cNvSpPr>
          <p:nvPr>
            <p:ph type="title" hasCustomPrompt="1"/>
          </p:nvPr>
        </p:nvSpPr>
        <p:spPr>
          <a:xfrm>
            <a:off x="292101" y="619121"/>
            <a:ext cx="1384247" cy="1325563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0458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1"/>
            <a:ext cx="9144000" cy="4572072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41324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162049" y="306928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62049" y="211400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413251"/>
            <a:ext cx="1204912" cy="1588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1204911" y="4413251"/>
            <a:ext cx="7939089" cy="15882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8" y="5039391"/>
            <a:ext cx="6196694" cy="13178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7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3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01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9" name="직사각형 8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0" y="5781745"/>
            <a:ext cx="1007760" cy="7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5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8" name="직사각형 7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/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 Enterprise Communications Solution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81" y="482222"/>
            <a:ext cx="1061876" cy="77240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88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1833567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3" name="직사각형 12"/>
          <p:cNvSpPr/>
          <p:nvPr/>
        </p:nvSpPr>
        <p:spPr>
          <a:xfrm rot="5400000">
            <a:off x="-956495" y="2670941"/>
            <a:ext cx="5461003" cy="1191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5" name="직사각형 14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7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96392" y="1049338"/>
            <a:ext cx="6411401" cy="4411662"/>
          </a:xfrm>
        </p:spPr>
        <p:txBody>
          <a:bodyPr/>
          <a:lstStyle>
            <a:lvl1pPr marL="257175" indent="-257175">
              <a:buClr>
                <a:schemeClr val="accent5"/>
              </a:buClr>
              <a:buFont typeface="Wingdings" panose="05000000000000000000" pitchFamily="2" charset="2"/>
              <a:buChar char="§"/>
              <a:defRPr sz="15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lang="en-US" altLang="ko-KR" dirty="0"/>
              <a:t>Click to add text</a:t>
            </a:r>
          </a:p>
          <a:p>
            <a:pPr lvl="0"/>
            <a:endParaRPr lang="en-US" altLang="ko-KR" dirty="0"/>
          </a:p>
          <a:p>
            <a:pPr lvl="0"/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  <p:sp>
        <p:nvSpPr>
          <p:cNvPr id="8" name="제목 13"/>
          <p:cNvSpPr>
            <a:spLocks noGrp="1"/>
          </p:cNvSpPr>
          <p:nvPr>
            <p:ph type="title" hasCustomPrompt="1"/>
          </p:nvPr>
        </p:nvSpPr>
        <p:spPr>
          <a:xfrm>
            <a:off x="292101" y="619121"/>
            <a:ext cx="1384247" cy="1325563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073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8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1" name="직사각형 10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3" name="직사각형 12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0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1"/>
            <a:ext cx="9144000" cy="4572072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41324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162049" y="306928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62049" y="211400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413251"/>
            <a:ext cx="1204912" cy="1588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1204911" y="4413251"/>
            <a:ext cx="7939089" cy="15882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8" y="5039391"/>
            <a:ext cx="6196694" cy="13178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9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5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9" name="직사각형 8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0" y="5781745"/>
            <a:ext cx="1007760" cy="7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25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8" name="직사각형 7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/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 Enterprise Communications Solution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81" y="482222"/>
            <a:ext cx="1061876" cy="77240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1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1833567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3" name="직사각형 12"/>
          <p:cNvSpPr/>
          <p:nvPr/>
        </p:nvSpPr>
        <p:spPr>
          <a:xfrm rot="5400000">
            <a:off x="-956495" y="2670941"/>
            <a:ext cx="5461003" cy="119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5" name="직사각형 14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7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96392" y="1049338"/>
            <a:ext cx="6411401" cy="4411662"/>
          </a:xfrm>
        </p:spPr>
        <p:txBody>
          <a:bodyPr/>
          <a:lstStyle>
            <a:lvl1pPr marL="257175" indent="-257175"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lang="en-US" altLang="ko-KR" dirty="0"/>
              <a:t>Click to add text</a:t>
            </a:r>
          </a:p>
          <a:p>
            <a:pPr lvl="0"/>
            <a:endParaRPr lang="en-US" altLang="ko-KR" dirty="0"/>
          </a:p>
          <a:p>
            <a:pPr lvl="0"/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  <p:sp>
        <p:nvSpPr>
          <p:cNvPr id="8" name="제목 13"/>
          <p:cNvSpPr>
            <a:spLocks noGrp="1"/>
          </p:cNvSpPr>
          <p:nvPr>
            <p:ph type="title" hasCustomPrompt="1"/>
          </p:nvPr>
        </p:nvSpPr>
        <p:spPr>
          <a:xfrm>
            <a:off x="292101" y="619121"/>
            <a:ext cx="1384247" cy="1325563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5394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1"/>
            <a:ext cx="9144000" cy="4572072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41324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162049" y="306928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62049" y="211400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413251"/>
            <a:ext cx="1204912" cy="1588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1204911" y="4413251"/>
            <a:ext cx="7939089" cy="15882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8" y="5039391"/>
            <a:ext cx="6196694" cy="13178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2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2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9" name="직사각형 8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0" y="5781745"/>
            <a:ext cx="1007760" cy="7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24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8" name="직사각형 7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/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 Enterprise Communications Solution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81" y="482222"/>
            <a:ext cx="1061876" cy="77240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84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1833567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3" name="직사각형 12"/>
          <p:cNvSpPr/>
          <p:nvPr/>
        </p:nvSpPr>
        <p:spPr>
          <a:xfrm rot="5400000">
            <a:off x="-956495" y="2670941"/>
            <a:ext cx="5461003" cy="119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5" name="직사각형 14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7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96392" y="1049338"/>
            <a:ext cx="6411401" cy="4411662"/>
          </a:xfrm>
        </p:spPr>
        <p:txBody>
          <a:bodyPr/>
          <a:lstStyle>
            <a:lvl1pPr marL="257175" indent="-257175">
              <a:buClr>
                <a:schemeClr val="accent6"/>
              </a:buClr>
              <a:buFont typeface="Wingdings" panose="05000000000000000000" pitchFamily="2" charset="2"/>
              <a:buChar char="§"/>
              <a:defRPr sz="15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lang="en-US" altLang="ko-KR" dirty="0"/>
              <a:t>Click to add text</a:t>
            </a:r>
          </a:p>
          <a:p>
            <a:pPr lvl="0"/>
            <a:endParaRPr lang="en-US" altLang="ko-KR" dirty="0"/>
          </a:p>
          <a:p>
            <a:pPr lvl="0"/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  <p:sp>
        <p:nvSpPr>
          <p:cNvPr id="8" name="제목 13"/>
          <p:cNvSpPr>
            <a:spLocks noGrp="1"/>
          </p:cNvSpPr>
          <p:nvPr>
            <p:ph type="title" hasCustomPrompt="1"/>
          </p:nvPr>
        </p:nvSpPr>
        <p:spPr>
          <a:xfrm>
            <a:off x="292101" y="619121"/>
            <a:ext cx="1384247" cy="1325563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72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2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74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1"/>
            <a:ext cx="9144000" cy="4572072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41324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162049" y="306928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62049" y="211400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413251"/>
            <a:ext cx="1204912" cy="1588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1204911" y="4413251"/>
            <a:ext cx="7939089" cy="15882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8" y="5039391"/>
            <a:ext cx="6196694" cy="13178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5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4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6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" y="0"/>
            <a:ext cx="600075" cy="1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21" y="5890261"/>
            <a:ext cx="1457471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76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9" name="직사각형 8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0" y="5781745"/>
            <a:ext cx="1007760" cy="7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78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94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92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4"/>
            <a:ext cx="7886700" cy="1325563"/>
          </a:xfrm>
        </p:spPr>
        <p:txBody>
          <a:bodyPr>
            <a:normAutofit/>
          </a:bodyPr>
          <a:lstStyle>
            <a:lvl1pPr algn="ctr">
              <a:defRPr sz="6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1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9" name="직사각형 18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60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5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2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3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0" name="직사각형 9"/>
          <p:cNvSpPr/>
          <p:nvPr/>
        </p:nvSpPr>
        <p:spPr>
          <a:xfrm rot="5400000">
            <a:off x="-536915" y="2656474"/>
            <a:ext cx="5461003" cy="148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3" name="제목 13"/>
          <p:cNvSpPr>
            <a:spLocks noGrp="1"/>
          </p:cNvSpPr>
          <p:nvPr>
            <p:ph type="title" hasCustomPrompt="1"/>
          </p:nvPr>
        </p:nvSpPr>
        <p:spPr>
          <a:xfrm>
            <a:off x="406401" y="619121"/>
            <a:ext cx="1713157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0" y="1049338"/>
            <a:ext cx="5731073" cy="4411662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§"/>
              <a:defRPr sz="2000"/>
            </a:lvl1pPr>
            <a:lvl2pPr marL="463725" indent="-257175">
              <a:buClrTx/>
              <a:buFont typeface="+mj-lt"/>
              <a:buAutoNum type="arabicPeriod"/>
              <a:defRPr/>
            </a:lvl2pPr>
            <a:lvl3pPr marL="733725" indent="-257175">
              <a:buClrTx/>
              <a:buFont typeface="+mj-lt"/>
              <a:buAutoNum type="arabicPeriod"/>
              <a:defRPr/>
            </a:lvl3pPr>
            <a:lvl4pPr marL="949725" indent="-257175">
              <a:buClrTx/>
              <a:buFont typeface="+mj-lt"/>
              <a:buAutoNum type="arabicPeriod"/>
              <a:defRPr/>
            </a:lvl4pPr>
            <a:lvl5pPr marL="1628775" indent="-257175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49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60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1" name="직사각형 20"/>
          <p:cNvSpPr/>
          <p:nvPr/>
        </p:nvSpPr>
        <p:spPr>
          <a:xfrm>
            <a:off x="0" y="6357257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8" y="5233533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600" baseline="0">
                <a:latin typeface="arial" charset="0"/>
                <a:ea typeface="맑은 고딕" charset="-127"/>
              </a:defRPr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6" name="직사각형 5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638175" y="1552637"/>
            <a:ext cx="786765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350216" y="6313178"/>
            <a:ext cx="4060551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accent5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5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350216" y="6313178"/>
            <a:ext cx="4060551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2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bg2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350216" y="6313178"/>
            <a:ext cx="4060551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accent6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6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6" name="직사각형 5"/>
          <p:cNvSpPr/>
          <p:nvPr/>
        </p:nvSpPr>
        <p:spPr>
          <a:xfrm>
            <a:off x="0" y="5398285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3"/>
            <a:ext cx="1192293" cy="342989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638175" y="1552637"/>
            <a:ext cx="786765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783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6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350216" y="6313178"/>
            <a:ext cx="4060551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6" name="직사각형 5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481" y="482222"/>
            <a:ext cx="1061876" cy="77240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38175" y="1595747"/>
            <a:ext cx="786765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sz="4500" dirty="0"/>
              <a:t>Ericsson-LG Enterprise Communications Solution</a:t>
            </a:r>
            <a:endParaRPr kumimoji="1" lang="ko-KR" altLang="en-US" sz="4500" dirty="0"/>
          </a:p>
        </p:txBody>
      </p:sp>
    </p:spTree>
    <p:extLst>
      <p:ext uri="{BB962C8B-B14F-4D97-AF65-F5344CB8AC3E}">
        <p14:creationId xmlns:p14="http://schemas.microsoft.com/office/powerpoint/2010/main" val="384106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tx2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2020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2020. 9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2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2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5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bg2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5" y="6313177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9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6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50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Wingdings" panose="05000000000000000000" pitchFamily="2" charset="2"/>
        <a:buChar char="ü"/>
        <a:defRPr sz="180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350216" y="6313178"/>
            <a:ext cx="4060551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5349874"/>
            <a:ext cx="9144000" cy="1524003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sp>
        <p:nvSpPr>
          <p:cNvPr id="6" name="직사각형 5"/>
          <p:cNvSpPr/>
          <p:nvPr/>
        </p:nvSpPr>
        <p:spPr>
          <a:xfrm>
            <a:off x="0" y="5349874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35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481" y="482222"/>
            <a:ext cx="1061876" cy="77240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5905910"/>
            <a:ext cx="1323110" cy="50749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38175" y="1595747"/>
            <a:ext cx="786765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sz="4500" dirty="0"/>
              <a:t>Ericsson-LG Enterprise Communications Solution</a:t>
            </a:r>
            <a:endParaRPr kumimoji="1" lang="ko-KR" altLang="en-US" sz="4500" dirty="0"/>
          </a:p>
        </p:txBody>
      </p:sp>
    </p:spTree>
    <p:extLst>
      <p:ext uri="{BB962C8B-B14F-4D97-AF65-F5344CB8AC3E}">
        <p14:creationId xmlns:p14="http://schemas.microsoft.com/office/powerpoint/2010/main" val="30573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tx2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350216" y="6313178"/>
            <a:ext cx="4060551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7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tx2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350216" y="6313178"/>
            <a:ext cx="4060551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12. 14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9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accent3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3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4" y="1267503"/>
            <a:ext cx="8277225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sz="4000" dirty="0"/>
              <a:t>Unified SW V4.1 Introduction</a:t>
            </a:r>
            <a:endParaRPr lang="ko-KR" alt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altLang="ko-KR" sz="2400" dirty="0"/>
              <a:t>Oct, 2020</a:t>
            </a:r>
            <a:endParaRPr lang="ko-KR" alt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6689" y="6004222"/>
            <a:ext cx="4032184" cy="396578"/>
          </a:xfrm>
        </p:spPr>
        <p:txBody>
          <a:bodyPr/>
          <a:lstStyle/>
          <a:p>
            <a:r>
              <a:rPr lang="en-US" altLang="ko-KR" dirty="0"/>
              <a:t>Ericsson-LG Enterprise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EEEB2-009A-44A6-A023-C492CA6039C2}"/>
              </a:ext>
            </a:extLst>
          </p:cNvPr>
          <p:cNvSpPr txBox="1"/>
          <p:nvPr/>
        </p:nvSpPr>
        <p:spPr>
          <a:xfrm>
            <a:off x="792517" y="3008772"/>
            <a:ext cx="755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Unified SW V4.1 will be run as an official temp version until next production version is available, which is Unified SW V5 in Q2/2021.</a:t>
            </a:r>
          </a:p>
        </p:txBody>
      </p:sp>
    </p:spTree>
    <p:extLst>
      <p:ext uri="{BB962C8B-B14F-4D97-AF65-F5344CB8AC3E}">
        <p14:creationId xmlns:p14="http://schemas.microsoft.com/office/powerpoint/2010/main" val="428563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ko-KR" sz="2400" dirty="0"/>
              <a:t>Licensing update</a:t>
            </a:r>
            <a:endParaRPr lang="ko-KR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275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License updates with Unified v4.1</a:t>
            </a:r>
            <a:endParaRPr lang="ko-KR" altLang="en-US" sz="2800" dirty="0"/>
          </a:p>
        </p:txBody>
      </p:sp>
      <p:sp>
        <p:nvSpPr>
          <p:cNvPr id="251" name="Content Placeholder 8">
            <a:extLst>
              <a:ext uri="{FF2B5EF4-FFF2-40B4-BE49-F238E27FC236}">
                <a16:creationId xmlns:a16="http://schemas.microsoft.com/office/drawing/2014/main" id="{FAB17528-7F7B-4ED2-BD2B-332E35016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91" y="1436442"/>
            <a:ext cx="8157117" cy="730633"/>
          </a:xfrm>
        </p:spPr>
        <p:txBody>
          <a:bodyPr>
            <a:normAutofit/>
          </a:bodyPr>
          <a:lstStyle/>
          <a:p>
            <a:pPr marL="121475" indent="-169863">
              <a:lnSpc>
                <a:spcPts val="1000"/>
              </a:lnSpc>
            </a:pPr>
            <a:r>
              <a:rPr lang="en-US" altLang="ko-KR" sz="14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vUCP-Trial license</a:t>
            </a:r>
          </a:p>
          <a:p>
            <a:pPr marL="121475" indent="-169863">
              <a:lnSpc>
                <a:spcPts val="1000"/>
              </a:lnSpc>
            </a:pPr>
            <a:r>
              <a:rPr lang="en-US" altLang="ko-KR" sz="14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MS Teams Connector license (MSTC) for each system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1BB5780-D372-4510-95FF-436B3306420A}"/>
              </a:ext>
            </a:extLst>
          </p:cNvPr>
          <p:cNvGrpSpPr/>
          <p:nvPr/>
        </p:nvGrpSpPr>
        <p:grpSpPr>
          <a:xfrm>
            <a:off x="6818472" y="1506419"/>
            <a:ext cx="1908939" cy="246221"/>
            <a:chOff x="10047913" y="736546"/>
            <a:chExt cx="2545253" cy="328295"/>
          </a:xfrm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CDB4477-751F-482B-A155-FDFDEEEE81A5}"/>
                </a:ext>
              </a:extLst>
            </p:cNvPr>
            <p:cNvSpPr/>
            <p:nvPr/>
          </p:nvSpPr>
          <p:spPr>
            <a:xfrm>
              <a:off x="10047913" y="821343"/>
              <a:ext cx="388251" cy="15173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200" dirty="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A92613DF-81E8-432C-8A06-3FCCF0ABF825}"/>
                </a:ext>
              </a:extLst>
            </p:cNvPr>
            <p:cNvSpPr txBox="1"/>
            <p:nvPr/>
          </p:nvSpPr>
          <p:spPr>
            <a:xfrm>
              <a:off x="10436164" y="736546"/>
              <a:ext cx="2157002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rgbClr val="0000CC"/>
                  </a:solidFill>
                </a:rPr>
                <a:t>New licenses in Unified 4.1</a:t>
              </a: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0BE8250E-F0E6-4B7C-90E5-5306C14DA5EC}"/>
              </a:ext>
            </a:extLst>
          </p:cNvPr>
          <p:cNvSpPr txBox="1"/>
          <p:nvPr/>
        </p:nvSpPr>
        <p:spPr>
          <a:xfrm>
            <a:off x="2841928" y="5879427"/>
            <a:ext cx="5592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</a:t>
            </a:r>
            <a:r>
              <a:rPr lang="en-US" sz="1000" i="1" baseline="30000" dirty="0"/>
              <a:t>1</a:t>
            </a:r>
            <a:r>
              <a:rPr lang="en-US" sz="1000" i="1" dirty="0"/>
              <a:t> Clickcall license: Common use for current Clickcall client &amp; new Clickcall Web API (RESTful)</a:t>
            </a:r>
          </a:p>
          <a:p>
            <a:r>
              <a:rPr lang="en-US" sz="1000" i="1" dirty="0"/>
              <a:t>*</a:t>
            </a:r>
            <a:r>
              <a:rPr lang="en-US" sz="1000" i="1" baseline="30000" dirty="0"/>
              <a:t>2</a:t>
            </a:r>
            <a:r>
              <a:rPr lang="en-US" sz="1000" i="1" dirty="0"/>
              <a:t> API-SMDR: Common use of SMDR RESTful API and SMDR Web API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479CEFF4-0B09-4CB8-89D9-A0DD1C4A0FF6}"/>
              </a:ext>
            </a:extLst>
          </p:cNvPr>
          <p:cNvSpPr/>
          <p:nvPr/>
        </p:nvSpPr>
        <p:spPr>
          <a:xfrm>
            <a:off x="433885" y="2237064"/>
            <a:ext cx="1660619" cy="3325560"/>
          </a:xfrm>
          <a:prstGeom prst="roundRect">
            <a:avLst>
              <a:gd name="adj" fmla="val 8432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06F9B6B5-2C49-455C-9562-3C5C36C2EE38}"/>
              </a:ext>
            </a:extLst>
          </p:cNvPr>
          <p:cNvSpPr txBox="1"/>
          <p:nvPr/>
        </p:nvSpPr>
        <p:spPr>
          <a:xfrm>
            <a:off x="526836" y="2241427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system software</a:t>
            </a:r>
          </a:p>
          <a:p>
            <a:pPr algn="ctr"/>
            <a:r>
              <a:rPr lang="en-US" altLang="ko-KR" sz="1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(Unified SW)</a:t>
            </a:r>
            <a:endParaRPr lang="ko-KR" altLang="en-US" sz="1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Arrow: Right 286">
            <a:extLst>
              <a:ext uri="{FF2B5EF4-FFF2-40B4-BE49-F238E27FC236}">
                <a16:creationId xmlns:a16="http://schemas.microsoft.com/office/drawing/2014/main" id="{D7174029-8F8E-41D6-862B-8A0B44D93142}"/>
              </a:ext>
            </a:extLst>
          </p:cNvPr>
          <p:cNvSpPr/>
          <p:nvPr/>
        </p:nvSpPr>
        <p:spPr>
          <a:xfrm>
            <a:off x="2153168" y="3353404"/>
            <a:ext cx="64027" cy="10248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id="{20E1434C-F3CE-480E-9C3D-2AA21B63F5D6}"/>
              </a:ext>
            </a:extLst>
          </p:cNvPr>
          <p:cNvSpPr/>
          <p:nvPr/>
        </p:nvSpPr>
        <p:spPr>
          <a:xfrm>
            <a:off x="1541060" y="2671427"/>
            <a:ext cx="478185" cy="2444893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txBody>
          <a:bodyPr vert="horz" wrap="square" lIns="0" tIns="16910" rIns="0" bIns="16910" numCol="1" rtlCol="0" anchor="t" anchorCtr="0" compatLnSpc="1">
            <a:prstTxWarp prst="textNoShape">
              <a:avLst/>
            </a:prstTxWarp>
          </a:bodyPr>
          <a:lstStyle/>
          <a:p>
            <a:pPr algn="ctr" defTabSz="338182"/>
            <a:endParaRPr lang="ko-KR" altLang="en-US" sz="7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id="{745B3677-BD71-49B0-BF8E-2E00542AB182}"/>
              </a:ext>
            </a:extLst>
          </p:cNvPr>
          <p:cNvSpPr/>
          <p:nvPr/>
        </p:nvSpPr>
        <p:spPr>
          <a:xfrm>
            <a:off x="518300" y="2664394"/>
            <a:ext cx="986964" cy="2451926"/>
          </a:xfrm>
          <a:prstGeom prst="roundRect">
            <a:avLst>
              <a:gd name="adj" fmla="val 6950"/>
            </a:avLst>
          </a:prstGeom>
          <a:solidFill>
            <a:schemeClr val="bg1">
              <a:lumMod val="95000"/>
            </a:schemeClr>
          </a:solidFill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Arrow: Up-Down 293">
            <a:extLst>
              <a:ext uri="{FF2B5EF4-FFF2-40B4-BE49-F238E27FC236}">
                <a16:creationId xmlns:a16="http://schemas.microsoft.com/office/drawing/2014/main" id="{B25FDB0A-0905-4427-891B-9F7B26C6C389}"/>
              </a:ext>
            </a:extLst>
          </p:cNvPr>
          <p:cNvSpPr/>
          <p:nvPr/>
        </p:nvSpPr>
        <p:spPr>
          <a:xfrm>
            <a:off x="642022" y="4298957"/>
            <a:ext cx="152326" cy="714252"/>
          </a:xfrm>
          <a:prstGeom prst="upDownArrow">
            <a:avLst/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Arrow: Up-Down 294">
            <a:extLst>
              <a:ext uri="{FF2B5EF4-FFF2-40B4-BE49-F238E27FC236}">
                <a16:creationId xmlns:a16="http://schemas.microsoft.com/office/drawing/2014/main" id="{FE60FF05-523E-4575-8C18-823E44D48627}"/>
              </a:ext>
            </a:extLst>
          </p:cNvPr>
          <p:cNvSpPr/>
          <p:nvPr/>
        </p:nvSpPr>
        <p:spPr>
          <a:xfrm>
            <a:off x="872894" y="3427348"/>
            <a:ext cx="152326" cy="1219496"/>
          </a:xfrm>
          <a:prstGeom prst="upDownArrow">
            <a:avLst/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Arrow: Up-Down 295">
            <a:extLst>
              <a:ext uri="{FF2B5EF4-FFF2-40B4-BE49-F238E27FC236}">
                <a16:creationId xmlns:a16="http://schemas.microsoft.com/office/drawing/2014/main" id="{00A5180C-FC9B-494E-BE1D-A73BF6CA8219}"/>
              </a:ext>
            </a:extLst>
          </p:cNvPr>
          <p:cNvSpPr/>
          <p:nvPr/>
        </p:nvSpPr>
        <p:spPr>
          <a:xfrm>
            <a:off x="1700043" y="2891098"/>
            <a:ext cx="152326" cy="1999865"/>
          </a:xfrm>
          <a:prstGeom prst="upDownArrow">
            <a:avLst/>
          </a:prstGeom>
          <a:solidFill>
            <a:schemeClr val="accent6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Arrow: Up-Down 296">
            <a:extLst>
              <a:ext uri="{FF2B5EF4-FFF2-40B4-BE49-F238E27FC236}">
                <a16:creationId xmlns:a16="http://schemas.microsoft.com/office/drawing/2014/main" id="{483E6547-2FE4-4855-8C98-985DDF47BCE7}"/>
              </a:ext>
            </a:extLst>
          </p:cNvPr>
          <p:cNvSpPr/>
          <p:nvPr/>
        </p:nvSpPr>
        <p:spPr>
          <a:xfrm>
            <a:off x="1242308" y="2891103"/>
            <a:ext cx="152326" cy="1999861"/>
          </a:xfrm>
          <a:prstGeom prst="upDownArrow">
            <a:avLst/>
          </a:prstGeom>
          <a:solidFill>
            <a:schemeClr val="bg1">
              <a:lumMod val="6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8" name="Picture 1">
            <a:extLst>
              <a:ext uri="{FF2B5EF4-FFF2-40B4-BE49-F238E27FC236}">
                <a16:creationId xmlns:a16="http://schemas.microsoft.com/office/drawing/2014/main" id="{E116FC4E-83DC-44CF-8B93-8846AF298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3" y="4556579"/>
            <a:ext cx="114914" cy="16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9" name="Group 65">
            <a:extLst>
              <a:ext uri="{FF2B5EF4-FFF2-40B4-BE49-F238E27FC236}">
                <a16:creationId xmlns:a16="http://schemas.microsoft.com/office/drawing/2014/main" id="{00AA0056-C9BF-4E86-8764-EC2F4F3FA8E2}"/>
              </a:ext>
            </a:extLst>
          </p:cNvPr>
          <p:cNvGrpSpPr>
            <a:grpSpLocks/>
          </p:cNvGrpSpPr>
          <p:nvPr/>
        </p:nvGrpSpPr>
        <p:grpSpPr bwMode="auto">
          <a:xfrm>
            <a:off x="1242308" y="3760037"/>
            <a:ext cx="152326" cy="251386"/>
            <a:chOff x="2615580" y="332656"/>
            <a:chExt cx="1727200" cy="1692275"/>
          </a:xfrm>
        </p:grpSpPr>
        <p:sp>
          <p:nvSpPr>
            <p:cNvPr id="300" name="Freeform 16">
              <a:extLst>
                <a:ext uri="{FF2B5EF4-FFF2-40B4-BE49-F238E27FC236}">
                  <a16:creationId xmlns:a16="http://schemas.microsoft.com/office/drawing/2014/main" id="{28F5A479-B550-4160-BAF2-82206BAAB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655" y="1380406"/>
              <a:ext cx="50800" cy="336550"/>
            </a:xfrm>
            <a:custGeom>
              <a:avLst/>
              <a:gdLst>
                <a:gd name="T0" fmla="*/ 0 w 32"/>
                <a:gd name="T1" fmla="*/ 534273125 h 212"/>
                <a:gd name="T2" fmla="*/ 20161250 w 32"/>
                <a:gd name="T3" fmla="*/ 534273125 h 212"/>
                <a:gd name="T4" fmla="*/ 20161250 w 32"/>
                <a:gd name="T5" fmla="*/ 534273125 h 212"/>
                <a:gd name="T6" fmla="*/ 30241875 w 32"/>
                <a:gd name="T7" fmla="*/ 529232813 h 212"/>
                <a:gd name="T8" fmla="*/ 50403125 w 32"/>
                <a:gd name="T9" fmla="*/ 519152188 h 212"/>
                <a:gd name="T10" fmla="*/ 60483750 w 32"/>
                <a:gd name="T11" fmla="*/ 509071563 h 212"/>
                <a:gd name="T12" fmla="*/ 70564375 w 32"/>
                <a:gd name="T13" fmla="*/ 493950625 h 212"/>
                <a:gd name="T14" fmla="*/ 75604688 w 32"/>
                <a:gd name="T15" fmla="*/ 468749063 h 212"/>
                <a:gd name="T16" fmla="*/ 80645000 w 32"/>
                <a:gd name="T17" fmla="*/ 443547500 h 212"/>
                <a:gd name="T18" fmla="*/ 80645000 w 32"/>
                <a:gd name="T19" fmla="*/ 0 h 212"/>
                <a:gd name="T20" fmla="*/ 0 w 32"/>
                <a:gd name="T21" fmla="*/ 0 h 212"/>
                <a:gd name="T22" fmla="*/ 0 w 32"/>
                <a:gd name="T23" fmla="*/ 534273125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12"/>
                <a:gd name="T38" fmla="*/ 32 w 3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12">
                  <a:moveTo>
                    <a:pt x="0" y="212"/>
                  </a:moveTo>
                  <a:lnTo>
                    <a:pt x="8" y="212"/>
                  </a:lnTo>
                  <a:lnTo>
                    <a:pt x="12" y="210"/>
                  </a:lnTo>
                  <a:lnTo>
                    <a:pt x="20" y="206"/>
                  </a:lnTo>
                  <a:lnTo>
                    <a:pt x="24" y="202"/>
                  </a:lnTo>
                  <a:lnTo>
                    <a:pt x="28" y="196"/>
                  </a:lnTo>
                  <a:lnTo>
                    <a:pt x="30" y="186"/>
                  </a:lnTo>
                  <a:lnTo>
                    <a:pt x="32" y="17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17">
              <a:extLst>
                <a:ext uri="{FF2B5EF4-FFF2-40B4-BE49-F238E27FC236}">
                  <a16:creationId xmlns:a16="http://schemas.microsoft.com/office/drawing/2014/main" id="{764F158D-62EC-4478-BB14-6B6DBCB8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105" y="76763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18">
              <a:extLst>
                <a:ext uri="{FF2B5EF4-FFF2-40B4-BE49-F238E27FC236}">
                  <a16:creationId xmlns:a16="http://schemas.microsoft.com/office/drawing/2014/main" id="{64687DD1-401C-4E10-AE2C-E37280EC0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80" y="76763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19">
              <a:extLst>
                <a:ext uri="{FF2B5EF4-FFF2-40B4-BE49-F238E27FC236}">
                  <a16:creationId xmlns:a16="http://schemas.microsoft.com/office/drawing/2014/main" id="{252A93C9-BF5A-4BDA-B2A5-3F1DED457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105" y="650156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20">
              <a:extLst>
                <a:ext uri="{FF2B5EF4-FFF2-40B4-BE49-F238E27FC236}">
                  <a16:creationId xmlns:a16="http://schemas.microsoft.com/office/drawing/2014/main" id="{7CD6EAFC-AB90-42F2-8F6C-7D7CA964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80" y="650156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21">
              <a:extLst>
                <a:ext uri="{FF2B5EF4-FFF2-40B4-BE49-F238E27FC236}">
                  <a16:creationId xmlns:a16="http://schemas.microsoft.com/office/drawing/2014/main" id="{0F038A1C-FA52-47E1-A56C-BC128C6E2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105" y="53268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22">
              <a:extLst>
                <a:ext uri="{FF2B5EF4-FFF2-40B4-BE49-F238E27FC236}">
                  <a16:creationId xmlns:a16="http://schemas.microsoft.com/office/drawing/2014/main" id="{410F94AC-4FCE-42D3-81E2-BD2C9D1C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80" y="53268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Freeform 23">
              <a:extLst>
                <a:ext uri="{FF2B5EF4-FFF2-40B4-BE49-F238E27FC236}">
                  <a16:creationId xmlns:a16="http://schemas.microsoft.com/office/drawing/2014/main" id="{79CEB741-716A-47FE-A475-63C87F45C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905" y="1380406"/>
              <a:ext cx="50800" cy="336550"/>
            </a:xfrm>
            <a:custGeom>
              <a:avLst/>
              <a:gdLst>
                <a:gd name="T0" fmla="*/ 0 w 32"/>
                <a:gd name="T1" fmla="*/ 534273125 h 212"/>
                <a:gd name="T2" fmla="*/ 20161250 w 32"/>
                <a:gd name="T3" fmla="*/ 534273125 h 212"/>
                <a:gd name="T4" fmla="*/ 20161250 w 32"/>
                <a:gd name="T5" fmla="*/ 534273125 h 212"/>
                <a:gd name="T6" fmla="*/ 30241875 w 32"/>
                <a:gd name="T7" fmla="*/ 529232813 h 212"/>
                <a:gd name="T8" fmla="*/ 50403125 w 32"/>
                <a:gd name="T9" fmla="*/ 519152188 h 212"/>
                <a:gd name="T10" fmla="*/ 60483750 w 32"/>
                <a:gd name="T11" fmla="*/ 509071563 h 212"/>
                <a:gd name="T12" fmla="*/ 70564375 w 32"/>
                <a:gd name="T13" fmla="*/ 493950625 h 212"/>
                <a:gd name="T14" fmla="*/ 80645000 w 32"/>
                <a:gd name="T15" fmla="*/ 468749063 h 212"/>
                <a:gd name="T16" fmla="*/ 80645000 w 32"/>
                <a:gd name="T17" fmla="*/ 443547500 h 212"/>
                <a:gd name="T18" fmla="*/ 80645000 w 32"/>
                <a:gd name="T19" fmla="*/ 0 h 212"/>
                <a:gd name="T20" fmla="*/ 0 w 32"/>
                <a:gd name="T21" fmla="*/ 0 h 212"/>
                <a:gd name="T22" fmla="*/ 0 w 32"/>
                <a:gd name="T23" fmla="*/ 534273125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12"/>
                <a:gd name="T38" fmla="*/ 32 w 3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12">
                  <a:moveTo>
                    <a:pt x="0" y="212"/>
                  </a:moveTo>
                  <a:lnTo>
                    <a:pt x="8" y="212"/>
                  </a:lnTo>
                  <a:lnTo>
                    <a:pt x="12" y="210"/>
                  </a:lnTo>
                  <a:lnTo>
                    <a:pt x="20" y="206"/>
                  </a:lnTo>
                  <a:lnTo>
                    <a:pt x="24" y="202"/>
                  </a:lnTo>
                  <a:lnTo>
                    <a:pt x="28" y="196"/>
                  </a:lnTo>
                  <a:lnTo>
                    <a:pt x="32" y="186"/>
                  </a:lnTo>
                  <a:lnTo>
                    <a:pt x="32" y="17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Freeform 24">
              <a:extLst>
                <a:ext uri="{FF2B5EF4-FFF2-40B4-BE49-F238E27FC236}">
                  <a16:creationId xmlns:a16="http://schemas.microsoft.com/office/drawing/2014/main" id="{B1E3447B-E05F-4CD8-A9AD-433B7E1DF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30" y="76763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25">
              <a:extLst>
                <a:ext uri="{FF2B5EF4-FFF2-40B4-BE49-F238E27FC236}">
                  <a16:creationId xmlns:a16="http://schemas.microsoft.com/office/drawing/2014/main" id="{1E692857-24B9-4DDF-B337-A1F62CEA4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05" y="76763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26">
              <a:extLst>
                <a:ext uri="{FF2B5EF4-FFF2-40B4-BE49-F238E27FC236}">
                  <a16:creationId xmlns:a16="http://schemas.microsoft.com/office/drawing/2014/main" id="{B7B44033-7010-40EA-812D-F3CE5739A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30" y="650156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27">
              <a:extLst>
                <a:ext uri="{FF2B5EF4-FFF2-40B4-BE49-F238E27FC236}">
                  <a16:creationId xmlns:a16="http://schemas.microsoft.com/office/drawing/2014/main" id="{F63B1300-9DCF-4155-BD68-B88B7844B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05" y="650156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28">
              <a:extLst>
                <a:ext uri="{FF2B5EF4-FFF2-40B4-BE49-F238E27FC236}">
                  <a16:creationId xmlns:a16="http://schemas.microsoft.com/office/drawing/2014/main" id="{3032CE0D-D4C0-47F7-9140-60EBD172A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30" y="53268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29">
              <a:extLst>
                <a:ext uri="{FF2B5EF4-FFF2-40B4-BE49-F238E27FC236}">
                  <a16:creationId xmlns:a16="http://schemas.microsoft.com/office/drawing/2014/main" id="{971D52D0-A0F9-4D90-BC03-28E252E3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05" y="53268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30">
              <a:extLst>
                <a:ext uri="{FF2B5EF4-FFF2-40B4-BE49-F238E27FC236}">
                  <a16:creationId xmlns:a16="http://schemas.microsoft.com/office/drawing/2014/main" id="{1A2245C1-A934-41BC-9401-A64012205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5580" y="1094656"/>
              <a:ext cx="374650" cy="930275"/>
            </a:xfrm>
            <a:custGeom>
              <a:avLst/>
              <a:gdLst>
                <a:gd name="T0" fmla="*/ 514111875 w 236"/>
                <a:gd name="T1" fmla="*/ 0 h 586"/>
                <a:gd name="T2" fmla="*/ 493950625 w 236"/>
                <a:gd name="T3" fmla="*/ 0 h 586"/>
                <a:gd name="T4" fmla="*/ 493950625 w 236"/>
                <a:gd name="T5" fmla="*/ 0 h 586"/>
                <a:gd name="T6" fmla="*/ 463708750 w 236"/>
                <a:gd name="T7" fmla="*/ 5040313 h 586"/>
                <a:gd name="T8" fmla="*/ 443547500 w 236"/>
                <a:gd name="T9" fmla="*/ 20161250 h 586"/>
                <a:gd name="T10" fmla="*/ 428426563 w 236"/>
                <a:gd name="T11" fmla="*/ 40322500 h 586"/>
                <a:gd name="T12" fmla="*/ 418345938 w 236"/>
                <a:gd name="T13" fmla="*/ 65524063 h 586"/>
                <a:gd name="T14" fmla="*/ 418345938 w 236"/>
                <a:gd name="T15" fmla="*/ 65524063 h 586"/>
                <a:gd name="T16" fmla="*/ 398184688 w 236"/>
                <a:gd name="T17" fmla="*/ 166330313 h 586"/>
                <a:gd name="T18" fmla="*/ 378023438 w 236"/>
                <a:gd name="T19" fmla="*/ 267136563 h 586"/>
                <a:gd name="T20" fmla="*/ 347781563 w 236"/>
                <a:gd name="T21" fmla="*/ 362902500 h 586"/>
                <a:gd name="T22" fmla="*/ 317539688 w 236"/>
                <a:gd name="T23" fmla="*/ 453628125 h 586"/>
                <a:gd name="T24" fmla="*/ 257055938 w 236"/>
                <a:gd name="T25" fmla="*/ 630039063 h 586"/>
                <a:gd name="T26" fmla="*/ 191531875 w 236"/>
                <a:gd name="T27" fmla="*/ 781248438 h 586"/>
                <a:gd name="T28" fmla="*/ 131048125 w 236"/>
                <a:gd name="T29" fmla="*/ 902215938 h 586"/>
                <a:gd name="T30" fmla="*/ 80645000 w 236"/>
                <a:gd name="T31" fmla="*/ 997981875 h 586"/>
                <a:gd name="T32" fmla="*/ 35282188 w 236"/>
                <a:gd name="T33" fmla="*/ 1083667188 h 586"/>
                <a:gd name="T34" fmla="*/ 30241875 w 236"/>
                <a:gd name="T35" fmla="*/ 1088707500 h 586"/>
                <a:gd name="T36" fmla="*/ 30241875 w 236"/>
                <a:gd name="T37" fmla="*/ 1088707500 h 586"/>
                <a:gd name="T38" fmla="*/ 15120938 w 236"/>
                <a:gd name="T39" fmla="*/ 1118949375 h 586"/>
                <a:gd name="T40" fmla="*/ 5040313 w 236"/>
                <a:gd name="T41" fmla="*/ 1149191250 h 586"/>
                <a:gd name="T42" fmla="*/ 0 w 236"/>
                <a:gd name="T43" fmla="*/ 1189513750 h 586"/>
                <a:gd name="T44" fmla="*/ 0 w 236"/>
                <a:gd name="T45" fmla="*/ 1345763438 h 586"/>
                <a:gd name="T46" fmla="*/ 0 w 236"/>
                <a:gd name="T47" fmla="*/ 1345763438 h 586"/>
                <a:gd name="T48" fmla="*/ 0 w 236"/>
                <a:gd name="T49" fmla="*/ 1345763438 h 586"/>
                <a:gd name="T50" fmla="*/ 5040313 w 236"/>
                <a:gd name="T51" fmla="*/ 1365924688 h 586"/>
                <a:gd name="T52" fmla="*/ 10080625 w 236"/>
                <a:gd name="T53" fmla="*/ 1386085938 h 586"/>
                <a:gd name="T54" fmla="*/ 20161250 w 236"/>
                <a:gd name="T55" fmla="*/ 1406247188 h 586"/>
                <a:gd name="T56" fmla="*/ 35282188 w 236"/>
                <a:gd name="T57" fmla="*/ 1426408438 h 586"/>
                <a:gd name="T58" fmla="*/ 60483750 w 236"/>
                <a:gd name="T59" fmla="*/ 1446569688 h 586"/>
                <a:gd name="T60" fmla="*/ 85685313 w 236"/>
                <a:gd name="T61" fmla="*/ 1461690625 h 586"/>
                <a:gd name="T62" fmla="*/ 120967500 w 236"/>
                <a:gd name="T63" fmla="*/ 1471771250 h 586"/>
                <a:gd name="T64" fmla="*/ 161290000 w 236"/>
                <a:gd name="T65" fmla="*/ 1476811563 h 586"/>
                <a:gd name="T66" fmla="*/ 514111875 w 236"/>
                <a:gd name="T67" fmla="*/ 1476811563 h 586"/>
                <a:gd name="T68" fmla="*/ 544353750 w 236"/>
                <a:gd name="T69" fmla="*/ 1476811563 h 586"/>
                <a:gd name="T70" fmla="*/ 594756875 w 236"/>
                <a:gd name="T71" fmla="*/ 1476811563 h 586"/>
                <a:gd name="T72" fmla="*/ 594756875 w 236"/>
                <a:gd name="T73" fmla="*/ 115927188 h 586"/>
                <a:gd name="T74" fmla="*/ 514111875 w 236"/>
                <a:gd name="T75" fmla="*/ 115927188 h 586"/>
                <a:gd name="T76" fmla="*/ 514111875 w 236"/>
                <a:gd name="T77" fmla="*/ 0 h 586"/>
                <a:gd name="T78" fmla="*/ 514111875 w 236"/>
                <a:gd name="T79" fmla="*/ 1396166563 h 586"/>
                <a:gd name="T80" fmla="*/ 161290000 w 236"/>
                <a:gd name="T81" fmla="*/ 1396166563 h 586"/>
                <a:gd name="T82" fmla="*/ 161290000 w 236"/>
                <a:gd name="T83" fmla="*/ 1396166563 h 586"/>
                <a:gd name="T84" fmla="*/ 136088438 w 236"/>
                <a:gd name="T85" fmla="*/ 1391126250 h 586"/>
                <a:gd name="T86" fmla="*/ 120967500 w 236"/>
                <a:gd name="T87" fmla="*/ 1386085938 h 586"/>
                <a:gd name="T88" fmla="*/ 105846563 w 236"/>
                <a:gd name="T89" fmla="*/ 1381045625 h 586"/>
                <a:gd name="T90" fmla="*/ 95765938 w 236"/>
                <a:gd name="T91" fmla="*/ 1370965000 h 586"/>
                <a:gd name="T92" fmla="*/ 85685313 w 236"/>
                <a:gd name="T93" fmla="*/ 1355844063 h 586"/>
                <a:gd name="T94" fmla="*/ 80645000 w 236"/>
                <a:gd name="T95" fmla="*/ 1340723125 h 586"/>
                <a:gd name="T96" fmla="*/ 80645000 w 236"/>
                <a:gd name="T97" fmla="*/ 1189513750 h 586"/>
                <a:gd name="T98" fmla="*/ 80645000 w 236"/>
                <a:gd name="T99" fmla="*/ 1189513750 h 586"/>
                <a:gd name="T100" fmla="*/ 85685313 w 236"/>
                <a:gd name="T101" fmla="*/ 1169352500 h 586"/>
                <a:gd name="T102" fmla="*/ 90725625 w 236"/>
                <a:gd name="T103" fmla="*/ 1154231563 h 586"/>
                <a:gd name="T104" fmla="*/ 100806250 w 236"/>
                <a:gd name="T105" fmla="*/ 1129030000 h 586"/>
                <a:gd name="T106" fmla="*/ 100806250 w 236"/>
                <a:gd name="T107" fmla="*/ 1129030000 h 586"/>
                <a:gd name="T108" fmla="*/ 151209375 w 236"/>
                <a:gd name="T109" fmla="*/ 1043344688 h 586"/>
                <a:gd name="T110" fmla="*/ 196572188 w 236"/>
                <a:gd name="T111" fmla="*/ 957659375 h 586"/>
                <a:gd name="T112" fmla="*/ 252015625 w 236"/>
                <a:gd name="T113" fmla="*/ 841732188 h 586"/>
                <a:gd name="T114" fmla="*/ 307459063 w 236"/>
                <a:gd name="T115" fmla="*/ 710684063 h 586"/>
                <a:gd name="T116" fmla="*/ 367942813 w 236"/>
                <a:gd name="T117" fmla="*/ 554434375 h 586"/>
                <a:gd name="T118" fmla="*/ 423386250 w 236"/>
                <a:gd name="T119" fmla="*/ 383063750 h 586"/>
                <a:gd name="T120" fmla="*/ 473789375 w 236"/>
                <a:gd name="T121" fmla="*/ 201612500 h 586"/>
                <a:gd name="T122" fmla="*/ 514111875 w 236"/>
                <a:gd name="T123" fmla="*/ 201612500 h 586"/>
                <a:gd name="T124" fmla="*/ 514111875 w 236"/>
                <a:gd name="T125" fmla="*/ 1396166563 h 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6"/>
                <a:gd name="T190" fmla="*/ 0 h 586"/>
                <a:gd name="T191" fmla="*/ 236 w 236"/>
                <a:gd name="T192" fmla="*/ 586 h 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6" h="586">
                  <a:moveTo>
                    <a:pt x="204" y="0"/>
                  </a:moveTo>
                  <a:lnTo>
                    <a:pt x="196" y="0"/>
                  </a:lnTo>
                  <a:lnTo>
                    <a:pt x="184" y="2"/>
                  </a:lnTo>
                  <a:lnTo>
                    <a:pt x="176" y="8"/>
                  </a:lnTo>
                  <a:lnTo>
                    <a:pt x="170" y="16"/>
                  </a:lnTo>
                  <a:lnTo>
                    <a:pt x="166" y="26"/>
                  </a:lnTo>
                  <a:lnTo>
                    <a:pt x="158" y="66"/>
                  </a:lnTo>
                  <a:lnTo>
                    <a:pt x="150" y="106"/>
                  </a:lnTo>
                  <a:lnTo>
                    <a:pt x="138" y="144"/>
                  </a:lnTo>
                  <a:lnTo>
                    <a:pt x="126" y="180"/>
                  </a:lnTo>
                  <a:lnTo>
                    <a:pt x="102" y="250"/>
                  </a:lnTo>
                  <a:lnTo>
                    <a:pt x="76" y="310"/>
                  </a:lnTo>
                  <a:lnTo>
                    <a:pt x="52" y="358"/>
                  </a:lnTo>
                  <a:lnTo>
                    <a:pt x="32" y="396"/>
                  </a:lnTo>
                  <a:lnTo>
                    <a:pt x="14" y="430"/>
                  </a:lnTo>
                  <a:lnTo>
                    <a:pt x="12" y="432"/>
                  </a:lnTo>
                  <a:lnTo>
                    <a:pt x="6" y="444"/>
                  </a:lnTo>
                  <a:lnTo>
                    <a:pt x="2" y="456"/>
                  </a:lnTo>
                  <a:lnTo>
                    <a:pt x="0" y="472"/>
                  </a:lnTo>
                  <a:lnTo>
                    <a:pt x="0" y="534"/>
                  </a:lnTo>
                  <a:lnTo>
                    <a:pt x="2" y="542"/>
                  </a:lnTo>
                  <a:lnTo>
                    <a:pt x="4" y="550"/>
                  </a:lnTo>
                  <a:lnTo>
                    <a:pt x="8" y="558"/>
                  </a:lnTo>
                  <a:lnTo>
                    <a:pt x="14" y="566"/>
                  </a:lnTo>
                  <a:lnTo>
                    <a:pt x="24" y="574"/>
                  </a:lnTo>
                  <a:lnTo>
                    <a:pt x="34" y="580"/>
                  </a:lnTo>
                  <a:lnTo>
                    <a:pt x="48" y="584"/>
                  </a:lnTo>
                  <a:lnTo>
                    <a:pt x="64" y="586"/>
                  </a:lnTo>
                  <a:lnTo>
                    <a:pt x="204" y="586"/>
                  </a:lnTo>
                  <a:lnTo>
                    <a:pt x="216" y="586"/>
                  </a:lnTo>
                  <a:lnTo>
                    <a:pt x="236" y="586"/>
                  </a:lnTo>
                  <a:lnTo>
                    <a:pt x="236" y="46"/>
                  </a:lnTo>
                  <a:lnTo>
                    <a:pt x="204" y="46"/>
                  </a:lnTo>
                  <a:lnTo>
                    <a:pt x="204" y="0"/>
                  </a:lnTo>
                  <a:close/>
                  <a:moveTo>
                    <a:pt x="204" y="554"/>
                  </a:moveTo>
                  <a:lnTo>
                    <a:pt x="64" y="554"/>
                  </a:lnTo>
                  <a:lnTo>
                    <a:pt x="54" y="552"/>
                  </a:lnTo>
                  <a:lnTo>
                    <a:pt x="48" y="550"/>
                  </a:lnTo>
                  <a:lnTo>
                    <a:pt x="42" y="548"/>
                  </a:lnTo>
                  <a:lnTo>
                    <a:pt x="38" y="544"/>
                  </a:lnTo>
                  <a:lnTo>
                    <a:pt x="34" y="538"/>
                  </a:lnTo>
                  <a:lnTo>
                    <a:pt x="32" y="532"/>
                  </a:lnTo>
                  <a:lnTo>
                    <a:pt x="32" y="472"/>
                  </a:lnTo>
                  <a:lnTo>
                    <a:pt x="34" y="464"/>
                  </a:lnTo>
                  <a:lnTo>
                    <a:pt x="36" y="458"/>
                  </a:lnTo>
                  <a:lnTo>
                    <a:pt x="40" y="448"/>
                  </a:lnTo>
                  <a:lnTo>
                    <a:pt x="60" y="414"/>
                  </a:lnTo>
                  <a:lnTo>
                    <a:pt x="78" y="380"/>
                  </a:lnTo>
                  <a:lnTo>
                    <a:pt x="100" y="334"/>
                  </a:lnTo>
                  <a:lnTo>
                    <a:pt x="122" y="282"/>
                  </a:lnTo>
                  <a:lnTo>
                    <a:pt x="146" y="220"/>
                  </a:lnTo>
                  <a:lnTo>
                    <a:pt x="168" y="152"/>
                  </a:lnTo>
                  <a:lnTo>
                    <a:pt x="188" y="80"/>
                  </a:lnTo>
                  <a:lnTo>
                    <a:pt x="204" y="80"/>
                  </a:lnTo>
                  <a:lnTo>
                    <a:pt x="204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31">
              <a:extLst>
                <a:ext uri="{FF2B5EF4-FFF2-40B4-BE49-F238E27FC236}">
                  <a16:creationId xmlns:a16="http://schemas.microsoft.com/office/drawing/2014/main" id="{5E90E525-365C-4774-B11A-E742299FD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130" y="1094656"/>
              <a:ext cx="374650" cy="930275"/>
            </a:xfrm>
            <a:custGeom>
              <a:avLst/>
              <a:gdLst>
                <a:gd name="T0" fmla="*/ 594756875 w 236"/>
                <a:gd name="T1" fmla="*/ 1189513750 h 586"/>
                <a:gd name="T2" fmla="*/ 579635938 w 236"/>
                <a:gd name="T3" fmla="*/ 1118949375 h 586"/>
                <a:gd name="T4" fmla="*/ 559474688 w 236"/>
                <a:gd name="T5" fmla="*/ 1083667188 h 586"/>
                <a:gd name="T6" fmla="*/ 509071563 w 236"/>
                <a:gd name="T7" fmla="*/ 997981875 h 586"/>
                <a:gd name="T8" fmla="*/ 403225000 w 236"/>
                <a:gd name="T9" fmla="*/ 781248438 h 586"/>
                <a:gd name="T10" fmla="*/ 272176875 w 236"/>
                <a:gd name="T11" fmla="*/ 453628125 h 586"/>
                <a:gd name="T12" fmla="*/ 216733438 w 236"/>
                <a:gd name="T13" fmla="*/ 267136563 h 586"/>
                <a:gd name="T14" fmla="*/ 176410938 w 236"/>
                <a:gd name="T15" fmla="*/ 65524063 h 586"/>
                <a:gd name="T16" fmla="*/ 166330313 w 236"/>
                <a:gd name="T17" fmla="*/ 40322500 h 586"/>
                <a:gd name="T18" fmla="*/ 131048125 w 236"/>
                <a:gd name="T19" fmla="*/ 5040313 h 586"/>
                <a:gd name="T20" fmla="*/ 80645000 w 236"/>
                <a:gd name="T21" fmla="*/ 0 h 586"/>
                <a:gd name="T22" fmla="*/ 0 w 236"/>
                <a:gd name="T23" fmla="*/ 115927188 h 586"/>
                <a:gd name="T24" fmla="*/ 50403125 w 236"/>
                <a:gd name="T25" fmla="*/ 1476811563 h 586"/>
                <a:gd name="T26" fmla="*/ 433466875 w 236"/>
                <a:gd name="T27" fmla="*/ 1476811563 h 586"/>
                <a:gd name="T28" fmla="*/ 473789375 w 236"/>
                <a:gd name="T29" fmla="*/ 1471771250 h 586"/>
                <a:gd name="T30" fmla="*/ 534273125 w 236"/>
                <a:gd name="T31" fmla="*/ 1446569688 h 586"/>
                <a:gd name="T32" fmla="*/ 574595625 w 236"/>
                <a:gd name="T33" fmla="*/ 1406247188 h 586"/>
                <a:gd name="T34" fmla="*/ 589716563 w 236"/>
                <a:gd name="T35" fmla="*/ 1365924688 h 586"/>
                <a:gd name="T36" fmla="*/ 594756875 w 236"/>
                <a:gd name="T37" fmla="*/ 1345763438 h 586"/>
                <a:gd name="T38" fmla="*/ 433466875 w 236"/>
                <a:gd name="T39" fmla="*/ 1396166563 h 586"/>
                <a:gd name="T40" fmla="*/ 80645000 w 236"/>
                <a:gd name="T41" fmla="*/ 201612500 h 586"/>
                <a:gd name="T42" fmla="*/ 120967500 w 236"/>
                <a:gd name="T43" fmla="*/ 201612500 h 586"/>
                <a:gd name="T44" fmla="*/ 226814063 w 236"/>
                <a:gd name="T45" fmla="*/ 554434375 h 586"/>
                <a:gd name="T46" fmla="*/ 342741250 w 236"/>
                <a:gd name="T47" fmla="*/ 841732188 h 586"/>
                <a:gd name="T48" fmla="*/ 443547500 w 236"/>
                <a:gd name="T49" fmla="*/ 1043344688 h 586"/>
                <a:gd name="T50" fmla="*/ 493950625 w 236"/>
                <a:gd name="T51" fmla="*/ 1129030000 h 586"/>
                <a:gd name="T52" fmla="*/ 509071563 w 236"/>
                <a:gd name="T53" fmla="*/ 1169352500 h 586"/>
                <a:gd name="T54" fmla="*/ 514111875 w 236"/>
                <a:gd name="T55" fmla="*/ 1340723125 h 586"/>
                <a:gd name="T56" fmla="*/ 509071563 w 236"/>
                <a:gd name="T57" fmla="*/ 1355844063 h 586"/>
                <a:gd name="T58" fmla="*/ 488910313 w 236"/>
                <a:gd name="T59" fmla="*/ 1381045625 h 586"/>
                <a:gd name="T60" fmla="*/ 453628125 w 236"/>
                <a:gd name="T61" fmla="*/ 1391126250 h 586"/>
                <a:gd name="T62" fmla="*/ 433466875 w 236"/>
                <a:gd name="T63" fmla="*/ 1396166563 h 5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586"/>
                <a:gd name="T98" fmla="*/ 236 w 236"/>
                <a:gd name="T99" fmla="*/ 586 h 5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586">
                  <a:moveTo>
                    <a:pt x="236" y="472"/>
                  </a:moveTo>
                  <a:lnTo>
                    <a:pt x="236" y="472"/>
                  </a:lnTo>
                  <a:lnTo>
                    <a:pt x="234" y="456"/>
                  </a:lnTo>
                  <a:lnTo>
                    <a:pt x="230" y="444"/>
                  </a:lnTo>
                  <a:lnTo>
                    <a:pt x="222" y="432"/>
                  </a:lnTo>
                  <a:lnTo>
                    <a:pt x="222" y="430"/>
                  </a:lnTo>
                  <a:lnTo>
                    <a:pt x="202" y="396"/>
                  </a:lnTo>
                  <a:lnTo>
                    <a:pt x="182" y="358"/>
                  </a:lnTo>
                  <a:lnTo>
                    <a:pt x="160" y="310"/>
                  </a:lnTo>
                  <a:lnTo>
                    <a:pt x="134" y="250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86" y="106"/>
                  </a:lnTo>
                  <a:lnTo>
                    <a:pt x="78" y="66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0" y="8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46"/>
                  </a:lnTo>
                  <a:lnTo>
                    <a:pt x="0" y="46"/>
                  </a:lnTo>
                  <a:lnTo>
                    <a:pt x="0" y="586"/>
                  </a:lnTo>
                  <a:lnTo>
                    <a:pt x="20" y="586"/>
                  </a:lnTo>
                  <a:lnTo>
                    <a:pt x="32" y="586"/>
                  </a:lnTo>
                  <a:lnTo>
                    <a:pt x="172" y="586"/>
                  </a:lnTo>
                  <a:lnTo>
                    <a:pt x="188" y="584"/>
                  </a:lnTo>
                  <a:lnTo>
                    <a:pt x="202" y="580"/>
                  </a:lnTo>
                  <a:lnTo>
                    <a:pt x="212" y="574"/>
                  </a:lnTo>
                  <a:lnTo>
                    <a:pt x="220" y="566"/>
                  </a:lnTo>
                  <a:lnTo>
                    <a:pt x="228" y="558"/>
                  </a:lnTo>
                  <a:lnTo>
                    <a:pt x="232" y="550"/>
                  </a:lnTo>
                  <a:lnTo>
                    <a:pt x="234" y="542"/>
                  </a:lnTo>
                  <a:lnTo>
                    <a:pt x="236" y="534"/>
                  </a:lnTo>
                  <a:lnTo>
                    <a:pt x="236" y="472"/>
                  </a:lnTo>
                  <a:close/>
                  <a:moveTo>
                    <a:pt x="172" y="554"/>
                  </a:moveTo>
                  <a:lnTo>
                    <a:pt x="32" y="554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68" y="152"/>
                  </a:lnTo>
                  <a:lnTo>
                    <a:pt x="90" y="220"/>
                  </a:lnTo>
                  <a:lnTo>
                    <a:pt x="112" y="282"/>
                  </a:lnTo>
                  <a:lnTo>
                    <a:pt x="136" y="334"/>
                  </a:lnTo>
                  <a:lnTo>
                    <a:pt x="158" y="380"/>
                  </a:lnTo>
                  <a:lnTo>
                    <a:pt x="176" y="414"/>
                  </a:lnTo>
                  <a:lnTo>
                    <a:pt x="196" y="448"/>
                  </a:lnTo>
                  <a:lnTo>
                    <a:pt x="200" y="458"/>
                  </a:lnTo>
                  <a:lnTo>
                    <a:pt x="202" y="464"/>
                  </a:lnTo>
                  <a:lnTo>
                    <a:pt x="204" y="472"/>
                  </a:lnTo>
                  <a:lnTo>
                    <a:pt x="204" y="532"/>
                  </a:lnTo>
                  <a:lnTo>
                    <a:pt x="202" y="538"/>
                  </a:lnTo>
                  <a:lnTo>
                    <a:pt x="198" y="544"/>
                  </a:lnTo>
                  <a:lnTo>
                    <a:pt x="194" y="548"/>
                  </a:lnTo>
                  <a:lnTo>
                    <a:pt x="188" y="550"/>
                  </a:lnTo>
                  <a:lnTo>
                    <a:pt x="180" y="552"/>
                  </a:lnTo>
                  <a:lnTo>
                    <a:pt x="172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32">
              <a:extLst>
                <a:ext uri="{FF2B5EF4-FFF2-40B4-BE49-F238E27FC236}">
                  <a16:creationId xmlns:a16="http://schemas.microsoft.com/office/drawing/2014/main" id="{442A9EFA-48F1-4913-82A0-446BA7A20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5630" y="332656"/>
              <a:ext cx="450850" cy="1692275"/>
            </a:xfrm>
            <a:custGeom>
              <a:avLst/>
              <a:gdLst>
                <a:gd name="T0" fmla="*/ 0 w 284"/>
                <a:gd name="T1" fmla="*/ 176410938 h 1066"/>
                <a:gd name="T2" fmla="*/ 0 w 284"/>
                <a:gd name="T3" fmla="*/ 2147483647 h 1066"/>
                <a:gd name="T4" fmla="*/ 675401875 w 284"/>
                <a:gd name="T5" fmla="*/ 2147483647 h 1066"/>
                <a:gd name="T6" fmla="*/ 675401875 w 284"/>
                <a:gd name="T7" fmla="*/ 2147483647 h 1066"/>
                <a:gd name="T8" fmla="*/ 690522813 w 284"/>
                <a:gd name="T9" fmla="*/ 2147483647 h 1066"/>
                <a:gd name="T10" fmla="*/ 705643750 w 284"/>
                <a:gd name="T11" fmla="*/ 2147483647 h 1066"/>
                <a:gd name="T12" fmla="*/ 710684063 w 284"/>
                <a:gd name="T13" fmla="*/ 2147483647 h 1066"/>
                <a:gd name="T14" fmla="*/ 715724375 w 284"/>
                <a:gd name="T15" fmla="*/ 2147483647 h 1066"/>
                <a:gd name="T16" fmla="*/ 715724375 w 284"/>
                <a:gd name="T17" fmla="*/ 0 h 1066"/>
                <a:gd name="T18" fmla="*/ 171370625 w 284"/>
                <a:gd name="T19" fmla="*/ 0 h 1066"/>
                <a:gd name="T20" fmla="*/ 0 w 284"/>
                <a:gd name="T21" fmla="*/ 176410938 h 1066"/>
                <a:gd name="T22" fmla="*/ 635079375 w 284"/>
                <a:gd name="T23" fmla="*/ 80645000 h 1066"/>
                <a:gd name="T24" fmla="*/ 635079375 w 284"/>
                <a:gd name="T25" fmla="*/ 2147483647 h 1066"/>
                <a:gd name="T26" fmla="*/ 635079375 w 284"/>
                <a:gd name="T27" fmla="*/ 2147483647 h 1066"/>
                <a:gd name="T28" fmla="*/ 635079375 w 284"/>
                <a:gd name="T29" fmla="*/ 2147483647 h 1066"/>
                <a:gd name="T30" fmla="*/ 630039063 w 284"/>
                <a:gd name="T31" fmla="*/ 2147483647 h 1066"/>
                <a:gd name="T32" fmla="*/ 614918125 w 284"/>
                <a:gd name="T33" fmla="*/ 2147483647 h 1066"/>
                <a:gd name="T34" fmla="*/ 599797188 w 284"/>
                <a:gd name="T35" fmla="*/ 2147483647 h 1066"/>
                <a:gd name="T36" fmla="*/ 584676250 w 284"/>
                <a:gd name="T37" fmla="*/ 2147483647 h 1066"/>
                <a:gd name="T38" fmla="*/ 564515000 w 284"/>
                <a:gd name="T39" fmla="*/ 2147483647 h 1066"/>
                <a:gd name="T40" fmla="*/ 544353750 w 284"/>
                <a:gd name="T41" fmla="*/ 2147483647 h 1066"/>
                <a:gd name="T42" fmla="*/ 514111875 w 284"/>
                <a:gd name="T43" fmla="*/ 2147483647 h 1066"/>
                <a:gd name="T44" fmla="*/ 478829688 w 284"/>
                <a:gd name="T45" fmla="*/ 2147483647 h 1066"/>
                <a:gd name="T46" fmla="*/ 433466875 w 284"/>
                <a:gd name="T47" fmla="*/ 2147483647 h 1066"/>
                <a:gd name="T48" fmla="*/ 388104063 w 284"/>
                <a:gd name="T49" fmla="*/ 2147483647 h 1066"/>
                <a:gd name="T50" fmla="*/ 332660625 w 284"/>
                <a:gd name="T51" fmla="*/ 2147483647 h 1066"/>
                <a:gd name="T52" fmla="*/ 267136563 w 284"/>
                <a:gd name="T53" fmla="*/ 2147483647 h 1066"/>
                <a:gd name="T54" fmla="*/ 80645000 w 284"/>
                <a:gd name="T55" fmla="*/ 2147483647 h 1066"/>
                <a:gd name="T56" fmla="*/ 80645000 w 284"/>
                <a:gd name="T57" fmla="*/ 211693125 h 1066"/>
                <a:gd name="T58" fmla="*/ 206652813 w 284"/>
                <a:gd name="T59" fmla="*/ 80645000 h 1066"/>
                <a:gd name="T60" fmla="*/ 635079375 w 284"/>
                <a:gd name="T61" fmla="*/ 80645000 h 10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4"/>
                <a:gd name="T94" fmla="*/ 0 h 1066"/>
                <a:gd name="T95" fmla="*/ 284 w 284"/>
                <a:gd name="T96" fmla="*/ 1066 h 10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4" h="1066">
                  <a:moveTo>
                    <a:pt x="0" y="70"/>
                  </a:moveTo>
                  <a:lnTo>
                    <a:pt x="0" y="1066"/>
                  </a:lnTo>
                  <a:lnTo>
                    <a:pt x="268" y="1066"/>
                  </a:lnTo>
                  <a:lnTo>
                    <a:pt x="274" y="1064"/>
                  </a:lnTo>
                  <a:lnTo>
                    <a:pt x="280" y="1060"/>
                  </a:lnTo>
                  <a:lnTo>
                    <a:pt x="282" y="1056"/>
                  </a:lnTo>
                  <a:lnTo>
                    <a:pt x="284" y="1048"/>
                  </a:lnTo>
                  <a:lnTo>
                    <a:pt x="284" y="0"/>
                  </a:lnTo>
                  <a:lnTo>
                    <a:pt x="68" y="0"/>
                  </a:lnTo>
                  <a:lnTo>
                    <a:pt x="0" y="70"/>
                  </a:lnTo>
                  <a:close/>
                  <a:moveTo>
                    <a:pt x="252" y="32"/>
                  </a:moveTo>
                  <a:lnTo>
                    <a:pt x="252" y="886"/>
                  </a:lnTo>
                  <a:lnTo>
                    <a:pt x="252" y="894"/>
                  </a:lnTo>
                  <a:lnTo>
                    <a:pt x="250" y="912"/>
                  </a:lnTo>
                  <a:lnTo>
                    <a:pt x="244" y="936"/>
                  </a:lnTo>
                  <a:lnTo>
                    <a:pt x="238" y="948"/>
                  </a:lnTo>
                  <a:lnTo>
                    <a:pt x="232" y="962"/>
                  </a:lnTo>
                  <a:lnTo>
                    <a:pt x="224" y="976"/>
                  </a:lnTo>
                  <a:lnTo>
                    <a:pt x="216" y="988"/>
                  </a:lnTo>
                  <a:lnTo>
                    <a:pt x="204" y="1000"/>
                  </a:lnTo>
                  <a:lnTo>
                    <a:pt x="190" y="1012"/>
                  </a:lnTo>
                  <a:lnTo>
                    <a:pt x="172" y="1020"/>
                  </a:lnTo>
                  <a:lnTo>
                    <a:pt x="154" y="1028"/>
                  </a:lnTo>
                  <a:lnTo>
                    <a:pt x="132" y="1032"/>
                  </a:lnTo>
                  <a:lnTo>
                    <a:pt x="106" y="1034"/>
                  </a:lnTo>
                  <a:lnTo>
                    <a:pt x="32" y="1034"/>
                  </a:lnTo>
                  <a:lnTo>
                    <a:pt x="32" y="84"/>
                  </a:lnTo>
                  <a:lnTo>
                    <a:pt x="82" y="32"/>
                  </a:lnTo>
                  <a:lnTo>
                    <a:pt x="2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33">
              <a:extLst>
                <a:ext uri="{FF2B5EF4-FFF2-40B4-BE49-F238E27FC236}">
                  <a16:creationId xmlns:a16="http://schemas.microsoft.com/office/drawing/2014/main" id="{165C0FB8-88BE-431B-BCA1-52C686963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1880" y="332656"/>
              <a:ext cx="450850" cy="1692275"/>
            </a:xfrm>
            <a:custGeom>
              <a:avLst/>
              <a:gdLst>
                <a:gd name="T0" fmla="*/ 0 w 284"/>
                <a:gd name="T1" fmla="*/ 176410938 h 1066"/>
                <a:gd name="T2" fmla="*/ 0 w 284"/>
                <a:gd name="T3" fmla="*/ 2147483647 h 1066"/>
                <a:gd name="T4" fmla="*/ 675401875 w 284"/>
                <a:gd name="T5" fmla="*/ 2147483647 h 1066"/>
                <a:gd name="T6" fmla="*/ 675401875 w 284"/>
                <a:gd name="T7" fmla="*/ 2147483647 h 1066"/>
                <a:gd name="T8" fmla="*/ 690522813 w 284"/>
                <a:gd name="T9" fmla="*/ 2147483647 h 1066"/>
                <a:gd name="T10" fmla="*/ 705643750 w 284"/>
                <a:gd name="T11" fmla="*/ 2147483647 h 1066"/>
                <a:gd name="T12" fmla="*/ 710684063 w 284"/>
                <a:gd name="T13" fmla="*/ 2147483647 h 1066"/>
                <a:gd name="T14" fmla="*/ 715724375 w 284"/>
                <a:gd name="T15" fmla="*/ 2147483647 h 1066"/>
                <a:gd name="T16" fmla="*/ 715724375 w 284"/>
                <a:gd name="T17" fmla="*/ 0 h 1066"/>
                <a:gd name="T18" fmla="*/ 171370625 w 284"/>
                <a:gd name="T19" fmla="*/ 0 h 1066"/>
                <a:gd name="T20" fmla="*/ 0 w 284"/>
                <a:gd name="T21" fmla="*/ 176410938 h 1066"/>
                <a:gd name="T22" fmla="*/ 635079375 w 284"/>
                <a:gd name="T23" fmla="*/ 80645000 h 1066"/>
                <a:gd name="T24" fmla="*/ 635079375 w 284"/>
                <a:gd name="T25" fmla="*/ 2147483647 h 1066"/>
                <a:gd name="T26" fmla="*/ 635079375 w 284"/>
                <a:gd name="T27" fmla="*/ 2147483647 h 1066"/>
                <a:gd name="T28" fmla="*/ 635079375 w 284"/>
                <a:gd name="T29" fmla="*/ 2147483647 h 1066"/>
                <a:gd name="T30" fmla="*/ 630039063 w 284"/>
                <a:gd name="T31" fmla="*/ 2147483647 h 1066"/>
                <a:gd name="T32" fmla="*/ 614918125 w 284"/>
                <a:gd name="T33" fmla="*/ 2147483647 h 1066"/>
                <a:gd name="T34" fmla="*/ 604837500 w 284"/>
                <a:gd name="T35" fmla="*/ 2147483647 h 1066"/>
                <a:gd name="T36" fmla="*/ 589716563 w 284"/>
                <a:gd name="T37" fmla="*/ 2147483647 h 1066"/>
                <a:gd name="T38" fmla="*/ 569555313 w 284"/>
                <a:gd name="T39" fmla="*/ 2147483647 h 1066"/>
                <a:gd name="T40" fmla="*/ 544353750 w 284"/>
                <a:gd name="T41" fmla="*/ 2147483647 h 1066"/>
                <a:gd name="T42" fmla="*/ 514111875 w 284"/>
                <a:gd name="T43" fmla="*/ 2147483647 h 1066"/>
                <a:gd name="T44" fmla="*/ 478829688 w 284"/>
                <a:gd name="T45" fmla="*/ 2147483647 h 1066"/>
                <a:gd name="T46" fmla="*/ 438507188 w 284"/>
                <a:gd name="T47" fmla="*/ 2147483647 h 1066"/>
                <a:gd name="T48" fmla="*/ 388104063 w 284"/>
                <a:gd name="T49" fmla="*/ 2147483647 h 1066"/>
                <a:gd name="T50" fmla="*/ 332660625 w 284"/>
                <a:gd name="T51" fmla="*/ 2147483647 h 1066"/>
                <a:gd name="T52" fmla="*/ 267136563 w 284"/>
                <a:gd name="T53" fmla="*/ 2147483647 h 1066"/>
                <a:gd name="T54" fmla="*/ 80645000 w 284"/>
                <a:gd name="T55" fmla="*/ 2147483647 h 1066"/>
                <a:gd name="T56" fmla="*/ 80645000 w 284"/>
                <a:gd name="T57" fmla="*/ 211693125 h 1066"/>
                <a:gd name="T58" fmla="*/ 206652813 w 284"/>
                <a:gd name="T59" fmla="*/ 80645000 h 1066"/>
                <a:gd name="T60" fmla="*/ 635079375 w 284"/>
                <a:gd name="T61" fmla="*/ 80645000 h 10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4"/>
                <a:gd name="T94" fmla="*/ 0 h 1066"/>
                <a:gd name="T95" fmla="*/ 284 w 284"/>
                <a:gd name="T96" fmla="*/ 1066 h 10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4" h="1066">
                  <a:moveTo>
                    <a:pt x="0" y="70"/>
                  </a:moveTo>
                  <a:lnTo>
                    <a:pt x="0" y="1066"/>
                  </a:lnTo>
                  <a:lnTo>
                    <a:pt x="268" y="1066"/>
                  </a:lnTo>
                  <a:lnTo>
                    <a:pt x="274" y="1064"/>
                  </a:lnTo>
                  <a:lnTo>
                    <a:pt x="280" y="1060"/>
                  </a:lnTo>
                  <a:lnTo>
                    <a:pt x="282" y="1056"/>
                  </a:lnTo>
                  <a:lnTo>
                    <a:pt x="284" y="1048"/>
                  </a:lnTo>
                  <a:lnTo>
                    <a:pt x="284" y="0"/>
                  </a:lnTo>
                  <a:lnTo>
                    <a:pt x="68" y="0"/>
                  </a:lnTo>
                  <a:lnTo>
                    <a:pt x="0" y="70"/>
                  </a:lnTo>
                  <a:close/>
                  <a:moveTo>
                    <a:pt x="252" y="32"/>
                  </a:moveTo>
                  <a:lnTo>
                    <a:pt x="252" y="886"/>
                  </a:lnTo>
                  <a:lnTo>
                    <a:pt x="252" y="894"/>
                  </a:lnTo>
                  <a:lnTo>
                    <a:pt x="250" y="912"/>
                  </a:lnTo>
                  <a:lnTo>
                    <a:pt x="244" y="936"/>
                  </a:lnTo>
                  <a:lnTo>
                    <a:pt x="240" y="948"/>
                  </a:lnTo>
                  <a:lnTo>
                    <a:pt x="234" y="962"/>
                  </a:lnTo>
                  <a:lnTo>
                    <a:pt x="226" y="976"/>
                  </a:lnTo>
                  <a:lnTo>
                    <a:pt x="216" y="988"/>
                  </a:lnTo>
                  <a:lnTo>
                    <a:pt x="204" y="1000"/>
                  </a:lnTo>
                  <a:lnTo>
                    <a:pt x="190" y="1012"/>
                  </a:lnTo>
                  <a:lnTo>
                    <a:pt x="174" y="1020"/>
                  </a:lnTo>
                  <a:lnTo>
                    <a:pt x="154" y="1028"/>
                  </a:lnTo>
                  <a:lnTo>
                    <a:pt x="132" y="1032"/>
                  </a:lnTo>
                  <a:lnTo>
                    <a:pt x="106" y="1034"/>
                  </a:lnTo>
                  <a:lnTo>
                    <a:pt x="32" y="1034"/>
                  </a:lnTo>
                  <a:lnTo>
                    <a:pt x="32" y="84"/>
                  </a:lnTo>
                  <a:lnTo>
                    <a:pt x="82" y="32"/>
                  </a:lnTo>
                  <a:lnTo>
                    <a:pt x="2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21D24416-542E-46B3-88AC-4F53C23D46D9}"/>
              </a:ext>
            </a:extLst>
          </p:cNvPr>
          <p:cNvGrpSpPr/>
          <p:nvPr/>
        </p:nvGrpSpPr>
        <p:grpSpPr>
          <a:xfrm>
            <a:off x="874472" y="3814745"/>
            <a:ext cx="140565" cy="201412"/>
            <a:chOff x="1597025" y="3059113"/>
            <a:chExt cx="367494" cy="400792"/>
          </a:xfrm>
        </p:grpSpPr>
        <p:grpSp>
          <p:nvGrpSpPr>
            <p:cNvPr id="319" name="그룹 59">
              <a:extLst>
                <a:ext uri="{FF2B5EF4-FFF2-40B4-BE49-F238E27FC236}">
                  <a16:creationId xmlns:a16="http://schemas.microsoft.com/office/drawing/2014/main" id="{8336A73A-8529-439E-8BA5-5489372C1DB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97025" y="3059113"/>
              <a:ext cx="367494" cy="135431"/>
              <a:chOff x="1597025" y="3059113"/>
              <a:chExt cx="1593850" cy="587375"/>
            </a:xfrm>
          </p:grpSpPr>
          <p:sp>
            <p:nvSpPr>
              <p:cNvPr id="354" name="Freeform 8">
                <a:extLst>
                  <a:ext uri="{FF2B5EF4-FFF2-40B4-BE49-F238E27FC236}">
                    <a16:creationId xmlns:a16="http://schemas.microsoft.com/office/drawing/2014/main" id="{6083ED74-3B0B-4C32-A495-C662E9361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475" y="3382963"/>
                <a:ext cx="55563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6" y="35"/>
                    </a:lnTo>
                    <a:lnTo>
                      <a:pt x="104" y="44"/>
                    </a:lnTo>
                    <a:lnTo>
                      <a:pt x="100" y="52"/>
                    </a:lnTo>
                    <a:lnTo>
                      <a:pt x="94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9">
                <a:extLst>
                  <a:ext uri="{FF2B5EF4-FFF2-40B4-BE49-F238E27FC236}">
                    <a16:creationId xmlns:a16="http://schemas.microsoft.com/office/drawing/2014/main" id="{D4AD11FC-92D3-43E6-B7DE-BA378406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3213101"/>
                <a:ext cx="57150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4" y="36"/>
                    </a:lnTo>
                    <a:lnTo>
                      <a:pt x="103" y="43"/>
                    </a:lnTo>
                    <a:lnTo>
                      <a:pt x="99" y="53"/>
                    </a:lnTo>
                    <a:lnTo>
                      <a:pt x="93" y="63"/>
                    </a:lnTo>
                    <a:lnTo>
                      <a:pt x="85" y="73"/>
                    </a:lnTo>
                    <a:lnTo>
                      <a:pt x="72" y="83"/>
                    </a:lnTo>
                    <a:lnTo>
                      <a:pt x="55" y="91"/>
                    </a:lnTo>
                    <a:lnTo>
                      <a:pt x="35" y="94"/>
                    </a:lnTo>
                    <a:lnTo>
                      <a:pt x="7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10">
                <a:extLst>
                  <a:ext uri="{FF2B5EF4-FFF2-40B4-BE49-F238E27FC236}">
                    <a16:creationId xmlns:a16="http://schemas.microsoft.com/office/drawing/2014/main" id="{144073E6-7946-4AFB-AB85-8325053BE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750" y="3213101"/>
                <a:ext cx="55563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5" y="36"/>
                    </a:lnTo>
                    <a:lnTo>
                      <a:pt x="104" y="43"/>
                    </a:lnTo>
                    <a:lnTo>
                      <a:pt x="100" y="53"/>
                    </a:lnTo>
                    <a:lnTo>
                      <a:pt x="94" y="63"/>
                    </a:lnTo>
                    <a:lnTo>
                      <a:pt x="85" y="73"/>
                    </a:lnTo>
                    <a:lnTo>
                      <a:pt x="73" y="83"/>
                    </a:lnTo>
                    <a:lnTo>
                      <a:pt x="56" y="91"/>
                    </a:lnTo>
                    <a:lnTo>
                      <a:pt x="35" y="94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11">
                <a:extLst>
                  <a:ext uri="{FF2B5EF4-FFF2-40B4-BE49-F238E27FC236}">
                    <a16:creationId xmlns:a16="http://schemas.microsoft.com/office/drawing/2014/main" id="{6B62CDB2-FDEA-43DB-AA9A-762146AA1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325" y="3213101"/>
                <a:ext cx="57150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5" y="28"/>
                    </a:lnTo>
                    <a:lnTo>
                      <a:pt x="105" y="36"/>
                    </a:lnTo>
                    <a:lnTo>
                      <a:pt x="102" y="43"/>
                    </a:lnTo>
                    <a:lnTo>
                      <a:pt x="98" y="53"/>
                    </a:lnTo>
                    <a:lnTo>
                      <a:pt x="93" y="63"/>
                    </a:lnTo>
                    <a:lnTo>
                      <a:pt x="85" y="73"/>
                    </a:lnTo>
                    <a:lnTo>
                      <a:pt x="72" y="83"/>
                    </a:lnTo>
                    <a:lnTo>
                      <a:pt x="55" y="91"/>
                    </a:lnTo>
                    <a:lnTo>
                      <a:pt x="34" y="94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12">
                <a:extLst>
                  <a:ext uri="{FF2B5EF4-FFF2-40B4-BE49-F238E27FC236}">
                    <a16:creationId xmlns:a16="http://schemas.microsoft.com/office/drawing/2014/main" id="{4A12DCF5-5B00-4D53-8B2E-E7F06E241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3213101"/>
                <a:ext cx="55563" cy="50800"/>
              </a:xfrm>
              <a:custGeom>
                <a:avLst/>
                <a:gdLst>
                  <a:gd name="T0" fmla="*/ 0 w 105"/>
                  <a:gd name="T1" fmla="*/ 0 h 97"/>
                  <a:gd name="T2" fmla="*/ 2147483647 w 105"/>
                  <a:gd name="T3" fmla="*/ 0 h 97"/>
                  <a:gd name="T4" fmla="*/ 2147483647 w 105"/>
                  <a:gd name="T5" fmla="*/ 2147483647 h 97"/>
                  <a:gd name="T6" fmla="*/ 2147483647 w 105"/>
                  <a:gd name="T7" fmla="*/ 2147483647 h 97"/>
                  <a:gd name="T8" fmla="*/ 2147483647 w 105"/>
                  <a:gd name="T9" fmla="*/ 2147483647 h 97"/>
                  <a:gd name="T10" fmla="*/ 2147483647 w 105"/>
                  <a:gd name="T11" fmla="*/ 2147483647 h 97"/>
                  <a:gd name="T12" fmla="*/ 2147483647 w 105"/>
                  <a:gd name="T13" fmla="*/ 2147483647 h 97"/>
                  <a:gd name="T14" fmla="*/ 2147483647 w 105"/>
                  <a:gd name="T15" fmla="*/ 2147483647 h 97"/>
                  <a:gd name="T16" fmla="*/ 2147483647 w 105"/>
                  <a:gd name="T17" fmla="*/ 2147483647 h 97"/>
                  <a:gd name="T18" fmla="*/ 2147483647 w 105"/>
                  <a:gd name="T19" fmla="*/ 2147483647 h 97"/>
                  <a:gd name="T20" fmla="*/ 2147483647 w 105"/>
                  <a:gd name="T21" fmla="*/ 2147483647 h 97"/>
                  <a:gd name="T22" fmla="*/ 2147483647 w 105"/>
                  <a:gd name="T23" fmla="*/ 2147483647 h 97"/>
                  <a:gd name="T24" fmla="*/ 2147483647 w 105"/>
                  <a:gd name="T25" fmla="*/ 2147483647 h 97"/>
                  <a:gd name="T26" fmla="*/ 0 w 105"/>
                  <a:gd name="T27" fmla="*/ 2147483647 h 97"/>
                  <a:gd name="T28" fmla="*/ 0 w 105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5"/>
                  <a:gd name="T46" fmla="*/ 0 h 97"/>
                  <a:gd name="T47" fmla="*/ 105 w 105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5" h="97">
                    <a:moveTo>
                      <a:pt x="0" y="0"/>
                    </a:moveTo>
                    <a:lnTo>
                      <a:pt x="105" y="0"/>
                    </a:lnTo>
                    <a:lnTo>
                      <a:pt x="105" y="25"/>
                    </a:lnTo>
                    <a:lnTo>
                      <a:pt x="105" y="28"/>
                    </a:lnTo>
                    <a:lnTo>
                      <a:pt x="104" y="36"/>
                    </a:lnTo>
                    <a:lnTo>
                      <a:pt x="103" y="43"/>
                    </a:lnTo>
                    <a:lnTo>
                      <a:pt x="99" y="53"/>
                    </a:lnTo>
                    <a:lnTo>
                      <a:pt x="93" y="63"/>
                    </a:lnTo>
                    <a:lnTo>
                      <a:pt x="84" y="73"/>
                    </a:lnTo>
                    <a:lnTo>
                      <a:pt x="72" y="83"/>
                    </a:lnTo>
                    <a:lnTo>
                      <a:pt x="55" y="91"/>
                    </a:lnTo>
                    <a:lnTo>
                      <a:pt x="34" y="94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13">
                <a:extLst>
                  <a:ext uri="{FF2B5EF4-FFF2-40B4-BE49-F238E27FC236}">
                    <a16:creationId xmlns:a16="http://schemas.microsoft.com/office/drawing/2014/main" id="{0E5359A4-0A7C-4148-803C-AC231B196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475" y="3213101"/>
                <a:ext cx="55563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2147483647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6" y="36"/>
                    </a:lnTo>
                    <a:lnTo>
                      <a:pt x="103" y="43"/>
                    </a:lnTo>
                    <a:lnTo>
                      <a:pt x="99" y="53"/>
                    </a:lnTo>
                    <a:lnTo>
                      <a:pt x="94" y="63"/>
                    </a:lnTo>
                    <a:lnTo>
                      <a:pt x="85" y="73"/>
                    </a:lnTo>
                    <a:lnTo>
                      <a:pt x="72" y="83"/>
                    </a:lnTo>
                    <a:lnTo>
                      <a:pt x="56" y="91"/>
                    </a:lnTo>
                    <a:lnTo>
                      <a:pt x="35" y="94"/>
                    </a:lnTo>
                    <a:lnTo>
                      <a:pt x="9" y="97"/>
                    </a:lnTo>
                    <a:lnTo>
                      <a:pt x="1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14">
                <a:extLst>
                  <a:ext uri="{FF2B5EF4-FFF2-40B4-BE49-F238E27FC236}">
                    <a16:creationId xmlns:a16="http://schemas.microsoft.com/office/drawing/2014/main" id="{B61EC68D-9ACC-4BB3-93FB-ECD369768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450" y="3382963"/>
                <a:ext cx="55563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6" y="35"/>
                    </a:lnTo>
                    <a:lnTo>
                      <a:pt x="103" y="44"/>
                    </a:lnTo>
                    <a:lnTo>
                      <a:pt x="100" y="52"/>
                    </a:lnTo>
                    <a:lnTo>
                      <a:pt x="93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15">
                <a:extLst>
                  <a:ext uri="{FF2B5EF4-FFF2-40B4-BE49-F238E27FC236}">
                    <a16:creationId xmlns:a16="http://schemas.microsoft.com/office/drawing/2014/main" id="{B34493BA-3095-4222-9185-60E0B92F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025" y="3382963"/>
                <a:ext cx="57150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4" y="35"/>
                    </a:lnTo>
                    <a:lnTo>
                      <a:pt x="103" y="44"/>
                    </a:lnTo>
                    <a:lnTo>
                      <a:pt x="99" y="52"/>
                    </a:lnTo>
                    <a:lnTo>
                      <a:pt x="93" y="64"/>
                    </a:lnTo>
                    <a:lnTo>
                      <a:pt x="84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7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16">
                <a:extLst>
                  <a:ext uri="{FF2B5EF4-FFF2-40B4-BE49-F238E27FC236}">
                    <a16:creationId xmlns:a16="http://schemas.microsoft.com/office/drawing/2014/main" id="{7D4C842D-1111-49EF-8398-3E02C3234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600" y="3382963"/>
                <a:ext cx="55563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6" y="35"/>
                    </a:lnTo>
                    <a:lnTo>
                      <a:pt x="104" y="44"/>
                    </a:lnTo>
                    <a:lnTo>
                      <a:pt x="100" y="52"/>
                    </a:lnTo>
                    <a:lnTo>
                      <a:pt x="94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17">
                <a:extLst>
                  <a:ext uri="{FF2B5EF4-FFF2-40B4-BE49-F238E27FC236}">
                    <a16:creationId xmlns:a16="http://schemas.microsoft.com/office/drawing/2014/main" id="{5F756AAA-A28E-49F5-B73A-3E6FBA24E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0" y="3382963"/>
                <a:ext cx="57150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4" y="35"/>
                    </a:lnTo>
                    <a:lnTo>
                      <a:pt x="103" y="44"/>
                    </a:lnTo>
                    <a:lnTo>
                      <a:pt x="100" y="52"/>
                    </a:lnTo>
                    <a:lnTo>
                      <a:pt x="93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7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18">
                <a:extLst>
                  <a:ext uri="{FF2B5EF4-FFF2-40B4-BE49-F238E27FC236}">
                    <a16:creationId xmlns:a16="http://schemas.microsoft.com/office/drawing/2014/main" id="{8E891F83-9C39-4861-A770-D5EF15E35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3382963"/>
                <a:ext cx="57150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4" y="36"/>
                    </a:lnTo>
                    <a:lnTo>
                      <a:pt x="103" y="45"/>
                    </a:lnTo>
                    <a:lnTo>
                      <a:pt x="99" y="55"/>
                    </a:lnTo>
                    <a:lnTo>
                      <a:pt x="93" y="65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5" y="91"/>
                    </a:lnTo>
                    <a:lnTo>
                      <a:pt x="35" y="96"/>
                    </a:lnTo>
                    <a:lnTo>
                      <a:pt x="7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19">
                <a:extLst>
                  <a:ext uri="{FF2B5EF4-FFF2-40B4-BE49-F238E27FC236}">
                    <a16:creationId xmlns:a16="http://schemas.microsoft.com/office/drawing/2014/main" id="{77558997-3F59-400D-9171-28E4E297E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750" y="3382963"/>
                <a:ext cx="55563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5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4" y="65"/>
                    </a:lnTo>
                    <a:lnTo>
                      <a:pt x="85" y="75"/>
                    </a:lnTo>
                    <a:lnTo>
                      <a:pt x="73" y="84"/>
                    </a:lnTo>
                    <a:lnTo>
                      <a:pt x="56" y="91"/>
                    </a:lnTo>
                    <a:lnTo>
                      <a:pt x="35" y="96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20">
                <a:extLst>
                  <a:ext uri="{FF2B5EF4-FFF2-40B4-BE49-F238E27FC236}">
                    <a16:creationId xmlns:a16="http://schemas.microsoft.com/office/drawing/2014/main" id="{B5EB2468-53FD-41CE-8899-945D9635A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325" y="3382963"/>
                <a:ext cx="57150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5" y="30"/>
                    </a:lnTo>
                    <a:lnTo>
                      <a:pt x="105" y="36"/>
                    </a:lnTo>
                    <a:lnTo>
                      <a:pt x="102" y="45"/>
                    </a:lnTo>
                    <a:lnTo>
                      <a:pt x="98" y="55"/>
                    </a:lnTo>
                    <a:lnTo>
                      <a:pt x="93" y="65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5" y="91"/>
                    </a:lnTo>
                    <a:lnTo>
                      <a:pt x="34" y="96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21">
                <a:extLst>
                  <a:ext uri="{FF2B5EF4-FFF2-40B4-BE49-F238E27FC236}">
                    <a16:creationId xmlns:a16="http://schemas.microsoft.com/office/drawing/2014/main" id="{91017D33-C40E-4C1A-82DF-9591E6A11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3382963"/>
                <a:ext cx="55563" cy="52388"/>
              </a:xfrm>
              <a:custGeom>
                <a:avLst/>
                <a:gdLst>
                  <a:gd name="T0" fmla="*/ 0 w 105"/>
                  <a:gd name="T1" fmla="*/ 0 h 97"/>
                  <a:gd name="T2" fmla="*/ 2147483647 w 105"/>
                  <a:gd name="T3" fmla="*/ 0 h 97"/>
                  <a:gd name="T4" fmla="*/ 2147483647 w 105"/>
                  <a:gd name="T5" fmla="*/ 2147483647 h 97"/>
                  <a:gd name="T6" fmla="*/ 2147483647 w 105"/>
                  <a:gd name="T7" fmla="*/ 2147483647 h 97"/>
                  <a:gd name="T8" fmla="*/ 2147483647 w 105"/>
                  <a:gd name="T9" fmla="*/ 2147483647 h 97"/>
                  <a:gd name="T10" fmla="*/ 2147483647 w 105"/>
                  <a:gd name="T11" fmla="*/ 2147483647 h 97"/>
                  <a:gd name="T12" fmla="*/ 2147483647 w 105"/>
                  <a:gd name="T13" fmla="*/ 2147483647 h 97"/>
                  <a:gd name="T14" fmla="*/ 2147483647 w 105"/>
                  <a:gd name="T15" fmla="*/ 2147483647 h 97"/>
                  <a:gd name="T16" fmla="*/ 2147483647 w 105"/>
                  <a:gd name="T17" fmla="*/ 2147483647 h 97"/>
                  <a:gd name="T18" fmla="*/ 2147483647 w 105"/>
                  <a:gd name="T19" fmla="*/ 2147483647 h 97"/>
                  <a:gd name="T20" fmla="*/ 2147483647 w 105"/>
                  <a:gd name="T21" fmla="*/ 2147483647 h 97"/>
                  <a:gd name="T22" fmla="*/ 2147483647 w 105"/>
                  <a:gd name="T23" fmla="*/ 2147483647 h 97"/>
                  <a:gd name="T24" fmla="*/ 2147483647 w 105"/>
                  <a:gd name="T25" fmla="*/ 2147483647 h 97"/>
                  <a:gd name="T26" fmla="*/ 0 w 105"/>
                  <a:gd name="T27" fmla="*/ 2147483647 h 97"/>
                  <a:gd name="T28" fmla="*/ 0 w 105"/>
                  <a:gd name="T29" fmla="*/ 2147483647 h 97"/>
                  <a:gd name="T30" fmla="*/ 0 w 105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7"/>
                  <a:gd name="T50" fmla="*/ 105 w 105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7">
                    <a:moveTo>
                      <a:pt x="0" y="0"/>
                    </a:moveTo>
                    <a:lnTo>
                      <a:pt x="105" y="0"/>
                    </a:lnTo>
                    <a:lnTo>
                      <a:pt x="105" y="26"/>
                    </a:lnTo>
                    <a:lnTo>
                      <a:pt x="105" y="30"/>
                    </a:lnTo>
                    <a:lnTo>
                      <a:pt x="104" y="36"/>
                    </a:lnTo>
                    <a:lnTo>
                      <a:pt x="103" y="45"/>
                    </a:lnTo>
                    <a:lnTo>
                      <a:pt x="99" y="55"/>
                    </a:lnTo>
                    <a:lnTo>
                      <a:pt x="93" y="65"/>
                    </a:lnTo>
                    <a:lnTo>
                      <a:pt x="84" y="75"/>
                    </a:lnTo>
                    <a:lnTo>
                      <a:pt x="72" y="84"/>
                    </a:lnTo>
                    <a:lnTo>
                      <a:pt x="55" y="91"/>
                    </a:lnTo>
                    <a:lnTo>
                      <a:pt x="34" y="96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22">
                <a:extLst>
                  <a:ext uri="{FF2B5EF4-FFF2-40B4-BE49-F238E27FC236}">
                    <a16:creationId xmlns:a16="http://schemas.microsoft.com/office/drawing/2014/main" id="{A4BD9F42-BA65-49C5-8FCA-6EFF2D87A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475" y="3382963"/>
                <a:ext cx="55563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2147483647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6" y="36"/>
                    </a:lnTo>
                    <a:lnTo>
                      <a:pt x="103" y="45"/>
                    </a:lnTo>
                    <a:lnTo>
                      <a:pt x="99" y="55"/>
                    </a:lnTo>
                    <a:lnTo>
                      <a:pt x="94" y="65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6" y="91"/>
                    </a:lnTo>
                    <a:lnTo>
                      <a:pt x="35" y="96"/>
                    </a:lnTo>
                    <a:lnTo>
                      <a:pt x="9" y="97"/>
                    </a:lnTo>
                    <a:lnTo>
                      <a:pt x="1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23">
                <a:extLst>
                  <a:ext uri="{FF2B5EF4-FFF2-40B4-BE49-F238E27FC236}">
                    <a16:creationId xmlns:a16="http://schemas.microsoft.com/office/drawing/2014/main" id="{9E8B66EB-4145-4CD5-926B-58475108C8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025" y="3059113"/>
                <a:ext cx="1593850" cy="587375"/>
              </a:xfrm>
              <a:custGeom>
                <a:avLst/>
                <a:gdLst>
                  <a:gd name="T0" fmla="*/ 2147483647 w 3014"/>
                  <a:gd name="T1" fmla="*/ 2147483647 h 1112"/>
                  <a:gd name="T2" fmla="*/ 2147483647 w 3014"/>
                  <a:gd name="T3" fmla="*/ 2147483647 h 1112"/>
                  <a:gd name="T4" fmla="*/ 2147483647 w 3014"/>
                  <a:gd name="T5" fmla="*/ 2147483647 h 1112"/>
                  <a:gd name="T6" fmla="*/ 2147483647 w 3014"/>
                  <a:gd name="T7" fmla="*/ 2147483647 h 1112"/>
                  <a:gd name="T8" fmla="*/ 2147483647 w 3014"/>
                  <a:gd name="T9" fmla="*/ 2147483647 h 1112"/>
                  <a:gd name="T10" fmla="*/ 2147483647 w 3014"/>
                  <a:gd name="T11" fmla="*/ 2147483647 h 1112"/>
                  <a:gd name="T12" fmla="*/ 2147483647 w 3014"/>
                  <a:gd name="T13" fmla="*/ 2147483647 h 1112"/>
                  <a:gd name="T14" fmla="*/ 2147483647 w 3014"/>
                  <a:gd name="T15" fmla="*/ 2147483647 h 1112"/>
                  <a:gd name="T16" fmla="*/ 2147483647 w 3014"/>
                  <a:gd name="T17" fmla="*/ 2147483647 h 1112"/>
                  <a:gd name="T18" fmla="*/ 2147483647 w 3014"/>
                  <a:gd name="T19" fmla="*/ 2147483647 h 1112"/>
                  <a:gd name="T20" fmla="*/ 2147483647 w 3014"/>
                  <a:gd name="T21" fmla="*/ 2147483647 h 1112"/>
                  <a:gd name="T22" fmla="*/ 2147483647 w 3014"/>
                  <a:gd name="T23" fmla="*/ 2147483647 h 1112"/>
                  <a:gd name="T24" fmla="*/ 2147483647 w 3014"/>
                  <a:gd name="T25" fmla="*/ 2147483647 h 1112"/>
                  <a:gd name="T26" fmla="*/ 2147483647 w 3014"/>
                  <a:gd name="T27" fmla="*/ 2147483647 h 1112"/>
                  <a:gd name="T28" fmla="*/ 2147483647 w 3014"/>
                  <a:gd name="T29" fmla="*/ 2147483647 h 1112"/>
                  <a:gd name="T30" fmla="*/ 2147483647 w 3014"/>
                  <a:gd name="T31" fmla="*/ 2147483647 h 1112"/>
                  <a:gd name="T32" fmla="*/ 2147483647 w 3014"/>
                  <a:gd name="T33" fmla="*/ 2147483647 h 1112"/>
                  <a:gd name="T34" fmla="*/ 2147483647 w 3014"/>
                  <a:gd name="T35" fmla="*/ 2147483647 h 1112"/>
                  <a:gd name="T36" fmla="*/ 2147483647 w 3014"/>
                  <a:gd name="T37" fmla="*/ 2147483647 h 1112"/>
                  <a:gd name="T38" fmla="*/ 2147483647 w 3014"/>
                  <a:gd name="T39" fmla="*/ 2147483647 h 1112"/>
                  <a:gd name="T40" fmla="*/ 2147483647 w 3014"/>
                  <a:gd name="T41" fmla="*/ 2147483647 h 1112"/>
                  <a:gd name="T42" fmla="*/ 2147483647 w 3014"/>
                  <a:gd name="T43" fmla="*/ 2147483647 h 1112"/>
                  <a:gd name="T44" fmla="*/ 2147483647 w 3014"/>
                  <a:gd name="T45" fmla="*/ 2147483647 h 1112"/>
                  <a:gd name="T46" fmla="*/ 2147483647 w 3014"/>
                  <a:gd name="T47" fmla="*/ 2147483647 h 1112"/>
                  <a:gd name="T48" fmla="*/ 2147483647 w 3014"/>
                  <a:gd name="T49" fmla="*/ 2147483647 h 1112"/>
                  <a:gd name="T50" fmla="*/ 2147483647 w 3014"/>
                  <a:gd name="T51" fmla="*/ 2147483647 h 1112"/>
                  <a:gd name="T52" fmla="*/ 0 w 3014"/>
                  <a:gd name="T53" fmla="*/ 0 h 1112"/>
                  <a:gd name="T54" fmla="*/ 2147483647 w 3014"/>
                  <a:gd name="T55" fmla="*/ 0 h 1112"/>
                  <a:gd name="T56" fmla="*/ 2147483647 w 3014"/>
                  <a:gd name="T57" fmla="*/ 2147483647 h 1112"/>
                  <a:gd name="T58" fmla="*/ 2147483647 w 3014"/>
                  <a:gd name="T59" fmla="*/ 2147483647 h 1112"/>
                  <a:gd name="T60" fmla="*/ 2147483647 w 3014"/>
                  <a:gd name="T61" fmla="*/ 2147483647 h 1112"/>
                  <a:gd name="T62" fmla="*/ 2147483647 w 3014"/>
                  <a:gd name="T63" fmla="*/ 2147483647 h 1112"/>
                  <a:gd name="T64" fmla="*/ 2147483647 w 3014"/>
                  <a:gd name="T65" fmla="*/ 2147483647 h 1112"/>
                  <a:gd name="T66" fmla="*/ 2147483647 w 3014"/>
                  <a:gd name="T67" fmla="*/ 2147483647 h 1112"/>
                  <a:gd name="T68" fmla="*/ 2147483647 w 3014"/>
                  <a:gd name="T69" fmla="*/ 2147483647 h 1112"/>
                  <a:gd name="T70" fmla="*/ 2147483647 w 3014"/>
                  <a:gd name="T71" fmla="*/ 2147483647 h 1112"/>
                  <a:gd name="T72" fmla="*/ 2147483647 w 3014"/>
                  <a:gd name="T73" fmla="*/ 2147483647 h 1112"/>
                  <a:gd name="T74" fmla="*/ 2147483647 w 3014"/>
                  <a:gd name="T75" fmla="*/ 2147483647 h 1112"/>
                  <a:gd name="T76" fmla="*/ 2147483647 w 3014"/>
                  <a:gd name="T77" fmla="*/ 2147483647 h 1112"/>
                  <a:gd name="T78" fmla="*/ 2147483647 w 3014"/>
                  <a:gd name="T79" fmla="*/ 2147483647 h 1112"/>
                  <a:gd name="T80" fmla="*/ 2147483647 w 3014"/>
                  <a:gd name="T81" fmla="*/ 2147483647 h 1112"/>
                  <a:gd name="T82" fmla="*/ 0 w 3014"/>
                  <a:gd name="T83" fmla="*/ 2147483647 h 1112"/>
                  <a:gd name="T84" fmla="*/ 0 w 3014"/>
                  <a:gd name="T85" fmla="*/ 0 h 11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14"/>
                  <a:gd name="T130" fmla="*/ 0 h 1112"/>
                  <a:gd name="T131" fmla="*/ 3014 w 3014"/>
                  <a:gd name="T132" fmla="*/ 1112 h 11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14" h="1112">
                    <a:moveTo>
                      <a:pt x="96" y="97"/>
                    </a:moveTo>
                    <a:lnTo>
                      <a:pt x="96" y="905"/>
                    </a:lnTo>
                    <a:lnTo>
                      <a:pt x="2549" y="905"/>
                    </a:lnTo>
                    <a:lnTo>
                      <a:pt x="2599" y="904"/>
                    </a:lnTo>
                    <a:lnTo>
                      <a:pt x="2643" y="897"/>
                    </a:lnTo>
                    <a:lnTo>
                      <a:pt x="2684" y="887"/>
                    </a:lnTo>
                    <a:lnTo>
                      <a:pt x="2721" y="872"/>
                    </a:lnTo>
                    <a:lnTo>
                      <a:pt x="2753" y="854"/>
                    </a:lnTo>
                    <a:lnTo>
                      <a:pt x="2781" y="834"/>
                    </a:lnTo>
                    <a:lnTo>
                      <a:pt x="2806" y="813"/>
                    </a:lnTo>
                    <a:lnTo>
                      <a:pt x="2829" y="790"/>
                    </a:lnTo>
                    <a:lnTo>
                      <a:pt x="2847" y="765"/>
                    </a:lnTo>
                    <a:lnTo>
                      <a:pt x="2864" y="739"/>
                    </a:lnTo>
                    <a:lnTo>
                      <a:pt x="2877" y="712"/>
                    </a:lnTo>
                    <a:lnTo>
                      <a:pt x="2888" y="688"/>
                    </a:lnTo>
                    <a:lnTo>
                      <a:pt x="2897" y="661"/>
                    </a:lnTo>
                    <a:lnTo>
                      <a:pt x="2903" y="638"/>
                    </a:lnTo>
                    <a:lnTo>
                      <a:pt x="2908" y="615"/>
                    </a:lnTo>
                    <a:lnTo>
                      <a:pt x="2913" y="594"/>
                    </a:lnTo>
                    <a:lnTo>
                      <a:pt x="2916" y="576"/>
                    </a:lnTo>
                    <a:lnTo>
                      <a:pt x="2917" y="561"/>
                    </a:lnTo>
                    <a:lnTo>
                      <a:pt x="2918" y="548"/>
                    </a:lnTo>
                    <a:lnTo>
                      <a:pt x="2918" y="540"/>
                    </a:lnTo>
                    <a:lnTo>
                      <a:pt x="2918" y="535"/>
                    </a:lnTo>
                    <a:lnTo>
                      <a:pt x="2918" y="97"/>
                    </a:lnTo>
                    <a:lnTo>
                      <a:pt x="96" y="97"/>
                    </a:lnTo>
                    <a:close/>
                    <a:moveTo>
                      <a:pt x="0" y="0"/>
                    </a:moveTo>
                    <a:lnTo>
                      <a:pt x="3014" y="0"/>
                    </a:lnTo>
                    <a:lnTo>
                      <a:pt x="3014" y="960"/>
                    </a:lnTo>
                    <a:lnTo>
                      <a:pt x="3012" y="976"/>
                    </a:lnTo>
                    <a:lnTo>
                      <a:pt x="3003" y="990"/>
                    </a:lnTo>
                    <a:lnTo>
                      <a:pt x="2990" y="998"/>
                    </a:lnTo>
                    <a:lnTo>
                      <a:pt x="2974" y="1001"/>
                    </a:lnTo>
                    <a:lnTo>
                      <a:pt x="2360" y="1002"/>
                    </a:lnTo>
                    <a:lnTo>
                      <a:pt x="2360" y="1112"/>
                    </a:lnTo>
                    <a:lnTo>
                      <a:pt x="2264" y="1112"/>
                    </a:lnTo>
                    <a:lnTo>
                      <a:pt x="2264" y="1002"/>
                    </a:lnTo>
                    <a:lnTo>
                      <a:pt x="750" y="1002"/>
                    </a:lnTo>
                    <a:lnTo>
                      <a:pt x="750" y="1094"/>
                    </a:lnTo>
                    <a:lnTo>
                      <a:pt x="655" y="1094"/>
                    </a:lnTo>
                    <a:lnTo>
                      <a:pt x="655" y="1002"/>
                    </a:lnTo>
                    <a:lnTo>
                      <a:pt x="0" y="10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그룹 59">
              <a:extLst>
                <a:ext uri="{FF2B5EF4-FFF2-40B4-BE49-F238E27FC236}">
                  <a16:creationId xmlns:a16="http://schemas.microsoft.com/office/drawing/2014/main" id="{F374F717-1F19-4618-BC67-06B42CE01D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97025" y="3196500"/>
              <a:ext cx="367494" cy="135431"/>
              <a:chOff x="1597025" y="3059113"/>
              <a:chExt cx="1593850" cy="587375"/>
            </a:xfrm>
          </p:grpSpPr>
          <p:sp>
            <p:nvSpPr>
              <p:cNvPr id="338" name="Freeform 8">
                <a:extLst>
                  <a:ext uri="{FF2B5EF4-FFF2-40B4-BE49-F238E27FC236}">
                    <a16:creationId xmlns:a16="http://schemas.microsoft.com/office/drawing/2014/main" id="{12E4F2AB-3248-4672-8E0C-5AB0A7092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475" y="3382963"/>
                <a:ext cx="55563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6" y="35"/>
                    </a:lnTo>
                    <a:lnTo>
                      <a:pt x="104" y="44"/>
                    </a:lnTo>
                    <a:lnTo>
                      <a:pt x="100" y="52"/>
                    </a:lnTo>
                    <a:lnTo>
                      <a:pt x="94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9">
                <a:extLst>
                  <a:ext uri="{FF2B5EF4-FFF2-40B4-BE49-F238E27FC236}">
                    <a16:creationId xmlns:a16="http://schemas.microsoft.com/office/drawing/2014/main" id="{AB26A272-10B0-46A5-B980-46B112A47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3213101"/>
                <a:ext cx="57150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4" y="36"/>
                    </a:lnTo>
                    <a:lnTo>
                      <a:pt x="103" y="43"/>
                    </a:lnTo>
                    <a:lnTo>
                      <a:pt x="99" y="53"/>
                    </a:lnTo>
                    <a:lnTo>
                      <a:pt x="93" y="63"/>
                    </a:lnTo>
                    <a:lnTo>
                      <a:pt x="85" y="73"/>
                    </a:lnTo>
                    <a:lnTo>
                      <a:pt x="72" y="83"/>
                    </a:lnTo>
                    <a:lnTo>
                      <a:pt x="55" y="91"/>
                    </a:lnTo>
                    <a:lnTo>
                      <a:pt x="35" y="94"/>
                    </a:lnTo>
                    <a:lnTo>
                      <a:pt x="7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10">
                <a:extLst>
                  <a:ext uri="{FF2B5EF4-FFF2-40B4-BE49-F238E27FC236}">
                    <a16:creationId xmlns:a16="http://schemas.microsoft.com/office/drawing/2014/main" id="{B9F3B4B9-1629-4285-8DFA-A0BBC3689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750" y="3213101"/>
                <a:ext cx="55563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5" y="36"/>
                    </a:lnTo>
                    <a:lnTo>
                      <a:pt x="104" y="43"/>
                    </a:lnTo>
                    <a:lnTo>
                      <a:pt x="100" y="53"/>
                    </a:lnTo>
                    <a:lnTo>
                      <a:pt x="94" y="63"/>
                    </a:lnTo>
                    <a:lnTo>
                      <a:pt x="85" y="73"/>
                    </a:lnTo>
                    <a:lnTo>
                      <a:pt x="73" y="83"/>
                    </a:lnTo>
                    <a:lnTo>
                      <a:pt x="56" y="91"/>
                    </a:lnTo>
                    <a:lnTo>
                      <a:pt x="35" y="94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11">
                <a:extLst>
                  <a:ext uri="{FF2B5EF4-FFF2-40B4-BE49-F238E27FC236}">
                    <a16:creationId xmlns:a16="http://schemas.microsoft.com/office/drawing/2014/main" id="{9742EB9C-E6E6-4410-B2CA-C5C84E89F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325" y="3213101"/>
                <a:ext cx="57150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5" y="28"/>
                    </a:lnTo>
                    <a:lnTo>
                      <a:pt x="105" y="36"/>
                    </a:lnTo>
                    <a:lnTo>
                      <a:pt x="102" y="43"/>
                    </a:lnTo>
                    <a:lnTo>
                      <a:pt x="98" y="53"/>
                    </a:lnTo>
                    <a:lnTo>
                      <a:pt x="93" y="63"/>
                    </a:lnTo>
                    <a:lnTo>
                      <a:pt x="85" y="73"/>
                    </a:lnTo>
                    <a:lnTo>
                      <a:pt x="72" y="83"/>
                    </a:lnTo>
                    <a:lnTo>
                      <a:pt x="55" y="91"/>
                    </a:lnTo>
                    <a:lnTo>
                      <a:pt x="34" y="94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12">
                <a:extLst>
                  <a:ext uri="{FF2B5EF4-FFF2-40B4-BE49-F238E27FC236}">
                    <a16:creationId xmlns:a16="http://schemas.microsoft.com/office/drawing/2014/main" id="{BD4594AE-93F4-4527-8733-7AB0DC79D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3213101"/>
                <a:ext cx="55563" cy="50800"/>
              </a:xfrm>
              <a:custGeom>
                <a:avLst/>
                <a:gdLst>
                  <a:gd name="T0" fmla="*/ 0 w 105"/>
                  <a:gd name="T1" fmla="*/ 0 h 97"/>
                  <a:gd name="T2" fmla="*/ 2147483647 w 105"/>
                  <a:gd name="T3" fmla="*/ 0 h 97"/>
                  <a:gd name="T4" fmla="*/ 2147483647 w 105"/>
                  <a:gd name="T5" fmla="*/ 2147483647 h 97"/>
                  <a:gd name="T6" fmla="*/ 2147483647 w 105"/>
                  <a:gd name="T7" fmla="*/ 2147483647 h 97"/>
                  <a:gd name="T8" fmla="*/ 2147483647 w 105"/>
                  <a:gd name="T9" fmla="*/ 2147483647 h 97"/>
                  <a:gd name="T10" fmla="*/ 2147483647 w 105"/>
                  <a:gd name="T11" fmla="*/ 2147483647 h 97"/>
                  <a:gd name="T12" fmla="*/ 2147483647 w 105"/>
                  <a:gd name="T13" fmla="*/ 2147483647 h 97"/>
                  <a:gd name="T14" fmla="*/ 2147483647 w 105"/>
                  <a:gd name="T15" fmla="*/ 2147483647 h 97"/>
                  <a:gd name="T16" fmla="*/ 2147483647 w 105"/>
                  <a:gd name="T17" fmla="*/ 2147483647 h 97"/>
                  <a:gd name="T18" fmla="*/ 2147483647 w 105"/>
                  <a:gd name="T19" fmla="*/ 2147483647 h 97"/>
                  <a:gd name="T20" fmla="*/ 2147483647 w 105"/>
                  <a:gd name="T21" fmla="*/ 2147483647 h 97"/>
                  <a:gd name="T22" fmla="*/ 2147483647 w 105"/>
                  <a:gd name="T23" fmla="*/ 2147483647 h 97"/>
                  <a:gd name="T24" fmla="*/ 2147483647 w 105"/>
                  <a:gd name="T25" fmla="*/ 2147483647 h 97"/>
                  <a:gd name="T26" fmla="*/ 0 w 105"/>
                  <a:gd name="T27" fmla="*/ 2147483647 h 97"/>
                  <a:gd name="T28" fmla="*/ 0 w 105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5"/>
                  <a:gd name="T46" fmla="*/ 0 h 97"/>
                  <a:gd name="T47" fmla="*/ 105 w 105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5" h="97">
                    <a:moveTo>
                      <a:pt x="0" y="0"/>
                    </a:moveTo>
                    <a:lnTo>
                      <a:pt x="105" y="0"/>
                    </a:lnTo>
                    <a:lnTo>
                      <a:pt x="105" y="25"/>
                    </a:lnTo>
                    <a:lnTo>
                      <a:pt x="105" y="28"/>
                    </a:lnTo>
                    <a:lnTo>
                      <a:pt x="104" y="36"/>
                    </a:lnTo>
                    <a:lnTo>
                      <a:pt x="103" y="43"/>
                    </a:lnTo>
                    <a:lnTo>
                      <a:pt x="99" y="53"/>
                    </a:lnTo>
                    <a:lnTo>
                      <a:pt x="93" y="63"/>
                    </a:lnTo>
                    <a:lnTo>
                      <a:pt x="84" y="73"/>
                    </a:lnTo>
                    <a:lnTo>
                      <a:pt x="72" y="83"/>
                    </a:lnTo>
                    <a:lnTo>
                      <a:pt x="55" y="91"/>
                    </a:lnTo>
                    <a:lnTo>
                      <a:pt x="34" y="94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13">
                <a:extLst>
                  <a:ext uri="{FF2B5EF4-FFF2-40B4-BE49-F238E27FC236}">
                    <a16:creationId xmlns:a16="http://schemas.microsoft.com/office/drawing/2014/main" id="{A76882A5-6F9C-46FA-AAF4-5D9EEDDCB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475" y="3213101"/>
                <a:ext cx="55563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2147483647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6" y="36"/>
                    </a:lnTo>
                    <a:lnTo>
                      <a:pt x="103" y="43"/>
                    </a:lnTo>
                    <a:lnTo>
                      <a:pt x="99" y="53"/>
                    </a:lnTo>
                    <a:lnTo>
                      <a:pt x="94" y="63"/>
                    </a:lnTo>
                    <a:lnTo>
                      <a:pt x="85" y="73"/>
                    </a:lnTo>
                    <a:lnTo>
                      <a:pt x="72" y="83"/>
                    </a:lnTo>
                    <a:lnTo>
                      <a:pt x="56" y="91"/>
                    </a:lnTo>
                    <a:lnTo>
                      <a:pt x="35" y="94"/>
                    </a:lnTo>
                    <a:lnTo>
                      <a:pt x="9" y="97"/>
                    </a:lnTo>
                    <a:lnTo>
                      <a:pt x="1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14">
                <a:extLst>
                  <a:ext uri="{FF2B5EF4-FFF2-40B4-BE49-F238E27FC236}">
                    <a16:creationId xmlns:a16="http://schemas.microsoft.com/office/drawing/2014/main" id="{D0D0B100-7AA3-44F6-BB23-179129326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450" y="3382963"/>
                <a:ext cx="55563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6" y="35"/>
                    </a:lnTo>
                    <a:lnTo>
                      <a:pt x="103" y="44"/>
                    </a:lnTo>
                    <a:lnTo>
                      <a:pt x="100" y="52"/>
                    </a:lnTo>
                    <a:lnTo>
                      <a:pt x="93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15">
                <a:extLst>
                  <a:ext uri="{FF2B5EF4-FFF2-40B4-BE49-F238E27FC236}">
                    <a16:creationId xmlns:a16="http://schemas.microsoft.com/office/drawing/2014/main" id="{1F809E61-B669-4612-859D-AE8ED07E4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025" y="3382963"/>
                <a:ext cx="57150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4" y="35"/>
                    </a:lnTo>
                    <a:lnTo>
                      <a:pt x="103" y="44"/>
                    </a:lnTo>
                    <a:lnTo>
                      <a:pt x="99" y="52"/>
                    </a:lnTo>
                    <a:lnTo>
                      <a:pt x="93" y="64"/>
                    </a:lnTo>
                    <a:lnTo>
                      <a:pt x="84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7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6">
                <a:extLst>
                  <a:ext uri="{FF2B5EF4-FFF2-40B4-BE49-F238E27FC236}">
                    <a16:creationId xmlns:a16="http://schemas.microsoft.com/office/drawing/2014/main" id="{BDA6E8F9-F45C-4F6B-8E0C-01EB2B5EA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600" y="3382963"/>
                <a:ext cx="55563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6" y="35"/>
                    </a:lnTo>
                    <a:lnTo>
                      <a:pt x="104" y="44"/>
                    </a:lnTo>
                    <a:lnTo>
                      <a:pt x="100" y="52"/>
                    </a:lnTo>
                    <a:lnTo>
                      <a:pt x="94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7">
                <a:extLst>
                  <a:ext uri="{FF2B5EF4-FFF2-40B4-BE49-F238E27FC236}">
                    <a16:creationId xmlns:a16="http://schemas.microsoft.com/office/drawing/2014/main" id="{13E0F83C-FDBA-40BE-99BB-439A5252B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0" y="3382963"/>
                <a:ext cx="57150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4" y="35"/>
                    </a:lnTo>
                    <a:lnTo>
                      <a:pt x="103" y="44"/>
                    </a:lnTo>
                    <a:lnTo>
                      <a:pt x="100" y="52"/>
                    </a:lnTo>
                    <a:lnTo>
                      <a:pt x="93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7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8">
                <a:extLst>
                  <a:ext uri="{FF2B5EF4-FFF2-40B4-BE49-F238E27FC236}">
                    <a16:creationId xmlns:a16="http://schemas.microsoft.com/office/drawing/2014/main" id="{05EE53CF-FE7F-4B32-B47B-77B8DB8E3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3382963"/>
                <a:ext cx="57150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4" y="36"/>
                    </a:lnTo>
                    <a:lnTo>
                      <a:pt x="103" y="45"/>
                    </a:lnTo>
                    <a:lnTo>
                      <a:pt x="99" y="55"/>
                    </a:lnTo>
                    <a:lnTo>
                      <a:pt x="93" y="65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5" y="91"/>
                    </a:lnTo>
                    <a:lnTo>
                      <a:pt x="35" y="96"/>
                    </a:lnTo>
                    <a:lnTo>
                      <a:pt x="7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9">
                <a:extLst>
                  <a:ext uri="{FF2B5EF4-FFF2-40B4-BE49-F238E27FC236}">
                    <a16:creationId xmlns:a16="http://schemas.microsoft.com/office/drawing/2014/main" id="{41AEBE3A-5BD6-4D86-AA84-7A13308D5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750" y="3382963"/>
                <a:ext cx="55563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5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4" y="65"/>
                    </a:lnTo>
                    <a:lnTo>
                      <a:pt x="85" y="75"/>
                    </a:lnTo>
                    <a:lnTo>
                      <a:pt x="73" y="84"/>
                    </a:lnTo>
                    <a:lnTo>
                      <a:pt x="56" y="91"/>
                    </a:lnTo>
                    <a:lnTo>
                      <a:pt x="35" y="96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20">
                <a:extLst>
                  <a:ext uri="{FF2B5EF4-FFF2-40B4-BE49-F238E27FC236}">
                    <a16:creationId xmlns:a16="http://schemas.microsoft.com/office/drawing/2014/main" id="{C06AA618-671A-4B07-9AE5-A9F892F34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325" y="3382963"/>
                <a:ext cx="57150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5" y="30"/>
                    </a:lnTo>
                    <a:lnTo>
                      <a:pt x="105" y="36"/>
                    </a:lnTo>
                    <a:lnTo>
                      <a:pt x="102" y="45"/>
                    </a:lnTo>
                    <a:lnTo>
                      <a:pt x="98" y="55"/>
                    </a:lnTo>
                    <a:lnTo>
                      <a:pt x="93" y="65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5" y="91"/>
                    </a:lnTo>
                    <a:lnTo>
                      <a:pt x="34" y="96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21">
                <a:extLst>
                  <a:ext uri="{FF2B5EF4-FFF2-40B4-BE49-F238E27FC236}">
                    <a16:creationId xmlns:a16="http://schemas.microsoft.com/office/drawing/2014/main" id="{327540BB-08B3-4172-A7CC-C8D4BD389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3382963"/>
                <a:ext cx="55563" cy="52388"/>
              </a:xfrm>
              <a:custGeom>
                <a:avLst/>
                <a:gdLst>
                  <a:gd name="T0" fmla="*/ 0 w 105"/>
                  <a:gd name="T1" fmla="*/ 0 h 97"/>
                  <a:gd name="T2" fmla="*/ 2147483647 w 105"/>
                  <a:gd name="T3" fmla="*/ 0 h 97"/>
                  <a:gd name="T4" fmla="*/ 2147483647 w 105"/>
                  <a:gd name="T5" fmla="*/ 2147483647 h 97"/>
                  <a:gd name="T6" fmla="*/ 2147483647 w 105"/>
                  <a:gd name="T7" fmla="*/ 2147483647 h 97"/>
                  <a:gd name="T8" fmla="*/ 2147483647 w 105"/>
                  <a:gd name="T9" fmla="*/ 2147483647 h 97"/>
                  <a:gd name="T10" fmla="*/ 2147483647 w 105"/>
                  <a:gd name="T11" fmla="*/ 2147483647 h 97"/>
                  <a:gd name="T12" fmla="*/ 2147483647 w 105"/>
                  <a:gd name="T13" fmla="*/ 2147483647 h 97"/>
                  <a:gd name="T14" fmla="*/ 2147483647 w 105"/>
                  <a:gd name="T15" fmla="*/ 2147483647 h 97"/>
                  <a:gd name="T16" fmla="*/ 2147483647 w 105"/>
                  <a:gd name="T17" fmla="*/ 2147483647 h 97"/>
                  <a:gd name="T18" fmla="*/ 2147483647 w 105"/>
                  <a:gd name="T19" fmla="*/ 2147483647 h 97"/>
                  <a:gd name="T20" fmla="*/ 2147483647 w 105"/>
                  <a:gd name="T21" fmla="*/ 2147483647 h 97"/>
                  <a:gd name="T22" fmla="*/ 2147483647 w 105"/>
                  <a:gd name="T23" fmla="*/ 2147483647 h 97"/>
                  <a:gd name="T24" fmla="*/ 2147483647 w 105"/>
                  <a:gd name="T25" fmla="*/ 2147483647 h 97"/>
                  <a:gd name="T26" fmla="*/ 0 w 105"/>
                  <a:gd name="T27" fmla="*/ 2147483647 h 97"/>
                  <a:gd name="T28" fmla="*/ 0 w 105"/>
                  <a:gd name="T29" fmla="*/ 2147483647 h 97"/>
                  <a:gd name="T30" fmla="*/ 0 w 105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7"/>
                  <a:gd name="T50" fmla="*/ 105 w 105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7">
                    <a:moveTo>
                      <a:pt x="0" y="0"/>
                    </a:moveTo>
                    <a:lnTo>
                      <a:pt x="105" y="0"/>
                    </a:lnTo>
                    <a:lnTo>
                      <a:pt x="105" y="26"/>
                    </a:lnTo>
                    <a:lnTo>
                      <a:pt x="105" y="30"/>
                    </a:lnTo>
                    <a:lnTo>
                      <a:pt x="104" y="36"/>
                    </a:lnTo>
                    <a:lnTo>
                      <a:pt x="103" y="45"/>
                    </a:lnTo>
                    <a:lnTo>
                      <a:pt x="99" y="55"/>
                    </a:lnTo>
                    <a:lnTo>
                      <a:pt x="93" y="65"/>
                    </a:lnTo>
                    <a:lnTo>
                      <a:pt x="84" y="75"/>
                    </a:lnTo>
                    <a:lnTo>
                      <a:pt x="72" y="84"/>
                    </a:lnTo>
                    <a:lnTo>
                      <a:pt x="55" y="91"/>
                    </a:lnTo>
                    <a:lnTo>
                      <a:pt x="34" y="96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22">
                <a:extLst>
                  <a:ext uri="{FF2B5EF4-FFF2-40B4-BE49-F238E27FC236}">
                    <a16:creationId xmlns:a16="http://schemas.microsoft.com/office/drawing/2014/main" id="{6C1F6EAB-ABF6-4118-A39A-AA6BDA96A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475" y="3382963"/>
                <a:ext cx="55563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2147483647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6" y="36"/>
                    </a:lnTo>
                    <a:lnTo>
                      <a:pt x="103" y="45"/>
                    </a:lnTo>
                    <a:lnTo>
                      <a:pt x="99" y="55"/>
                    </a:lnTo>
                    <a:lnTo>
                      <a:pt x="94" y="65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6" y="91"/>
                    </a:lnTo>
                    <a:lnTo>
                      <a:pt x="35" y="96"/>
                    </a:lnTo>
                    <a:lnTo>
                      <a:pt x="9" y="97"/>
                    </a:lnTo>
                    <a:lnTo>
                      <a:pt x="1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23">
                <a:extLst>
                  <a:ext uri="{FF2B5EF4-FFF2-40B4-BE49-F238E27FC236}">
                    <a16:creationId xmlns:a16="http://schemas.microsoft.com/office/drawing/2014/main" id="{CA1A7481-541E-4326-AA4A-AC1AA0AC74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025" y="3059113"/>
                <a:ext cx="1593850" cy="587375"/>
              </a:xfrm>
              <a:custGeom>
                <a:avLst/>
                <a:gdLst>
                  <a:gd name="T0" fmla="*/ 2147483647 w 3014"/>
                  <a:gd name="T1" fmla="*/ 2147483647 h 1112"/>
                  <a:gd name="T2" fmla="*/ 2147483647 w 3014"/>
                  <a:gd name="T3" fmla="*/ 2147483647 h 1112"/>
                  <a:gd name="T4" fmla="*/ 2147483647 w 3014"/>
                  <a:gd name="T5" fmla="*/ 2147483647 h 1112"/>
                  <a:gd name="T6" fmla="*/ 2147483647 w 3014"/>
                  <a:gd name="T7" fmla="*/ 2147483647 h 1112"/>
                  <a:gd name="T8" fmla="*/ 2147483647 w 3014"/>
                  <a:gd name="T9" fmla="*/ 2147483647 h 1112"/>
                  <a:gd name="T10" fmla="*/ 2147483647 w 3014"/>
                  <a:gd name="T11" fmla="*/ 2147483647 h 1112"/>
                  <a:gd name="T12" fmla="*/ 2147483647 w 3014"/>
                  <a:gd name="T13" fmla="*/ 2147483647 h 1112"/>
                  <a:gd name="T14" fmla="*/ 2147483647 w 3014"/>
                  <a:gd name="T15" fmla="*/ 2147483647 h 1112"/>
                  <a:gd name="T16" fmla="*/ 2147483647 w 3014"/>
                  <a:gd name="T17" fmla="*/ 2147483647 h 1112"/>
                  <a:gd name="T18" fmla="*/ 2147483647 w 3014"/>
                  <a:gd name="T19" fmla="*/ 2147483647 h 1112"/>
                  <a:gd name="T20" fmla="*/ 2147483647 w 3014"/>
                  <a:gd name="T21" fmla="*/ 2147483647 h 1112"/>
                  <a:gd name="T22" fmla="*/ 2147483647 w 3014"/>
                  <a:gd name="T23" fmla="*/ 2147483647 h 1112"/>
                  <a:gd name="T24" fmla="*/ 2147483647 w 3014"/>
                  <a:gd name="T25" fmla="*/ 2147483647 h 1112"/>
                  <a:gd name="T26" fmla="*/ 2147483647 w 3014"/>
                  <a:gd name="T27" fmla="*/ 2147483647 h 1112"/>
                  <a:gd name="T28" fmla="*/ 2147483647 w 3014"/>
                  <a:gd name="T29" fmla="*/ 2147483647 h 1112"/>
                  <a:gd name="T30" fmla="*/ 2147483647 w 3014"/>
                  <a:gd name="T31" fmla="*/ 2147483647 h 1112"/>
                  <a:gd name="T32" fmla="*/ 2147483647 w 3014"/>
                  <a:gd name="T33" fmla="*/ 2147483647 h 1112"/>
                  <a:gd name="T34" fmla="*/ 2147483647 w 3014"/>
                  <a:gd name="T35" fmla="*/ 2147483647 h 1112"/>
                  <a:gd name="T36" fmla="*/ 2147483647 w 3014"/>
                  <a:gd name="T37" fmla="*/ 2147483647 h 1112"/>
                  <a:gd name="T38" fmla="*/ 2147483647 w 3014"/>
                  <a:gd name="T39" fmla="*/ 2147483647 h 1112"/>
                  <a:gd name="T40" fmla="*/ 2147483647 w 3014"/>
                  <a:gd name="T41" fmla="*/ 2147483647 h 1112"/>
                  <a:gd name="T42" fmla="*/ 2147483647 w 3014"/>
                  <a:gd name="T43" fmla="*/ 2147483647 h 1112"/>
                  <a:gd name="T44" fmla="*/ 2147483647 w 3014"/>
                  <a:gd name="T45" fmla="*/ 2147483647 h 1112"/>
                  <a:gd name="T46" fmla="*/ 2147483647 w 3014"/>
                  <a:gd name="T47" fmla="*/ 2147483647 h 1112"/>
                  <a:gd name="T48" fmla="*/ 2147483647 w 3014"/>
                  <a:gd name="T49" fmla="*/ 2147483647 h 1112"/>
                  <a:gd name="T50" fmla="*/ 2147483647 w 3014"/>
                  <a:gd name="T51" fmla="*/ 2147483647 h 1112"/>
                  <a:gd name="T52" fmla="*/ 0 w 3014"/>
                  <a:gd name="T53" fmla="*/ 0 h 1112"/>
                  <a:gd name="T54" fmla="*/ 2147483647 w 3014"/>
                  <a:gd name="T55" fmla="*/ 0 h 1112"/>
                  <a:gd name="T56" fmla="*/ 2147483647 w 3014"/>
                  <a:gd name="T57" fmla="*/ 2147483647 h 1112"/>
                  <a:gd name="T58" fmla="*/ 2147483647 w 3014"/>
                  <a:gd name="T59" fmla="*/ 2147483647 h 1112"/>
                  <a:gd name="T60" fmla="*/ 2147483647 w 3014"/>
                  <a:gd name="T61" fmla="*/ 2147483647 h 1112"/>
                  <a:gd name="T62" fmla="*/ 2147483647 w 3014"/>
                  <a:gd name="T63" fmla="*/ 2147483647 h 1112"/>
                  <a:gd name="T64" fmla="*/ 2147483647 w 3014"/>
                  <a:gd name="T65" fmla="*/ 2147483647 h 1112"/>
                  <a:gd name="T66" fmla="*/ 2147483647 w 3014"/>
                  <a:gd name="T67" fmla="*/ 2147483647 h 1112"/>
                  <a:gd name="T68" fmla="*/ 2147483647 w 3014"/>
                  <a:gd name="T69" fmla="*/ 2147483647 h 1112"/>
                  <a:gd name="T70" fmla="*/ 2147483647 w 3014"/>
                  <a:gd name="T71" fmla="*/ 2147483647 h 1112"/>
                  <a:gd name="T72" fmla="*/ 2147483647 w 3014"/>
                  <a:gd name="T73" fmla="*/ 2147483647 h 1112"/>
                  <a:gd name="T74" fmla="*/ 2147483647 w 3014"/>
                  <a:gd name="T75" fmla="*/ 2147483647 h 1112"/>
                  <a:gd name="T76" fmla="*/ 2147483647 w 3014"/>
                  <a:gd name="T77" fmla="*/ 2147483647 h 1112"/>
                  <a:gd name="T78" fmla="*/ 2147483647 w 3014"/>
                  <a:gd name="T79" fmla="*/ 2147483647 h 1112"/>
                  <a:gd name="T80" fmla="*/ 2147483647 w 3014"/>
                  <a:gd name="T81" fmla="*/ 2147483647 h 1112"/>
                  <a:gd name="T82" fmla="*/ 0 w 3014"/>
                  <a:gd name="T83" fmla="*/ 2147483647 h 1112"/>
                  <a:gd name="T84" fmla="*/ 0 w 3014"/>
                  <a:gd name="T85" fmla="*/ 0 h 11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14"/>
                  <a:gd name="T130" fmla="*/ 0 h 1112"/>
                  <a:gd name="T131" fmla="*/ 3014 w 3014"/>
                  <a:gd name="T132" fmla="*/ 1112 h 11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14" h="1112">
                    <a:moveTo>
                      <a:pt x="96" y="97"/>
                    </a:moveTo>
                    <a:lnTo>
                      <a:pt x="96" y="905"/>
                    </a:lnTo>
                    <a:lnTo>
                      <a:pt x="2549" y="905"/>
                    </a:lnTo>
                    <a:lnTo>
                      <a:pt x="2599" y="904"/>
                    </a:lnTo>
                    <a:lnTo>
                      <a:pt x="2643" y="897"/>
                    </a:lnTo>
                    <a:lnTo>
                      <a:pt x="2684" y="887"/>
                    </a:lnTo>
                    <a:lnTo>
                      <a:pt x="2721" y="872"/>
                    </a:lnTo>
                    <a:lnTo>
                      <a:pt x="2753" y="854"/>
                    </a:lnTo>
                    <a:lnTo>
                      <a:pt x="2781" y="834"/>
                    </a:lnTo>
                    <a:lnTo>
                      <a:pt x="2806" y="813"/>
                    </a:lnTo>
                    <a:lnTo>
                      <a:pt x="2829" y="790"/>
                    </a:lnTo>
                    <a:lnTo>
                      <a:pt x="2847" y="765"/>
                    </a:lnTo>
                    <a:lnTo>
                      <a:pt x="2864" y="739"/>
                    </a:lnTo>
                    <a:lnTo>
                      <a:pt x="2877" y="712"/>
                    </a:lnTo>
                    <a:lnTo>
                      <a:pt x="2888" y="688"/>
                    </a:lnTo>
                    <a:lnTo>
                      <a:pt x="2897" y="661"/>
                    </a:lnTo>
                    <a:lnTo>
                      <a:pt x="2903" y="638"/>
                    </a:lnTo>
                    <a:lnTo>
                      <a:pt x="2908" y="615"/>
                    </a:lnTo>
                    <a:lnTo>
                      <a:pt x="2913" y="594"/>
                    </a:lnTo>
                    <a:lnTo>
                      <a:pt x="2916" y="576"/>
                    </a:lnTo>
                    <a:lnTo>
                      <a:pt x="2917" y="561"/>
                    </a:lnTo>
                    <a:lnTo>
                      <a:pt x="2918" y="548"/>
                    </a:lnTo>
                    <a:lnTo>
                      <a:pt x="2918" y="540"/>
                    </a:lnTo>
                    <a:lnTo>
                      <a:pt x="2918" y="535"/>
                    </a:lnTo>
                    <a:lnTo>
                      <a:pt x="2918" y="97"/>
                    </a:lnTo>
                    <a:lnTo>
                      <a:pt x="96" y="97"/>
                    </a:lnTo>
                    <a:close/>
                    <a:moveTo>
                      <a:pt x="0" y="0"/>
                    </a:moveTo>
                    <a:lnTo>
                      <a:pt x="3014" y="0"/>
                    </a:lnTo>
                    <a:lnTo>
                      <a:pt x="3014" y="960"/>
                    </a:lnTo>
                    <a:lnTo>
                      <a:pt x="3012" y="976"/>
                    </a:lnTo>
                    <a:lnTo>
                      <a:pt x="3003" y="990"/>
                    </a:lnTo>
                    <a:lnTo>
                      <a:pt x="2990" y="998"/>
                    </a:lnTo>
                    <a:lnTo>
                      <a:pt x="2974" y="1001"/>
                    </a:lnTo>
                    <a:lnTo>
                      <a:pt x="2360" y="1002"/>
                    </a:lnTo>
                    <a:lnTo>
                      <a:pt x="2360" y="1112"/>
                    </a:lnTo>
                    <a:lnTo>
                      <a:pt x="2264" y="1112"/>
                    </a:lnTo>
                    <a:lnTo>
                      <a:pt x="2264" y="1002"/>
                    </a:lnTo>
                    <a:lnTo>
                      <a:pt x="750" y="1002"/>
                    </a:lnTo>
                    <a:lnTo>
                      <a:pt x="750" y="1094"/>
                    </a:lnTo>
                    <a:lnTo>
                      <a:pt x="655" y="1094"/>
                    </a:lnTo>
                    <a:lnTo>
                      <a:pt x="655" y="1002"/>
                    </a:lnTo>
                    <a:lnTo>
                      <a:pt x="0" y="10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" name="그룹 59">
              <a:extLst>
                <a:ext uri="{FF2B5EF4-FFF2-40B4-BE49-F238E27FC236}">
                  <a16:creationId xmlns:a16="http://schemas.microsoft.com/office/drawing/2014/main" id="{9F6C892B-C459-4FEB-9F29-C29B4F3839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97025" y="3324474"/>
              <a:ext cx="367494" cy="135431"/>
              <a:chOff x="1597025" y="3059113"/>
              <a:chExt cx="1593850" cy="587375"/>
            </a:xfrm>
          </p:grpSpPr>
          <p:sp>
            <p:nvSpPr>
              <p:cNvPr id="322" name="Freeform 8">
                <a:extLst>
                  <a:ext uri="{FF2B5EF4-FFF2-40B4-BE49-F238E27FC236}">
                    <a16:creationId xmlns:a16="http://schemas.microsoft.com/office/drawing/2014/main" id="{A07FC4A7-5C2D-4D81-BB75-7FBB3791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475" y="3382963"/>
                <a:ext cx="55563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6" y="35"/>
                    </a:lnTo>
                    <a:lnTo>
                      <a:pt x="104" y="44"/>
                    </a:lnTo>
                    <a:lnTo>
                      <a:pt x="100" y="52"/>
                    </a:lnTo>
                    <a:lnTo>
                      <a:pt x="94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9">
                <a:extLst>
                  <a:ext uri="{FF2B5EF4-FFF2-40B4-BE49-F238E27FC236}">
                    <a16:creationId xmlns:a16="http://schemas.microsoft.com/office/drawing/2014/main" id="{77B97E71-947E-4891-B18C-EEB91F54A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3213101"/>
                <a:ext cx="57150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4" y="36"/>
                    </a:lnTo>
                    <a:lnTo>
                      <a:pt x="103" y="43"/>
                    </a:lnTo>
                    <a:lnTo>
                      <a:pt x="99" y="53"/>
                    </a:lnTo>
                    <a:lnTo>
                      <a:pt x="93" y="63"/>
                    </a:lnTo>
                    <a:lnTo>
                      <a:pt x="85" y="73"/>
                    </a:lnTo>
                    <a:lnTo>
                      <a:pt x="72" y="83"/>
                    </a:lnTo>
                    <a:lnTo>
                      <a:pt x="55" y="91"/>
                    </a:lnTo>
                    <a:lnTo>
                      <a:pt x="35" y="94"/>
                    </a:lnTo>
                    <a:lnTo>
                      <a:pt x="7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10">
                <a:extLst>
                  <a:ext uri="{FF2B5EF4-FFF2-40B4-BE49-F238E27FC236}">
                    <a16:creationId xmlns:a16="http://schemas.microsoft.com/office/drawing/2014/main" id="{F16583B7-05CB-4534-87D5-393932096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750" y="3213101"/>
                <a:ext cx="55563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5" y="36"/>
                    </a:lnTo>
                    <a:lnTo>
                      <a:pt x="104" y="43"/>
                    </a:lnTo>
                    <a:lnTo>
                      <a:pt x="100" y="53"/>
                    </a:lnTo>
                    <a:lnTo>
                      <a:pt x="94" y="63"/>
                    </a:lnTo>
                    <a:lnTo>
                      <a:pt x="85" y="73"/>
                    </a:lnTo>
                    <a:lnTo>
                      <a:pt x="73" y="83"/>
                    </a:lnTo>
                    <a:lnTo>
                      <a:pt x="56" y="91"/>
                    </a:lnTo>
                    <a:lnTo>
                      <a:pt x="35" y="94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11">
                <a:extLst>
                  <a:ext uri="{FF2B5EF4-FFF2-40B4-BE49-F238E27FC236}">
                    <a16:creationId xmlns:a16="http://schemas.microsoft.com/office/drawing/2014/main" id="{235629CE-5C5B-413D-9A1A-80E9657C2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325" y="3213101"/>
                <a:ext cx="57150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5" y="28"/>
                    </a:lnTo>
                    <a:lnTo>
                      <a:pt x="105" y="36"/>
                    </a:lnTo>
                    <a:lnTo>
                      <a:pt x="102" y="43"/>
                    </a:lnTo>
                    <a:lnTo>
                      <a:pt x="98" y="53"/>
                    </a:lnTo>
                    <a:lnTo>
                      <a:pt x="93" y="63"/>
                    </a:lnTo>
                    <a:lnTo>
                      <a:pt x="85" y="73"/>
                    </a:lnTo>
                    <a:lnTo>
                      <a:pt x="72" y="83"/>
                    </a:lnTo>
                    <a:lnTo>
                      <a:pt x="55" y="91"/>
                    </a:lnTo>
                    <a:lnTo>
                      <a:pt x="34" y="94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12">
                <a:extLst>
                  <a:ext uri="{FF2B5EF4-FFF2-40B4-BE49-F238E27FC236}">
                    <a16:creationId xmlns:a16="http://schemas.microsoft.com/office/drawing/2014/main" id="{8D71686F-A6A1-4E8B-9226-56356413E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3213101"/>
                <a:ext cx="55563" cy="50800"/>
              </a:xfrm>
              <a:custGeom>
                <a:avLst/>
                <a:gdLst>
                  <a:gd name="T0" fmla="*/ 0 w 105"/>
                  <a:gd name="T1" fmla="*/ 0 h 97"/>
                  <a:gd name="T2" fmla="*/ 2147483647 w 105"/>
                  <a:gd name="T3" fmla="*/ 0 h 97"/>
                  <a:gd name="T4" fmla="*/ 2147483647 w 105"/>
                  <a:gd name="T5" fmla="*/ 2147483647 h 97"/>
                  <a:gd name="T6" fmla="*/ 2147483647 w 105"/>
                  <a:gd name="T7" fmla="*/ 2147483647 h 97"/>
                  <a:gd name="T8" fmla="*/ 2147483647 w 105"/>
                  <a:gd name="T9" fmla="*/ 2147483647 h 97"/>
                  <a:gd name="T10" fmla="*/ 2147483647 w 105"/>
                  <a:gd name="T11" fmla="*/ 2147483647 h 97"/>
                  <a:gd name="T12" fmla="*/ 2147483647 w 105"/>
                  <a:gd name="T13" fmla="*/ 2147483647 h 97"/>
                  <a:gd name="T14" fmla="*/ 2147483647 w 105"/>
                  <a:gd name="T15" fmla="*/ 2147483647 h 97"/>
                  <a:gd name="T16" fmla="*/ 2147483647 w 105"/>
                  <a:gd name="T17" fmla="*/ 2147483647 h 97"/>
                  <a:gd name="T18" fmla="*/ 2147483647 w 105"/>
                  <a:gd name="T19" fmla="*/ 2147483647 h 97"/>
                  <a:gd name="T20" fmla="*/ 2147483647 w 105"/>
                  <a:gd name="T21" fmla="*/ 2147483647 h 97"/>
                  <a:gd name="T22" fmla="*/ 2147483647 w 105"/>
                  <a:gd name="T23" fmla="*/ 2147483647 h 97"/>
                  <a:gd name="T24" fmla="*/ 2147483647 w 105"/>
                  <a:gd name="T25" fmla="*/ 2147483647 h 97"/>
                  <a:gd name="T26" fmla="*/ 0 w 105"/>
                  <a:gd name="T27" fmla="*/ 2147483647 h 97"/>
                  <a:gd name="T28" fmla="*/ 0 w 105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5"/>
                  <a:gd name="T46" fmla="*/ 0 h 97"/>
                  <a:gd name="T47" fmla="*/ 105 w 105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5" h="97">
                    <a:moveTo>
                      <a:pt x="0" y="0"/>
                    </a:moveTo>
                    <a:lnTo>
                      <a:pt x="105" y="0"/>
                    </a:lnTo>
                    <a:lnTo>
                      <a:pt x="105" y="25"/>
                    </a:lnTo>
                    <a:lnTo>
                      <a:pt x="105" y="28"/>
                    </a:lnTo>
                    <a:lnTo>
                      <a:pt x="104" y="36"/>
                    </a:lnTo>
                    <a:lnTo>
                      <a:pt x="103" y="43"/>
                    </a:lnTo>
                    <a:lnTo>
                      <a:pt x="99" y="53"/>
                    </a:lnTo>
                    <a:lnTo>
                      <a:pt x="93" y="63"/>
                    </a:lnTo>
                    <a:lnTo>
                      <a:pt x="84" y="73"/>
                    </a:lnTo>
                    <a:lnTo>
                      <a:pt x="72" y="83"/>
                    </a:lnTo>
                    <a:lnTo>
                      <a:pt x="55" y="91"/>
                    </a:lnTo>
                    <a:lnTo>
                      <a:pt x="34" y="94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13">
                <a:extLst>
                  <a:ext uri="{FF2B5EF4-FFF2-40B4-BE49-F238E27FC236}">
                    <a16:creationId xmlns:a16="http://schemas.microsoft.com/office/drawing/2014/main" id="{EFA82EAB-3196-47A2-B541-3CAD443BA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475" y="3213101"/>
                <a:ext cx="55563" cy="50800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2147483647 w 106"/>
                  <a:gd name="T27" fmla="*/ 2147483647 h 97"/>
                  <a:gd name="T28" fmla="*/ 0 w 106"/>
                  <a:gd name="T29" fmla="*/ 0 h 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7"/>
                  <a:gd name="T47" fmla="*/ 106 w 106"/>
                  <a:gd name="T48" fmla="*/ 97 h 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6" y="36"/>
                    </a:lnTo>
                    <a:lnTo>
                      <a:pt x="103" y="43"/>
                    </a:lnTo>
                    <a:lnTo>
                      <a:pt x="99" y="53"/>
                    </a:lnTo>
                    <a:lnTo>
                      <a:pt x="94" y="63"/>
                    </a:lnTo>
                    <a:lnTo>
                      <a:pt x="85" y="73"/>
                    </a:lnTo>
                    <a:lnTo>
                      <a:pt x="72" y="83"/>
                    </a:lnTo>
                    <a:lnTo>
                      <a:pt x="56" y="91"/>
                    </a:lnTo>
                    <a:lnTo>
                      <a:pt x="35" y="94"/>
                    </a:lnTo>
                    <a:lnTo>
                      <a:pt x="9" y="97"/>
                    </a:lnTo>
                    <a:lnTo>
                      <a:pt x="1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14">
                <a:extLst>
                  <a:ext uri="{FF2B5EF4-FFF2-40B4-BE49-F238E27FC236}">
                    <a16:creationId xmlns:a16="http://schemas.microsoft.com/office/drawing/2014/main" id="{E1341770-74E5-4ED6-84CC-981AF0DC6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450" y="3382963"/>
                <a:ext cx="55563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6" y="35"/>
                    </a:lnTo>
                    <a:lnTo>
                      <a:pt x="103" y="44"/>
                    </a:lnTo>
                    <a:lnTo>
                      <a:pt x="100" y="52"/>
                    </a:lnTo>
                    <a:lnTo>
                      <a:pt x="93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15">
                <a:extLst>
                  <a:ext uri="{FF2B5EF4-FFF2-40B4-BE49-F238E27FC236}">
                    <a16:creationId xmlns:a16="http://schemas.microsoft.com/office/drawing/2014/main" id="{C5851052-0FC5-437B-8ACF-98ECBEA90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025" y="3382963"/>
                <a:ext cx="57150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4" y="35"/>
                    </a:lnTo>
                    <a:lnTo>
                      <a:pt x="103" y="44"/>
                    </a:lnTo>
                    <a:lnTo>
                      <a:pt x="99" y="52"/>
                    </a:lnTo>
                    <a:lnTo>
                      <a:pt x="93" y="64"/>
                    </a:lnTo>
                    <a:lnTo>
                      <a:pt x="84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7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16">
                <a:extLst>
                  <a:ext uri="{FF2B5EF4-FFF2-40B4-BE49-F238E27FC236}">
                    <a16:creationId xmlns:a16="http://schemas.microsoft.com/office/drawing/2014/main" id="{79C6E922-2912-4A80-93CF-6C72C069E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600" y="3382963"/>
                <a:ext cx="55563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6" y="35"/>
                    </a:lnTo>
                    <a:lnTo>
                      <a:pt x="104" y="44"/>
                    </a:lnTo>
                    <a:lnTo>
                      <a:pt x="100" y="52"/>
                    </a:lnTo>
                    <a:lnTo>
                      <a:pt x="94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17">
                <a:extLst>
                  <a:ext uri="{FF2B5EF4-FFF2-40B4-BE49-F238E27FC236}">
                    <a16:creationId xmlns:a16="http://schemas.microsoft.com/office/drawing/2014/main" id="{6A6AD4C9-D971-42E2-B09D-0A6C045D8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0" y="3382963"/>
                <a:ext cx="57150" cy="50800"/>
              </a:xfrm>
              <a:custGeom>
                <a:avLst/>
                <a:gdLst>
                  <a:gd name="T0" fmla="*/ 0 w 106"/>
                  <a:gd name="T1" fmla="*/ 0 h 96"/>
                  <a:gd name="T2" fmla="*/ 2147483647 w 106"/>
                  <a:gd name="T3" fmla="*/ 0 h 96"/>
                  <a:gd name="T4" fmla="*/ 2147483647 w 106"/>
                  <a:gd name="T5" fmla="*/ 2147483647 h 96"/>
                  <a:gd name="T6" fmla="*/ 2147483647 w 106"/>
                  <a:gd name="T7" fmla="*/ 2147483647 h 96"/>
                  <a:gd name="T8" fmla="*/ 2147483647 w 106"/>
                  <a:gd name="T9" fmla="*/ 2147483647 h 96"/>
                  <a:gd name="T10" fmla="*/ 2147483647 w 106"/>
                  <a:gd name="T11" fmla="*/ 2147483647 h 96"/>
                  <a:gd name="T12" fmla="*/ 2147483647 w 106"/>
                  <a:gd name="T13" fmla="*/ 2147483647 h 96"/>
                  <a:gd name="T14" fmla="*/ 2147483647 w 106"/>
                  <a:gd name="T15" fmla="*/ 2147483647 h 96"/>
                  <a:gd name="T16" fmla="*/ 2147483647 w 106"/>
                  <a:gd name="T17" fmla="*/ 2147483647 h 96"/>
                  <a:gd name="T18" fmla="*/ 2147483647 w 106"/>
                  <a:gd name="T19" fmla="*/ 2147483647 h 96"/>
                  <a:gd name="T20" fmla="*/ 2147483647 w 106"/>
                  <a:gd name="T21" fmla="*/ 2147483647 h 96"/>
                  <a:gd name="T22" fmla="*/ 2147483647 w 106"/>
                  <a:gd name="T23" fmla="*/ 2147483647 h 96"/>
                  <a:gd name="T24" fmla="*/ 2147483647 w 106"/>
                  <a:gd name="T25" fmla="*/ 2147483647 h 96"/>
                  <a:gd name="T26" fmla="*/ 0 w 106"/>
                  <a:gd name="T27" fmla="*/ 2147483647 h 96"/>
                  <a:gd name="T28" fmla="*/ 0 w 106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96"/>
                  <a:gd name="T47" fmla="*/ 106 w 106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96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5"/>
                    </a:lnTo>
                    <a:lnTo>
                      <a:pt x="106" y="29"/>
                    </a:lnTo>
                    <a:lnTo>
                      <a:pt x="104" y="35"/>
                    </a:lnTo>
                    <a:lnTo>
                      <a:pt x="103" y="44"/>
                    </a:lnTo>
                    <a:lnTo>
                      <a:pt x="100" y="52"/>
                    </a:lnTo>
                    <a:lnTo>
                      <a:pt x="93" y="64"/>
                    </a:lnTo>
                    <a:lnTo>
                      <a:pt x="85" y="74"/>
                    </a:lnTo>
                    <a:lnTo>
                      <a:pt x="72" y="82"/>
                    </a:lnTo>
                    <a:lnTo>
                      <a:pt x="56" y="90"/>
                    </a:lnTo>
                    <a:lnTo>
                      <a:pt x="35" y="95"/>
                    </a:lnTo>
                    <a:lnTo>
                      <a:pt x="7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18">
                <a:extLst>
                  <a:ext uri="{FF2B5EF4-FFF2-40B4-BE49-F238E27FC236}">
                    <a16:creationId xmlns:a16="http://schemas.microsoft.com/office/drawing/2014/main" id="{8DB06734-C893-4D85-BC64-D71E6B8AE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3382963"/>
                <a:ext cx="57150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4" y="36"/>
                    </a:lnTo>
                    <a:lnTo>
                      <a:pt x="103" y="45"/>
                    </a:lnTo>
                    <a:lnTo>
                      <a:pt x="99" y="55"/>
                    </a:lnTo>
                    <a:lnTo>
                      <a:pt x="93" y="65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5" y="91"/>
                    </a:lnTo>
                    <a:lnTo>
                      <a:pt x="35" y="96"/>
                    </a:lnTo>
                    <a:lnTo>
                      <a:pt x="7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19">
                <a:extLst>
                  <a:ext uri="{FF2B5EF4-FFF2-40B4-BE49-F238E27FC236}">
                    <a16:creationId xmlns:a16="http://schemas.microsoft.com/office/drawing/2014/main" id="{D9977C20-E9BA-4C4E-9A24-FA90DEC65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750" y="3382963"/>
                <a:ext cx="55563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5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4" y="65"/>
                    </a:lnTo>
                    <a:lnTo>
                      <a:pt x="85" y="75"/>
                    </a:lnTo>
                    <a:lnTo>
                      <a:pt x="73" y="84"/>
                    </a:lnTo>
                    <a:lnTo>
                      <a:pt x="56" y="91"/>
                    </a:lnTo>
                    <a:lnTo>
                      <a:pt x="35" y="96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20">
                <a:extLst>
                  <a:ext uri="{FF2B5EF4-FFF2-40B4-BE49-F238E27FC236}">
                    <a16:creationId xmlns:a16="http://schemas.microsoft.com/office/drawing/2014/main" id="{58C506F1-D1D5-4D7D-93B4-041A26C52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325" y="3382963"/>
                <a:ext cx="57150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0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5" y="30"/>
                    </a:lnTo>
                    <a:lnTo>
                      <a:pt x="105" y="36"/>
                    </a:lnTo>
                    <a:lnTo>
                      <a:pt x="102" y="45"/>
                    </a:lnTo>
                    <a:lnTo>
                      <a:pt x="98" y="55"/>
                    </a:lnTo>
                    <a:lnTo>
                      <a:pt x="93" y="65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5" y="91"/>
                    </a:lnTo>
                    <a:lnTo>
                      <a:pt x="34" y="96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21">
                <a:extLst>
                  <a:ext uri="{FF2B5EF4-FFF2-40B4-BE49-F238E27FC236}">
                    <a16:creationId xmlns:a16="http://schemas.microsoft.com/office/drawing/2014/main" id="{517FD034-7A33-4480-B295-73B8791E7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3382963"/>
                <a:ext cx="55563" cy="52388"/>
              </a:xfrm>
              <a:custGeom>
                <a:avLst/>
                <a:gdLst>
                  <a:gd name="T0" fmla="*/ 0 w 105"/>
                  <a:gd name="T1" fmla="*/ 0 h 97"/>
                  <a:gd name="T2" fmla="*/ 2147483647 w 105"/>
                  <a:gd name="T3" fmla="*/ 0 h 97"/>
                  <a:gd name="T4" fmla="*/ 2147483647 w 105"/>
                  <a:gd name="T5" fmla="*/ 2147483647 h 97"/>
                  <a:gd name="T6" fmla="*/ 2147483647 w 105"/>
                  <a:gd name="T7" fmla="*/ 2147483647 h 97"/>
                  <a:gd name="T8" fmla="*/ 2147483647 w 105"/>
                  <a:gd name="T9" fmla="*/ 2147483647 h 97"/>
                  <a:gd name="T10" fmla="*/ 2147483647 w 105"/>
                  <a:gd name="T11" fmla="*/ 2147483647 h 97"/>
                  <a:gd name="T12" fmla="*/ 2147483647 w 105"/>
                  <a:gd name="T13" fmla="*/ 2147483647 h 97"/>
                  <a:gd name="T14" fmla="*/ 2147483647 w 105"/>
                  <a:gd name="T15" fmla="*/ 2147483647 h 97"/>
                  <a:gd name="T16" fmla="*/ 2147483647 w 105"/>
                  <a:gd name="T17" fmla="*/ 2147483647 h 97"/>
                  <a:gd name="T18" fmla="*/ 2147483647 w 105"/>
                  <a:gd name="T19" fmla="*/ 2147483647 h 97"/>
                  <a:gd name="T20" fmla="*/ 2147483647 w 105"/>
                  <a:gd name="T21" fmla="*/ 2147483647 h 97"/>
                  <a:gd name="T22" fmla="*/ 2147483647 w 105"/>
                  <a:gd name="T23" fmla="*/ 2147483647 h 97"/>
                  <a:gd name="T24" fmla="*/ 2147483647 w 105"/>
                  <a:gd name="T25" fmla="*/ 2147483647 h 97"/>
                  <a:gd name="T26" fmla="*/ 0 w 105"/>
                  <a:gd name="T27" fmla="*/ 2147483647 h 97"/>
                  <a:gd name="T28" fmla="*/ 0 w 105"/>
                  <a:gd name="T29" fmla="*/ 2147483647 h 97"/>
                  <a:gd name="T30" fmla="*/ 0 w 105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7"/>
                  <a:gd name="T50" fmla="*/ 105 w 105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7">
                    <a:moveTo>
                      <a:pt x="0" y="0"/>
                    </a:moveTo>
                    <a:lnTo>
                      <a:pt x="105" y="0"/>
                    </a:lnTo>
                    <a:lnTo>
                      <a:pt x="105" y="26"/>
                    </a:lnTo>
                    <a:lnTo>
                      <a:pt x="105" y="30"/>
                    </a:lnTo>
                    <a:lnTo>
                      <a:pt x="104" y="36"/>
                    </a:lnTo>
                    <a:lnTo>
                      <a:pt x="103" y="45"/>
                    </a:lnTo>
                    <a:lnTo>
                      <a:pt x="99" y="55"/>
                    </a:lnTo>
                    <a:lnTo>
                      <a:pt x="93" y="65"/>
                    </a:lnTo>
                    <a:lnTo>
                      <a:pt x="84" y="75"/>
                    </a:lnTo>
                    <a:lnTo>
                      <a:pt x="72" y="84"/>
                    </a:lnTo>
                    <a:lnTo>
                      <a:pt x="55" y="91"/>
                    </a:lnTo>
                    <a:lnTo>
                      <a:pt x="34" y="96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22">
                <a:extLst>
                  <a:ext uri="{FF2B5EF4-FFF2-40B4-BE49-F238E27FC236}">
                    <a16:creationId xmlns:a16="http://schemas.microsoft.com/office/drawing/2014/main" id="{C5FEF7BA-C8AF-4F49-834C-0279C2B94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475" y="3382963"/>
                <a:ext cx="55563" cy="52388"/>
              </a:xfrm>
              <a:custGeom>
                <a:avLst/>
                <a:gdLst>
                  <a:gd name="T0" fmla="*/ 0 w 106"/>
                  <a:gd name="T1" fmla="*/ 0 h 97"/>
                  <a:gd name="T2" fmla="*/ 2147483647 w 106"/>
                  <a:gd name="T3" fmla="*/ 0 h 97"/>
                  <a:gd name="T4" fmla="*/ 2147483647 w 106"/>
                  <a:gd name="T5" fmla="*/ 2147483647 h 97"/>
                  <a:gd name="T6" fmla="*/ 2147483647 w 106"/>
                  <a:gd name="T7" fmla="*/ 2147483647 h 97"/>
                  <a:gd name="T8" fmla="*/ 2147483647 w 106"/>
                  <a:gd name="T9" fmla="*/ 2147483647 h 97"/>
                  <a:gd name="T10" fmla="*/ 2147483647 w 106"/>
                  <a:gd name="T11" fmla="*/ 2147483647 h 97"/>
                  <a:gd name="T12" fmla="*/ 2147483647 w 106"/>
                  <a:gd name="T13" fmla="*/ 2147483647 h 97"/>
                  <a:gd name="T14" fmla="*/ 2147483647 w 106"/>
                  <a:gd name="T15" fmla="*/ 2147483647 h 97"/>
                  <a:gd name="T16" fmla="*/ 2147483647 w 106"/>
                  <a:gd name="T17" fmla="*/ 2147483647 h 97"/>
                  <a:gd name="T18" fmla="*/ 2147483647 w 106"/>
                  <a:gd name="T19" fmla="*/ 2147483647 h 97"/>
                  <a:gd name="T20" fmla="*/ 2147483647 w 106"/>
                  <a:gd name="T21" fmla="*/ 2147483647 h 97"/>
                  <a:gd name="T22" fmla="*/ 2147483647 w 106"/>
                  <a:gd name="T23" fmla="*/ 2147483647 h 97"/>
                  <a:gd name="T24" fmla="*/ 2147483647 w 106"/>
                  <a:gd name="T25" fmla="*/ 2147483647 h 97"/>
                  <a:gd name="T26" fmla="*/ 2147483647 w 106"/>
                  <a:gd name="T27" fmla="*/ 2147483647 h 97"/>
                  <a:gd name="T28" fmla="*/ 0 w 106"/>
                  <a:gd name="T29" fmla="*/ 2147483647 h 97"/>
                  <a:gd name="T30" fmla="*/ 0 w 106"/>
                  <a:gd name="T31" fmla="*/ 0 h 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97"/>
                  <a:gd name="T50" fmla="*/ 106 w 106"/>
                  <a:gd name="T51" fmla="*/ 97 h 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97">
                    <a:moveTo>
                      <a:pt x="0" y="0"/>
                    </a:moveTo>
                    <a:lnTo>
                      <a:pt x="106" y="0"/>
                    </a:lnTo>
                    <a:lnTo>
                      <a:pt x="106" y="26"/>
                    </a:lnTo>
                    <a:lnTo>
                      <a:pt x="106" y="30"/>
                    </a:lnTo>
                    <a:lnTo>
                      <a:pt x="106" y="36"/>
                    </a:lnTo>
                    <a:lnTo>
                      <a:pt x="103" y="45"/>
                    </a:lnTo>
                    <a:lnTo>
                      <a:pt x="99" y="55"/>
                    </a:lnTo>
                    <a:lnTo>
                      <a:pt x="94" y="65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6" y="91"/>
                    </a:lnTo>
                    <a:lnTo>
                      <a:pt x="35" y="96"/>
                    </a:lnTo>
                    <a:lnTo>
                      <a:pt x="9" y="97"/>
                    </a:lnTo>
                    <a:lnTo>
                      <a:pt x="1" y="9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23">
                <a:extLst>
                  <a:ext uri="{FF2B5EF4-FFF2-40B4-BE49-F238E27FC236}">
                    <a16:creationId xmlns:a16="http://schemas.microsoft.com/office/drawing/2014/main" id="{5E82E992-858A-4B69-91A1-D8DF88C7CE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025" y="3059113"/>
                <a:ext cx="1593850" cy="587375"/>
              </a:xfrm>
              <a:custGeom>
                <a:avLst/>
                <a:gdLst>
                  <a:gd name="T0" fmla="*/ 2147483647 w 3014"/>
                  <a:gd name="T1" fmla="*/ 2147483647 h 1112"/>
                  <a:gd name="T2" fmla="*/ 2147483647 w 3014"/>
                  <a:gd name="T3" fmla="*/ 2147483647 h 1112"/>
                  <a:gd name="T4" fmla="*/ 2147483647 w 3014"/>
                  <a:gd name="T5" fmla="*/ 2147483647 h 1112"/>
                  <a:gd name="T6" fmla="*/ 2147483647 w 3014"/>
                  <a:gd name="T7" fmla="*/ 2147483647 h 1112"/>
                  <a:gd name="T8" fmla="*/ 2147483647 w 3014"/>
                  <a:gd name="T9" fmla="*/ 2147483647 h 1112"/>
                  <a:gd name="T10" fmla="*/ 2147483647 w 3014"/>
                  <a:gd name="T11" fmla="*/ 2147483647 h 1112"/>
                  <a:gd name="T12" fmla="*/ 2147483647 w 3014"/>
                  <a:gd name="T13" fmla="*/ 2147483647 h 1112"/>
                  <a:gd name="T14" fmla="*/ 2147483647 w 3014"/>
                  <a:gd name="T15" fmla="*/ 2147483647 h 1112"/>
                  <a:gd name="T16" fmla="*/ 2147483647 w 3014"/>
                  <a:gd name="T17" fmla="*/ 2147483647 h 1112"/>
                  <a:gd name="T18" fmla="*/ 2147483647 w 3014"/>
                  <a:gd name="T19" fmla="*/ 2147483647 h 1112"/>
                  <a:gd name="T20" fmla="*/ 2147483647 w 3014"/>
                  <a:gd name="T21" fmla="*/ 2147483647 h 1112"/>
                  <a:gd name="T22" fmla="*/ 2147483647 w 3014"/>
                  <a:gd name="T23" fmla="*/ 2147483647 h 1112"/>
                  <a:gd name="T24" fmla="*/ 2147483647 w 3014"/>
                  <a:gd name="T25" fmla="*/ 2147483647 h 1112"/>
                  <a:gd name="T26" fmla="*/ 2147483647 w 3014"/>
                  <a:gd name="T27" fmla="*/ 2147483647 h 1112"/>
                  <a:gd name="T28" fmla="*/ 2147483647 w 3014"/>
                  <a:gd name="T29" fmla="*/ 2147483647 h 1112"/>
                  <a:gd name="T30" fmla="*/ 2147483647 w 3014"/>
                  <a:gd name="T31" fmla="*/ 2147483647 h 1112"/>
                  <a:gd name="T32" fmla="*/ 2147483647 w 3014"/>
                  <a:gd name="T33" fmla="*/ 2147483647 h 1112"/>
                  <a:gd name="T34" fmla="*/ 2147483647 w 3014"/>
                  <a:gd name="T35" fmla="*/ 2147483647 h 1112"/>
                  <a:gd name="T36" fmla="*/ 2147483647 w 3014"/>
                  <a:gd name="T37" fmla="*/ 2147483647 h 1112"/>
                  <a:gd name="T38" fmla="*/ 2147483647 w 3014"/>
                  <a:gd name="T39" fmla="*/ 2147483647 h 1112"/>
                  <a:gd name="T40" fmla="*/ 2147483647 w 3014"/>
                  <a:gd name="T41" fmla="*/ 2147483647 h 1112"/>
                  <a:gd name="T42" fmla="*/ 2147483647 w 3014"/>
                  <a:gd name="T43" fmla="*/ 2147483647 h 1112"/>
                  <a:gd name="T44" fmla="*/ 2147483647 w 3014"/>
                  <a:gd name="T45" fmla="*/ 2147483647 h 1112"/>
                  <a:gd name="T46" fmla="*/ 2147483647 w 3014"/>
                  <a:gd name="T47" fmla="*/ 2147483647 h 1112"/>
                  <a:gd name="T48" fmla="*/ 2147483647 w 3014"/>
                  <a:gd name="T49" fmla="*/ 2147483647 h 1112"/>
                  <a:gd name="T50" fmla="*/ 2147483647 w 3014"/>
                  <a:gd name="T51" fmla="*/ 2147483647 h 1112"/>
                  <a:gd name="T52" fmla="*/ 0 w 3014"/>
                  <a:gd name="T53" fmla="*/ 0 h 1112"/>
                  <a:gd name="T54" fmla="*/ 2147483647 w 3014"/>
                  <a:gd name="T55" fmla="*/ 0 h 1112"/>
                  <a:gd name="T56" fmla="*/ 2147483647 w 3014"/>
                  <a:gd name="T57" fmla="*/ 2147483647 h 1112"/>
                  <a:gd name="T58" fmla="*/ 2147483647 w 3014"/>
                  <a:gd name="T59" fmla="*/ 2147483647 h 1112"/>
                  <a:gd name="T60" fmla="*/ 2147483647 w 3014"/>
                  <a:gd name="T61" fmla="*/ 2147483647 h 1112"/>
                  <a:gd name="T62" fmla="*/ 2147483647 w 3014"/>
                  <a:gd name="T63" fmla="*/ 2147483647 h 1112"/>
                  <a:gd name="T64" fmla="*/ 2147483647 w 3014"/>
                  <a:gd name="T65" fmla="*/ 2147483647 h 1112"/>
                  <a:gd name="T66" fmla="*/ 2147483647 w 3014"/>
                  <a:gd name="T67" fmla="*/ 2147483647 h 1112"/>
                  <a:gd name="T68" fmla="*/ 2147483647 w 3014"/>
                  <a:gd name="T69" fmla="*/ 2147483647 h 1112"/>
                  <a:gd name="T70" fmla="*/ 2147483647 w 3014"/>
                  <a:gd name="T71" fmla="*/ 2147483647 h 1112"/>
                  <a:gd name="T72" fmla="*/ 2147483647 w 3014"/>
                  <a:gd name="T73" fmla="*/ 2147483647 h 1112"/>
                  <a:gd name="T74" fmla="*/ 2147483647 w 3014"/>
                  <a:gd name="T75" fmla="*/ 2147483647 h 1112"/>
                  <a:gd name="T76" fmla="*/ 2147483647 w 3014"/>
                  <a:gd name="T77" fmla="*/ 2147483647 h 1112"/>
                  <a:gd name="T78" fmla="*/ 2147483647 w 3014"/>
                  <a:gd name="T79" fmla="*/ 2147483647 h 1112"/>
                  <a:gd name="T80" fmla="*/ 2147483647 w 3014"/>
                  <a:gd name="T81" fmla="*/ 2147483647 h 1112"/>
                  <a:gd name="T82" fmla="*/ 0 w 3014"/>
                  <a:gd name="T83" fmla="*/ 2147483647 h 1112"/>
                  <a:gd name="T84" fmla="*/ 0 w 3014"/>
                  <a:gd name="T85" fmla="*/ 0 h 11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14"/>
                  <a:gd name="T130" fmla="*/ 0 h 1112"/>
                  <a:gd name="T131" fmla="*/ 3014 w 3014"/>
                  <a:gd name="T132" fmla="*/ 1112 h 11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14" h="1112">
                    <a:moveTo>
                      <a:pt x="96" y="97"/>
                    </a:moveTo>
                    <a:lnTo>
                      <a:pt x="96" y="905"/>
                    </a:lnTo>
                    <a:lnTo>
                      <a:pt x="2549" y="905"/>
                    </a:lnTo>
                    <a:lnTo>
                      <a:pt x="2599" y="904"/>
                    </a:lnTo>
                    <a:lnTo>
                      <a:pt x="2643" y="897"/>
                    </a:lnTo>
                    <a:lnTo>
                      <a:pt x="2684" y="887"/>
                    </a:lnTo>
                    <a:lnTo>
                      <a:pt x="2721" y="872"/>
                    </a:lnTo>
                    <a:lnTo>
                      <a:pt x="2753" y="854"/>
                    </a:lnTo>
                    <a:lnTo>
                      <a:pt x="2781" y="834"/>
                    </a:lnTo>
                    <a:lnTo>
                      <a:pt x="2806" y="813"/>
                    </a:lnTo>
                    <a:lnTo>
                      <a:pt x="2829" y="790"/>
                    </a:lnTo>
                    <a:lnTo>
                      <a:pt x="2847" y="765"/>
                    </a:lnTo>
                    <a:lnTo>
                      <a:pt x="2864" y="739"/>
                    </a:lnTo>
                    <a:lnTo>
                      <a:pt x="2877" y="712"/>
                    </a:lnTo>
                    <a:lnTo>
                      <a:pt x="2888" y="688"/>
                    </a:lnTo>
                    <a:lnTo>
                      <a:pt x="2897" y="661"/>
                    </a:lnTo>
                    <a:lnTo>
                      <a:pt x="2903" y="638"/>
                    </a:lnTo>
                    <a:lnTo>
                      <a:pt x="2908" y="615"/>
                    </a:lnTo>
                    <a:lnTo>
                      <a:pt x="2913" y="594"/>
                    </a:lnTo>
                    <a:lnTo>
                      <a:pt x="2916" y="576"/>
                    </a:lnTo>
                    <a:lnTo>
                      <a:pt x="2917" y="561"/>
                    </a:lnTo>
                    <a:lnTo>
                      <a:pt x="2918" y="548"/>
                    </a:lnTo>
                    <a:lnTo>
                      <a:pt x="2918" y="540"/>
                    </a:lnTo>
                    <a:lnTo>
                      <a:pt x="2918" y="535"/>
                    </a:lnTo>
                    <a:lnTo>
                      <a:pt x="2918" y="97"/>
                    </a:lnTo>
                    <a:lnTo>
                      <a:pt x="96" y="97"/>
                    </a:lnTo>
                    <a:close/>
                    <a:moveTo>
                      <a:pt x="0" y="0"/>
                    </a:moveTo>
                    <a:lnTo>
                      <a:pt x="3014" y="0"/>
                    </a:lnTo>
                    <a:lnTo>
                      <a:pt x="3014" y="960"/>
                    </a:lnTo>
                    <a:lnTo>
                      <a:pt x="3012" y="976"/>
                    </a:lnTo>
                    <a:lnTo>
                      <a:pt x="3003" y="990"/>
                    </a:lnTo>
                    <a:lnTo>
                      <a:pt x="2990" y="998"/>
                    </a:lnTo>
                    <a:lnTo>
                      <a:pt x="2974" y="1001"/>
                    </a:lnTo>
                    <a:lnTo>
                      <a:pt x="2360" y="1002"/>
                    </a:lnTo>
                    <a:lnTo>
                      <a:pt x="2360" y="1112"/>
                    </a:lnTo>
                    <a:lnTo>
                      <a:pt x="2264" y="1112"/>
                    </a:lnTo>
                    <a:lnTo>
                      <a:pt x="2264" y="1002"/>
                    </a:lnTo>
                    <a:lnTo>
                      <a:pt x="750" y="1002"/>
                    </a:lnTo>
                    <a:lnTo>
                      <a:pt x="750" y="1094"/>
                    </a:lnTo>
                    <a:lnTo>
                      <a:pt x="655" y="1094"/>
                    </a:lnTo>
                    <a:lnTo>
                      <a:pt x="655" y="1002"/>
                    </a:lnTo>
                    <a:lnTo>
                      <a:pt x="0" y="10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0" name="TextBox 369">
            <a:extLst>
              <a:ext uri="{FF2B5EF4-FFF2-40B4-BE49-F238E27FC236}">
                <a16:creationId xmlns:a16="http://schemas.microsoft.com/office/drawing/2014/main" id="{ED537D39-F809-4EEB-994A-941855F6FA29}"/>
              </a:ext>
            </a:extLst>
          </p:cNvPr>
          <p:cNvSpPr txBox="1"/>
          <p:nvPr/>
        </p:nvSpPr>
        <p:spPr>
          <a:xfrm>
            <a:off x="454191" y="4718226"/>
            <a:ext cx="522900" cy="23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eMG80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DA737A95-CD96-474A-A068-3482574E65FA}"/>
              </a:ext>
            </a:extLst>
          </p:cNvPr>
          <p:cNvSpPr txBox="1"/>
          <p:nvPr/>
        </p:nvSpPr>
        <p:spPr>
          <a:xfrm>
            <a:off x="654449" y="4014285"/>
            <a:ext cx="580608" cy="23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eMG800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3E5BC24B-2E3C-4EC5-B7FE-AAA42E678C36}"/>
              </a:ext>
            </a:extLst>
          </p:cNvPr>
          <p:cNvSpPr txBox="1"/>
          <p:nvPr/>
        </p:nvSpPr>
        <p:spPr>
          <a:xfrm>
            <a:off x="1032980" y="4003339"/>
            <a:ext cx="574196" cy="23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UCP600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A7F389E4-CB8A-4752-B3CF-8EFFCAA3135C}"/>
              </a:ext>
            </a:extLst>
          </p:cNvPr>
          <p:cNvSpPr/>
          <p:nvPr/>
        </p:nvSpPr>
        <p:spPr>
          <a:xfrm>
            <a:off x="1659912" y="4370341"/>
            <a:ext cx="232584" cy="300859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</a:p>
          <a:p>
            <a:pPr algn="ctr"/>
            <a:r>
              <a:rPr lang="en-US" altLang="ko-KR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endParaRPr lang="ko-KR" altLang="en-US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AFE2B11D-CA54-4904-9CB2-845829728537}"/>
              </a:ext>
            </a:extLst>
          </p:cNvPr>
          <p:cNvSpPr txBox="1"/>
          <p:nvPr/>
        </p:nvSpPr>
        <p:spPr>
          <a:xfrm>
            <a:off x="97238" y="4380109"/>
            <a:ext cx="407484" cy="23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SMB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3E9841D5-017E-4E86-AE5D-684065AF7810}"/>
              </a:ext>
            </a:extLst>
          </p:cNvPr>
          <p:cNvSpPr txBox="1"/>
          <p:nvPr/>
        </p:nvSpPr>
        <p:spPr>
          <a:xfrm>
            <a:off x="107995" y="3443453"/>
            <a:ext cx="349776" cy="23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087B75AD-2777-480B-83D9-DB20CCD35EFD}"/>
              </a:ext>
            </a:extLst>
          </p:cNvPr>
          <p:cNvSpPr txBox="1"/>
          <p:nvPr/>
        </p:nvSpPr>
        <p:spPr>
          <a:xfrm>
            <a:off x="1541571" y="4635298"/>
            <a:ext cx="452368" cy="23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vUCP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7" name="Group 65">
            <a:extLst>
              <a:ext uri="{FF2B5EF4-FFF2-40B4-BE49-F238E27FC236}">
                <a16:creationId xmlns:a16="http://schemas.microsoft.com/office/drawing/2014/main" id="{936B8024-EC94-4C87-85B8-03503D2484C0}"/>
              </a:ext>
            </a:extLst>
          </p:cNvPr>
          <p:cNvGrpSpPr>
            <a:grpSpLocks/>
          </p:cNvGrpSpPr>
          <p:nvPr/>
        </p:nvGrpSpPr>
        <p:grpSpPr bwMode="auto">
          <a:xfrm>
            <a:off x="1242308" y="4400939"/>
            <a:ext cx="152326" cy="251386"/>
            <a:chOff x="2615580" y="332656"/>
            <a:chExt cx="1727200" cy="1692275"/>
          </a:xfrm>
        </p:grpSpPr>
        <p:sp>
          <p:nvSpPr>
            <p:cNvPr id="378" name="Freeform 16">
              <a:extLst>
                <a:ext uri="{FF2B5EF4-FFF2-40B4-BE49-F238E27FC236}">
                  <a16:creationId xmlns:a16="http://schemas.microsoft.com/office/drawing/2014/main" id="{C5B258B2-9A04-408E-BB6C-77BAE1FA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655" y="1380406"/>
              <a:ext cx="50800" cy="336550"/>
            </a:xfrm>
            <a:custGeom>
              <a:avLst/>
              <a:gdLst>
                <a:gd name="T0" fmla="*/ 0 w 32"/>
                <a:gd name="T1" fmla="*/ 534273125 h 212"/>
                <a:gd name="T2" fmla="*/ 20161250 w 32"/>
                <a:gd name="T3" fmla="*/ 534273125 h 212"/>
                <a:gd name="T4" fmla="*/ 20161250 w 32"/>
                <a:gd name="T5" fmla="*/ 534273125 h 212"/>
                <a:gd name="T6" fmla="*/ 30241875 w 32"/>
                <a:gd name="T7" fmla="*/ 529232813 h 212"/>
                <a:gd name="T8" fmla="*/ 50403125 w 32"/>
                <a:gd name="T9" fmla="*/ 519152188 h 212"/>
                <a:gd name="T10" fmla="*/ 60483750 w 32"/>
                <a:gd name="T11" fmla="*/ 509071563 h 212"/>
                <a:gd name="T12" fmla="*/ 70564375 w 32"/>
                <a:gd name="T13" fmla="*/ 493950625 h 212"/>
                <a:gd name="T14" fmla="*/ 75604688 w 32"/>
                <a:gd name="T15" fmla="*/ 468749063 h 212"/>
                <a:gd name="T16" fmla="*/ 80645000 w 32"/>
                <a:gd name="T17" fmla="*/ 443547500 h 212"/>
                <a:gd name="T18" fmla="*/ 80645000 w 32"/>
                <a:gd name="T19" fmla="*/ 0 h 212"/>
                <a:gd name="T20" fmla="*/ 0 w 32"/>
                <a:gd name="T21" fmla="*/ 0 h 212"/>
                <a:gd name="T22" fmla="*/ 0 w 32"/>
                <a:gd name="T23" fmla="*/ 534273125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12"/>
                <a:gd name="T38" fmla="*/ 32 w 3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12">
                  <a:moveTo>
                    <a:pt x="0" y="212"/>
                  </a:moveTo>
                  <a:lnTo>
                    <a:pt x="8" y="212"/>
                  </a:lnTo>
                  <a:lnTo>
                    <a:pt x="12" y="210"/>
                  </a:lnTo>
                  <a:lnTo>
                    <a:pt x="20" y="206"/>
                  </a:lnTo>
                  <a:lnTo>
                    <a:pt x="24" y="202"/>
                  </a:lnTo>
                  <a:lnTo>
                    <a:pt x="28" y="196"/>
                  </a:lnTo>
                  <a:lnTo>
                    <a:pt x="30" y="186"/>
                  </a:lnTo>
                  <a:lnTo>
                    <a:pt x="32" y="17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Freeform 17">
              <a:extLst>
                <a:ext uri="{FF2B5EF4-FFF2-40B4-BE49-F238E27FC236}">
                  <a16:creationId xmlns:a16="http://schemas.microsoft.com/office/drawing/2014/main" id="{BC15DBD5-7EC7-44F1-B9EF-E11DE7245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105" y="76763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Freeform 18">
              <a:extLst>
                <a:ext uri="{FF2B5EF4-FFF2-40B4-BE49-F238E27FC236}">
                  <a16:creationId xmlns:a16="http://schemas.microsoft.com/office/drawing/2014/main" id="{2F136A1F-1B88-41B0-9236-A7A52A9BD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80" y="76763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19">
              <a:extLst>
                <a:ext uri="{FF2B5EF4-FFF2-40B4-BE49-F238E27FC236}">
                  <a16:creationId xmlns:a16="http://schemas.microsoft.com/office/drawing/2014/main" id="{51029B6A-A818-46B1-B02B-B35334B0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105" y="650156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0">
              <a:extLst>
                <a:ext uri="{FF2B5EF4-FFF2-40B4-BE49-F238E27FC236}">
                  <a16:creationId xmlns:a16="http://schemas.microsoft.com/office/drawing/2014/main" id="{3D2DCB02-76F1-43EC-A59D-5DE414A9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80" y="650156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1">
              <a:extLst>
                <a:ext uri="{FF2B5EF4-FFF2-40B4-BE49-F238E27FC236}">
                  <a16:creationId xmlns:a16="http://schemas.microsoft.com/office/drawing/2014/main" id="{C28F45B8-8E2D-4FED-BA53-0FCFD203E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105" y="53268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2">
              <a:extLst>
                <a:ext uri="{FF2B5EF4-FFF2-40B4-BE49-F238E27FC236}">
                  <a16:creationId xmlns:a16="http://schemas.microsoft.com/office/drawing/2014/main" id="{F289ED4E-49A1-4A3D-92E7-70D32BFAB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80" y="53268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3">
              <a:extLst>
                <a:ext uri="{FF2B5EF4-FFF2-40B4-BE49-F238E27FC236}">
                  <a16:creationId xmlns:a16="http://schemas.microsoft.com/office/drawing/2014/main" id="{41A392D3-348F-4D48-BEE1-3FA148D64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905" y="1380406"/>
              <a:ext cx="50800" cy="336550"/>
            </a:xfrm>
            <a:custGeom>
              <a:avLst/>
              <a:gdLst>
                <a:gd name="T0" fmla="*/ 0 w 32"/>
                <a:gd name="T1" fmla="*/ 534273125 h 212"/>
                <a:gd name="T2" fmla="*/ 20161250 w 32"/>
                <a:gd name="T3" fmla="*/ 534273125 h 212"/>
                <a:gd name="T4" fmla="*/ 20161250 w 32"/>
                <a:gd name="T5" fmla="*/ 534273125 h 212"/>
                <a:gd name="T6" fmla="*/ 30241875 w 32"/>
                <a:gd name="T7" fmla="*/ 529232813 h 212"/>
                <a:gd name="T8" fmla="*/ 50403125 w 32"/>
                <a:gd name="T9" fmla="*/ 519152188 h 212"/>
                <a:gd name="T10" fmla="*/ 60483750 w 32"/>
                <a:gd name="T11" fmla="*/ 509071563 h 212"/>
                <a:gd name="T12" fmla="*/ 70564375 w 32"/>
                <a:gd name="T13" fmla="*/ 493950625 h 212"/>
                <a:gd name="T14" fmla="*/ 80645000 w 32"/>
                <a:gd name="T15" fmla="*/ 468749063 h 212"/>
                <a:gd name="T16" fmla="*/ 80645000 w 32"/>
                <a:gd name="T17" fmla="*/ 443547500 h 212"/>
                <a:gd name="T18" fmla="*/ 80645000 w 32"/>
                <a:gd name="T19" fmla="*/ 0 h 212"/>
                <a:gd name="T20" fmla="*/ 0 w 32"/>
                <a:gd name="T21" fmla="*/ 0 h 212"/>
                <a:gd name="T22" fmla="*/ 0 w 32"/>
                <a:gd name="T23" fmla="*/ 534273125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12"/>
                <a:gd name="T38" fmla="*/ 32 w 3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12">
                  <a:moveTo>
                    <a:pt x="0" y="212"/>
                  </a:moveTo>
                  <a:lnTo>
                    <a:pt x="8" y="212"/>
                  </a:lnTo>
                  <a:lnTo>
                    <a:pt x="12" y="210"/>
                  </a:lnTo>
                  <a:lnTo>
                    <a:pt x="20" y="206"/>
                  </a:lnTo>
                  <a:lnTo>
                    <a:pt x="24" y="202"/>
                  </a:lnTo>
                  <a:lnTo>
                    <a:pt x="28" y="196"/>
                  </a:lnTo>
                  <a:lnTo>
                    <a:pt x="32" y="186"/>
                  </a:lnTo>
                  <a:lnTo>
                    <a:pt x="32" y="17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24">
              <a:extLst>
                <a:ext uri="{FF2B5EF4-FFF2-40B4-BE49-F238E27FC236}">
                  <a16:creationId xmlns:a16="http://schemas.microsoft.com/office/drawing/2014/main" id="{B9B5662A-0B99-4A50-9D99-68F3671C3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30" y="76763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25">
              <a:extLst>
                <a:ext uri="{FF2B5EF4-FFF2-40B4-BE49-F238E27FC236}">
                  <a16:creationId xmlns:a16="http://schemas.microsoft.com/office/drawing/2014/main" id="{9A0217CE-9EE3-439F-807C-477D2DE0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05" y="76763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26">
              <a:extLst>
                <a:ext uri="{FF2B5EF4-FFF2-40B4-BE49-F238E27FC236}">
                  <a16:creationId xmlns:a16="http://schemas.microsoft.com/office/drawing/2014/main" id="{B861F2BA-611A-4569-A5B0-E3D5D1C02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30" y="650156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27">
              <a:extLst>
                <a:ext uri="{FF2B5EF4-FFF2-40B4-BE49-F238E27FC236}">
                  <a16:creationId xmlns:a16="http://schemas.microsoft.com/office/drawing/2014/main" id="{B32A9532-594B-40C3-BDDF-F60087D0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05" y="650156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1E3CE2B8-DB6E-4631-9A97-38D515A19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30" y="53268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Freeform 29">
              <a:extLst>
                <a:ext uri="{FF2B5EF4-FFF2-40B4-BE49-F238E27FC236}">
                  <a16:creationId xmlns:a16="http://schemas.microsoft.com/office/drawing/2014/main" id="{7B680D14-71CB-4E3E-A908-D904E8F6F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05" y="53268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Freeform 30">
              <a:extLst>
                <a:ext uri="{FF2B5EF4-FFF2-40B4-BE49-F238E27FC236}">
                  <a16:creationId xmlns:a16="http://schemas.microsoft.com/office/drawing/2014/main" id="{BC732E4A-3A68-4FDE-82F2-ACA596421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5580" y="1094656"/>
              <a:ext cx="374650" cy="930275"/>
            </a:xfrm>
            <a:custGeom>
              <a:avLst/>
              <a:gdLst>
                <a:gd name="T0" fmla="*/ 514111875 w 236"/>
                <a:gd name="T1" fmla="*/ 0 h 586"/>
                <a:gd name="T2" fmla="*/ 493950625 w 236"/>
                <a:gd name="T3" fmla="*/ 0 h 586"/>
                <a:gd name="T4" fmla="*/ 493950625 w 236"/>
                <a:gd name="T5" fmla="*/ 0 h 586"/>
                <a:gd name="T6" fmla="*/ 463708750 w 236"/>
                <a:gd name="T7" fmla="*/ 5040313 h 586"/>
                <a:gd name="T8" fmla="*/ 443547500 w 236"/>
                <a:gd name="T9" fmla="*/ 20161250 h 586"/>
                <a:gd name="T10" fmla="*/ 428426563 w 236"/>
                <a:gd name="T11" fmla="*/ 40322500 h 586"/>
                <a:gd name="T12" fmla="*/ 418345938 w 236"/>
                <a:gd name="T13" fmla="*/ 65524063 h 586"/>
                <a:gd name="T14" fmla="*/ 418345938 w 236"/>
                <a:gd name="T15" fmla="*/ 65524063 h 586"/>
                <a:gd name="T16" fmla="*/ 398184688 w 236"/>
                <a:gd name="T17" fmla="*/ 166330313 h 586"/>
                <a:gd name="T18" fmla="*/ 378023438 w 236"/>
                <a:gd name="T19" fmla="*/ 267136563 h 586"/>
                <a:gd name="T20" fmla="*/ 347781563 w 236"/>
                <a:gd name="T21" fmla="*/ 362902500 h 586"/>
                <a:gd name="T22" fmla="*/ 317539688 w 236"/>
                <a:gd name="T23" fmla="*/ 453628125 h 586"/>
                <a:gd name="T24" fmla="*/ 257055938 w 236"/>
                <a:gd name="T25" fmla="*/ 630039063 h 586"/>
                <a:gd name="T26" fmla="*/ 191531875 w 236"/>
                <a:gd name="T27" fmla="*/ 781248438 h 586"/>
                <a:gd name="T28" fmla="*/ 131048125 w 236"/>
                <a:gd name="T29" fmla="*/ 902215938 h 586"/>
                <a:gd name="T30" fmla="*/ 80645000 w 236"/>
                <a:gd name="T31" fmla="*/ 997981875 h 586"/>
                <a:gd name="T32" fmla="*/ 35282188 w 236"/>
                <a:gd name="T33" fmla="*/ 1083667188 h 586"/>
                <a:gd name="T34" fmla="*/ 30241875 w 236"/>
                <a:gd name="T35" fmla="*/ 1088707500 h 586"/>
                <a:gd name="T36" fmla="*/ 30241875 w 236"/>
                <a:gd name="T37" fmla="*/ 1088707500 h 586"/>
                <a:gd name="T38" fmla="*/ 15120938 w 236"/>
                <a:gd name="T39" fmla="*/ 1118949375 h 586"/>
                <a:gd name="T40" fmla="*/ 5040313 w 236"/>
                <a:gd name="T41" fmla="*/ 1149191250 h 586"/>
                <a:gd name="T42" fmla="*/ 0 w 236"/>
                <a:gd name="T43" fmla="*/ 1189513750 h 586"/>
                <a:gd name="T44" fmla="*/ 0 w 236"/>
                <a:gd name="T45" fmla="*/ 1345763438 h 586"/>
                <a:gd name="T46" fmla="*/ 0 w 236"/>
                <a:gd name="T47" fmla="*/ 1345763438 h 586"/>
                <a:gd name="T48" fmla="*/ 0 w 236"/>
                <a:gd name="T49" fmla="*/ 1345763438 h 586"/>
                <a:gd name="T50" fmla="*/ 5040313 w 236"/>
                <a:gd name="T51" fmla="*/ 1365924688 h 586"/>
                <a:gd name="T52" fmla="*/ 10080625 w 236"/>
                <a:gd name="T53" fmla="*/ 1386085938 h 586"/>
                <a:gd name="T54" fmla="*/ 20161250 w 236"/>
                <a:gd name="T55" fmla="*/ 1406247188 h 586"/>
                <a:gd name="T56" fmla="*/ 35282188 w 236"/>
                <a:gd name="T57" fmla="*/ 1426408438 h 586"/>
                <a:gd name="T58" fmla="*/ 60483750 w 236"/>
                <a:gd name="T59" fmla="*/ 1446569688 h 586"/>
                <a:gd name="T60" fmla="*/ 85685313 w 236"/>
                <a:gd name="T61" fmla="*/ 1461690625 h 586"/>
                <a:gd name="T62" fmla="*/ 120967500 w 236"/>
                <a:gd name="T63" fmla="*/ 1471771250 h 586"/>
                <a:gd name="T64" fmla="*/ 161290000 w 236"/>
                <a:gd name="T65" fmla="*/ 1476811563 h 586"/>
                <a:gd name="T66" fmla="*/ 514111875 w 236"/>
                <a:gd name="T67" fmla="*/ 1476811563 h 586"/>
                <a:gd name="T68" fmla="*/ 544353750 w 236"/>
                <a:gd name="T69" fmla="*/ 1476811563 h 586"/>
                <a:gd name="T70" fmla="*/ 594756875 w 236"/>
                <a:gd name="T71" fmla="*/ 1476811563 h 586"/>
                <a:gd name="T72" fmla="*/ 594756875 w 236"/>
                <a:gd name="T73" fmla="*/ 115927188 h 586"/>
                <a:gd name="T74" fmla="*/ 514111875 w 236"/>
                <a:gd name="T75" fmla="*/ 115927188 h 586"/>
                <a:gd name="T76" fmla="*/ 514111875 w 236"/>
                <a:gd name="T77" fmla="*/ 0 h 586"/>
                <a:gd name="T78" fmla="*/ 514111875 w 236"/>
                <a:gd name="T79" fmla="*/ 1396166563 h 586"/>
                <a:gd name="T80" fmla="*/ 161290000 w 236"/>
                <a:gd name="T81" fmla="*/ 1396166563 h 586"/>
                <a:gd name="T82" fmla="*/ 161290000 w 236"/>
                <a:gd name="T83" fmla="*/ 1396166563 h 586"/>
                <a:gd name="T84" fmla="*/ 136088438 w 236"/>
                <a:gd name="T85" fmla="*/ 1391126250 h 586"/>
                <a:gd name="T86" fmla="*/ 120967500 w 236"/>
                <a:gd name="T87" fmla="*/ 1386085938 h 586"/>
                <a:gd name="T88" fmla="*/ 105846563 w 236"/>
                <a:gd name="T89" fmla="*/ 1381045625 h 586"/>
                <a:gd name="T90" fmla="*/ 95765938 w 236"/>
                <a:gd name="T91" fmla="*/ 1370965000 h 586"/>
                <a:gd name="T92" fmla="*/ 85685313 w 236"/>
                <a:gd name="T93" fmla="*/ 1355844063 h 586"/>
                <a:gd name="T94" fmla="*/ 80645000 w 236"/>
                <a:gd name="T95" fmla="*/ 1340723125 h 586"/>
                <a:gd name="T96" fmla="*/ 80645000 w 236"/>
                <a:gd name="T97" fmla="*/ 1189513750 h 586"/>
                <a:gd name="T98" fmla="*/ 80645000 w 236"/>
                <a:gd name="T99" fmla="*/ 1189513750 h 586"/>
                <a:gd name="T100" fmla="*/ 85685313 w 236"/>
                <a:gd name="T101" fmla="*/ 1169352500 h 586"/>
                <a:gd name="T102" fmla="*/ 90725625 w 236"/>
                <a:gd name="T103" fmla="*/ 1154231563 h 586"/>
                <a:gd name="T104" fmla="*/ 100806250 w 236"/>
                <a:gd name="T105" fmla="*/ 1129030000 h 586"/>
                <a:gd name="T106" fmla="*/ 100806250 w 236"/>
                <a:gd name="T107" fmla="*/ 1129030000 h 586"/>
                <a:gd name="T108" fmla="*/ 151209375 w 236"/>
                <a:gd name="T109" fmla="*/ 1043344688 h 586"/>
                <a:gd name="T110" fmla="*/ 196572188 w 236"/>
                <a:gd name="T111" fmla="*/ 957659375 h 586"/>
                <a:gd name="T112" fmla="*/ 252015625 w 236"/>
                <a:gd name="T113" fmla="*/ 841732188 h 586"/>
                <a:gd name="T114" fmla="*/ 307459063 w 236"/>
                <a:gd name="T115" fmla="*/ 710684063 h 586"/>
                <a:gd name="T116" fmla="*/ 367942813 w 236"/>
                <a:gd name="T117" fmla="*/ 554434375 h 586"/>
                <a:gd name="T118" fmla="*/ 423386250 w 236"/>
                <a:gd name="T119" fmla="*/ 383063750 h 586"/>
                <a:gd name="T120" fmla="*/ 473789375 w 236"/>
                <a:gd name="T121" fmla="*/ 201612500 h 586"/>
                <a:gd name="T122" fmla="*/ 514111875 w 236"/>
                <a:gd name="T123" fmla="*/ 201612500 h 586"/>
                <a:gd name="T124" fmla="*/ 514111875 w 236"/>
                <a:gd name="T125" fmla="*/ 1396166563 h 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6"/>
                <a:gd name="T190" fmla="*/ 0 h 586"/>
                <a:gd name="T191" fmla="*/ 236 w 236"/>
                <a:gd name="T192" fmla="*/ 586 h 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6" h="586">
                  <a:moveTo>
                    <a:pt x="204" y="0"/>
                  </a:moveTo>
                  <a:lnTo>
                    <a:pt x="196" y="0"/>
                  </a:lnTo>
                  <a:lnTo>
                    <a:pt x="184" y="2"/>
                  </a:lnTo>
                  <a:lnTo>
                    <a:pt x="176" y="8"/>
                  </a:lnTo>
                  <a:lnTo>
                    <a:pt x="170" y="16"/>
                  </a:lnTo>
                  <a:lnTo>
                    <a:pt x="166" y="26"/>
                  </a:lnTo>
                  <a:lnTo>
                    <a:pt x="158" y="66"/>
                  </a:lnTo>
                  <a:lnTo>
                    <a:pt x="150" y="106"/>
                  </a:lnTo>
                  <a:lnTo>
                    <a:pt x="138" y="144"/>
                  </a:lnTo>
                  <a:lnTo>
                    <a:pt x="126" y="180"/>
                  </a:lnTo>
                  <a:lnTo>
                    <a:pt x="102" y="250"/>
                  </a:lnTo>
                  <a:lnTo>
                    <a:pt x="76" y="310"/>
                  </a:lnTo>
                  <a:lnTo>
                    <a:pt x="52" y="358"/>
                  </a:lnTo>
                  <a:lnTo>
                    <a:pt x="32" y="396"/>
                  </a:lnTo>
                  <a:lnTo>
                    <a:pt x="14" y="430"/>
                  </a:lnTo>
                  <a:lnTo>
                    <a:pt x="12" y="432"/>
                  </a:lnTo>
                  <a:lnTo>
                    <a:pt x="6" y="444"/>
                  </a:lnTo>
                  <a:lnTo>
                    <a:pt x="2" y="456"/>
                  </a:lnTo>
                  <a:lnTo>
                    <a:pt x="0" y="472"/>
                  </a:lnTo>
                  <a:lnTo>
                    <a:pt x="0" y="534"/>
                  </a:lnTo>
                  <a:lnTo>
                    <a:pt x="2" y="542"/>
                  </a:lnTo>
                  <a:lnTo>
                    <a:pt x="4" y="550"/>
                  </a:lnTo>
                  <a:lnTo>
                    <a:pt x="8" y="558"/>
                  </a:lnTo>
                  <a:lnTo>
                    <a:pt x="14" y="566"/>
                  </a:lnTo>
                  <a:lnTo>
                    <a:pt x="24" y="574"/>
                  </a:lnTo>
                  <a:lnTo>
                    <a:pt x="34" y="580"/>
                  </a:lnTo>
                  <a:lnTo>
                    <a:pt x="48" y="584"/>
                  </a:lnTo>
                  <a:lnTo>
                    <a:pt x="64" y="586"/>
                  </a:lnTo>
                  <a:lnTo>
                    <a:pt x="204" y="586"/>
                  </a:lnTo>
                  <a:lnTo>
                    <a:pt x="216" y="586"/>
                  </a:lnTo>
                  <a:lnTo>
                    <a:pt x="236" y="586"/>
                  </a:lnTo>
                  <a:lnTo>
                    <a:pt x="236" y="46"/>
                  </a:lnTo>
                  <a:lnTo>
                    <a:pt x="204" y="46"/>
                  </a:lnTo>
                  <a:lnTo>
                    <a:pt x="204" y="0"/>
                  </a:lnTo>
                  <a:close/>
                  <a:moveTo>
                    <a:pt x="204" y="554"/>
                  </a:moveTo>
                  <a:lnTo>
                    <a:pt x="64" y="554"/>
                  </a:lnTo>
                  <a:lnTo>
                    <a:pt x="54" y="552"/>
                  </a:lnTo>
                  <a:lnTo>
                    <a:pt x="48" y="550"/>
                  </a:lnTo>
                  <a:lnTo>
                    <a:pt x="42" y="548"/>
                  </a:lnTo>
                  <a:lnTo>
                    <a:pt x="38" y="544"/>
                  </a:lnTo>
                  <a:lnTo>
                    <a:pt x="34" y="538"/>
                  </a:lnTo>
                  <a:lnTo>
                    <a:pt x="32" y="532"/>
                  </a:lnTo>
                  <a:lnTo>
                    <a:pt x="32" y="472"/>
                  </a:lnTo>
                  <a:lnTo>
                    <a:pt x="34" y="464"/>
                  </a:lnTo>
                  <a:lnTo>
                    <a:pt x="36" y="458"/>
                  </a:lnTo>
                  <a:lnTo>
                    <a:pt x="40" y="448"/>
                  </a:lnTo>
                  <a:lnTo>
                    <a:pt x="60" y="414"/>
                  </a:lnTo>
                  <a:lnTo>
                    <a:pt x="78" y="380"/>
                  </a:lnTo>
                  <a:lnTo>
                    <a:pt x="100" y="334"/>
                  </a:lnTo>
                  <a:lnTo>
                    <a:pt x="122" y="282"/>
                  </a:lnTo>
                  <a:lnTo>
                    <a:pt x="146" y="220"/>
                  </a:lnTo>
                  <a:lnTo>
                    <a:pt x="168" y="152"/>
                  </a:lnTo>
                  <a:lnTo>
                    <a:pt x="188" y="80"/>
                  </a:lnTo>
                  <a:lnTo>
                    <a:pt x="204" y="80"/>
                  </a:lnTo>
                  <a:lnTo>
                    <a:pt x="204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31">
              <a:extLst>
                <a:ext uri="{FF2B5EF4-FFF2-40B4-BE49-F238E27FC236}">
                  <a16:creationId xmlns:a16="http://schemas.microsoft.com/office/drawing/2014/main" id="{6A3BFF31-4D6C-4B56-AFCC-FE07F8E0F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130" y="1094656"/>
              <a:ext cx="374650" cy="930275"/>
            </a:xfrm>
            <a:custGeom>
              <a:avLst/>
              <a:gdLst>
                <a:gd name="T0" fmla="*/ 594756875 w 236"/>
                <a:gd name="T1" fmla="*/ 1189513750 h 586"/>
                <a:gd name="T2" fmla="*/ 579635938 w 236"/>
                <a:gd name="T3" fmla="*/ 1118949375 h 586"/>
                <a:gd name="T4" fmla="*/ 559474688 w 236"/>
                <a:gd name="T5" fmla="*/ 1083667188 h 586"/>
                <a:gd name="T6" fmla="*/ 509071563 w 236"/>
                <a:gd name="T7" fmla="*/ 997981875 h 586"/>
                <a:gd name="T8" fmla="*/ 403225000 w 236"/>
                <a:gd name="T9" fmla="*/ 781248438 h 586"/>
                <a:gd name="T10" fmla="*/ 272176875 w 236"/>
                <a:gd name="T11" fmla="*/ 453628125 h 586"/>
                <a:gd name="T12" fmla="*/ 216733438 w 236"/>
                <a:gd name="T13" fmla="*/ 267136563 h 586"/>
                <a:gd name="T14" fmla="*/ 176410938 w 236"/>
                <a:gd name="T15" fmla="*/ 65524063 h 586"/>
                <a:gd name="T16" fmla="*/ 166330313 w 236"/>
                <a:gd name="T17" fmla="*/ 40322500 h 586"/>
                <a:gd name="T18" fmla="*/ 131048125 w 236"/>
                <a:gd name="T19" fmla="*/ 5040313 h 586"/>
                <a:gd name="T20" fmla="*/ 80645000 w 236"/>
                <a:gd name="T21" fmla="*/ 0 h 586"/>
                <a:gd name="T22" fmla="*/ 0 w 236"/>
                <a:gd name="T23" fmla="*/ 115927188 h 586"/>
                <a:gd name="T24" fmla="*/ 50403125 w 236"/>
                <a:gd name="T25" fmla="*/ 1476811563 h 586"/>
                <a:gd name="T26" fmla="*/ 433466875 w 236"/>
                <a:gd name="T27" fmla="*/ 1476811563 h 586"/>
                <a:gd name="T28" fmla="*/ 473789375 w 236"/>
                <a:gd name="T29" fmla="*/ 1471771250 h 586"/>
                <a:gd name="T30" fmla="*/ 534273125 w 236"/>
                <a:gd name="T31" fmla="*/ 1446569688 h 586"/>
                <a:gd name="T32" fmla="*/ 574595625 w 236"/>
                <a:gd name="T33" fmla="*/ 1406247188 h 586"/>
                <a:gd name="T34" fmla="*/ 589716563 w 236"/>
                <a:gd name="T35" fmla="*/ 1365924688 h 586"/>
                <a:gd name="T36" fmla="*/ 594756875 w 236"/>
                <a:gd name="T37" fmla="*/ 1345763438 h 586"/>
                <a:gd name="T38" fmla="*/ 433466875 w 236"/>
                <a:gd name="T39" fmla="*/ 1396166563 h 586"/>
                <a:gd name="T40" fmla="*/ 80645000 w 236"/>
                <a:gd name="T41" fmla="*/ 201612500 h 586"/>
                <a:gd name="T42" fmla="*/ 120967500 w 236"/>
                <a:gd name="T43" fmla="*/ 201612500 h 586"/>
                <a:gd name="T44" fmla="*/ 226814063 w 236"/>
                <a:gd name="T45" fmla="*/ 554434375 h 586"/>
                <a:gd name="T46" fmla="*/ 342741250 w 236"/>
                <a:gd name="T47" fmla="*/ 841732188 h 586"/>
                <a:gd name="T48" fmla="*/ 443547500 w 236"/>
                <a:gd name="T49" fmla="*/ 1043344688 h 586"/>
                <a:gd name="T50" fmla="*/ 493950625 w 236"/>
                <a:gd name="T51" fmla="*/ 1129030000 h 586"/>
                <a:gd name="T52" fmla="*/ 509071563 w 236"/>
                <a:gd name="T53" fmla="*/ 1169352500 h 586"/>
                <a:gd name="T54" fmla="*/ 514111875 w 236"/>
                <a:gd name="T55" fmla="*/ 1340723125 h 586"/>
                <a:gd name="T56" fmla="*/ 509071563 w 236"/>
                <a:gd name="T57" fmla="*/ 1355844063 h 586"/>
                <a:gd name="T58" fmla="*/ 488910313 w 236"/>
                <a:gd name="T59" fmla="*/ 1381045625 h 586"/>
                <a:gd name="T60" fmla="*/ 453628125 w 236"/>
                <a:gd name="T61" fmla="*/ 1391126250 h 586"/>
                <a:gd name="T62" fmla="*/ 433466875 w 236"/>
                <a:gd name="T63" fmla="*/ 1396166563 h 5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586"/>
                <a:gd name="T98" fmla="*/ 236 w 236"/>
                <a:gd name="T99" fmla="*/ 586 h 5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586">
                  <a:moveTo>
                    <a:pt x="236" y="472"/>
                  </a:moveTo>
                  <a:lnTo>
                    <a:pt x="236" y="472"/>
                  </a:lnTo>
                  <a:lnTo>
                    <a:pt x="234" y="456"/>
                  </a:lnTo>
                  <a:lnTo>
                    <a:pt x="230" y="444"/>
                  </a:lnTo>
                  <a:lnTo>
                    <a:pt x="222" y="432"/>
                  </a:lnTo>
                  <a:lnTo>
                    <a:pt x="222" y="430"/>
                  </a:lnTo>
                  <a:lnTo>
                    <a:pt x="202" y="396"/>
                  </a:lnTo>
                  <a:lnTo>
                    <a:pt x="182" y="358"/>
                  </a:lnTo>
                  <a:lnTo>
                    <a:pt x="160" y="310"/>
                  </a:lnTo>
                  <a:lnTo>
                    <a:pt x="134" y="250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86" y="106"/>
                  </a:lnTo>
                  <a:lnTo>
                    <a:pt x="78" y="66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0" y="8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46"/>
                  </a:lnTo>
                  <a:lnTo>
                    <a:pt x="0" y="46"/>
                  </a:lnTo>
                  <a:lnTo>
                    <a:pt x="0" y="586"/>
                  </a:lnTo>
                  <a:lnTo>
                    <a:pt x="20" y="586"/>
                  </a:lnTo>
                  <a:lnTo>
                    <a:pt x="32" y="586"/>
                  </a:lnTo>
                  <a:lnTo>
                    <a:pt x="172" y="586"/>
                  </a:lnTo>
                  <a:lnTo>
                    <a:pt x="188" y="584"/>
                  </a:lnTo>
                  <a:lnTo>
                    <a:pt x="202" y="580"/>
                  </a:lnTo>
                  <a:lnTo>
                    <a:pt x="212" y="574"/>
                  </a:lnTo>
                  <a:lnTo>
                    <a:pt x="220" y="566"/>
                  </a:lnTo>
                  <a:lnTo>
                    <a:pt x="228" y="558"/>
                  </a:lnTo>
                  <a:lnTo>
                    <a:pt x="232" y="550"/>
                  </a:lnTo>
                  <a:lnTo>
                    <a:pt x="234" y="542"/>
                  </a:lnTo>
                  <a:lnTo>
                    <a:pt x="236" y="534"/>
                  </a:lnTo>
                  <a:lnTo>
                    <a:pt x="236" y="472"/>
                  </a:lnTo>
                  <a:close/>
                  <a:moveTo>
                    <a:pt x="172" y="554"/>
                  </a:moveTo>
                  <a:lnTo>
                    <a:pt x="32" y="554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68" y="152"/>
                  </a:lnTo>
                  <a:lnTo>
                    <a:pt x="90" y="220"/>
                  </a:lnTo>
                  <a:lnTo>
                    <a:pt x="112" y="282"/>
                  </a:lnTo>
                  <a:lnTo>
                    <a:pt x="136" y="334"/>
                  </a:lnTo>
                  <a:lnTo>
                    <a:pt x="158" y="380"/>
                  </a:lnTo>
                  <a:lnTo>
                    <a:pt x="176" y="414"/>
                  </a:lnTo>
                  <a:lnTo>
                    <a:pt x="196" y="448"/>
                  </a:lnTo>
                  <a:lnTo>
                    <a:pt x="200" y="458"/>
                  </a:lnTo>
                  <a:lnTo>
                    <a:pt x="202" y="464"/>
                  </a:lnTo>
                  <a:lnTo>
                    <a:pt x="204" y="472"/>
                  </a:lnTo>
                  <a:lnTo>
                    <a:pt x="204" y="532"/>
                  </a:lnTo>
                  <a:lnTo>
                    <a:pt x="202" y="538"/>
                  </a:lnTo>
                  <a:lnTo>
                    <a:pt x="198" y="544"/>
                  </a:lnTo>
                  <a:lnTo>
                    <a:pt x="194" y="548"/>
                  </a:lnTo>
                  <a:lnTo>
                    <a:pt x="188" y="550"/>
                  </a:lnTo>
                  <a:lnTo>
                    <a:pt x="180" y="552"/>
                  </a:lnTo>
                  <a:lnTo>
                    <a:pt x="172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32">
              <a:extLst>
                <a:ext uri="{FF2B5EF4-FFF2-40B4-BE49-F238E27FC236}">
                  <a16:creationId xmlns:a16="http://schemas.microsoft.com/office/drawing/2014/main" id="{44B7FD07-1479-4A24-B097-F2D167A55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5630" y="332656"/>
              <a:ext cx="450850" cy="1692275"/>
            </a:xfrm>
            <a:custGeom>
              <a:avLst/>
              <a:gdLst>
                <a:gd name="T0" fmla="*/ 0 w 284"/>
                <a:gd name="T1" fmla="*/ 176410938 h 1066"/>
                <a:gd name="T2" fmla="*/ 0 w 284"/>
                <a:gd name="T3" fmla="*/ 2147483647 h 1066"/>
                <a:gd name="T4" fmla="*/ 675401875 w 284"/>
                <a:gd name="T5" fmla="*/ 2147483647 h 1066"/>
                <a:gd name="T6" fmla="*/ 675401875 w 284"/>
                <a:gd name="T7" fmla="*/ 2147483647 h 1066"/>
                <a:gd name="T8" fmla="*/ 690522813 w 284"/>
                <a:gd name="T9" fmla="*/ 2147483647 h 1066"/>
                <a:gd name="T10" fmla="*/ 705643750 w 284"/>
                <a:gd name="T11" fmla="*/ 2147483647 h 1066"/>
                <a:gd name="T12" fmla="*/ 710684063 w 284"/>
                <a:gd name="T13" fmla="*/ 2147483647 h 1066"/>
                <a:gd name="T14" fmla="*/ 715724375 w 284"/>
                <a:gd name="T15" fmla="*/ 2147483647 h 1066"/>
                <a:gd name="T16" fmla="*/ 715724375 w 284"/>
                <a:gd name="T17" fmla="*/ 0 h 1066"/>
                <a:gd name="T18" fmla="*/ 171370625 w 284"/>
                <a:gd name="T19" fmla="*/ 0 h 1066"/>
                <a:gd name="T20" fmla="*/ 0 w 284"/>
                <a:gd name="T21" fmla="*/ 176410938 h 1066"/>
                <a:gd name="T22" fmla="*/ 635079375 w 284"/>
                <a:gd name="T23" fmla="*/ 80645000 h 1066"/>
                <a:gd name="T24" fmla="*/ 635079375 w 284"/>
                <a:gd name="T25" fmla="*/ 2147483647 h 1066"/>
                <a:gd name="T26" fmla="*/ 635079375 w 284"/>
                <a:gd name="T27" fmla="*/ 2147483647 h 1066"/>
                <a:gd name="T28" fmla="*/ 635079375 w 284"/>
                <a:gd name="T29" fmla="*/ 2147483647 h 1066"/>
                <a:gd name="T30" fmla="*/ 630039063 w 284"/>
                <a:gd name="T31" fmla="*/ 2147483647 h 1066"/>
                <a:gd name="T32" fmla="*/ 614918125 w 284"/>
                <a:gd name="T33" fmla="*/ 2147483647 h 1066"/>
                <a:gd name="T34" fmla="*/ 599797188 w 284"/>
                <a:gd name="T35" fmla="*/ 2147483647 h 1066"/>
                <a:gd name="T36" fmla="*/ 584676250 w 284"/>
                <a:gd name="T37" fmla="*/ 2147483647 h 1066"/>
                <a:gd name="T38" fmla="*/ 564515000 w 284"/>
                <a:gd name="T39" fmla="*/ 2147483647 h 1066"/>
                <a:gd name="T40" fmla="*/ 544353750 w 284"/>
                <a:gd name="T41" fmla="*/ 2147483647 h 1066"/>
                <a:gd name="T42" fmla="*/ 514111875 w 284"/>
                <a:gd name="T43" fmla="*/ 2147483647 h 1066"/>
                <a:gd name="T44" fmla="*/ 478829688 w 284"/>
                <a:gd name="T45" fmla="*/ 2147483647 h 1066"/>
                <a:gd name="T46" fmla="*/ 433466875 w 284"/>
                <a:gd name="T47" fmla="*/ 2147483647 h 1066"/>
                <a:gd name="T48" fmla="*/ 388104063 w 284"/>
                <a:gd name="T49" fmla="*/ 2147483647 h 1066"/>
                <a:gd name="T50" fmla="*/ 332660625 w 284"/>
                <a:gd name="T51" fmla="*/ 2147483647 h 1066"/>
                <a:gd name="T52" fmla="*/ 267136563 w 284"/>
                <a:gd name="T53" fmla="*/ 2147483647 h 1066"/>
                <a:gd name="T54" fmla="*/ 80645000 w 284"/>
                <a:gd name="T55" fmla="*/ 2147483647 h 1066"/>
                <a:gd name="T56" fmla="*/ 80645000 w 284"/>
                <a:gd name="T57" fmla="*/ 211693125 h 1066"/>
                <a:gd name="T58" fmla="*/ 206652813 w 284"/>
                <a:gd name="T59" fmla="*/ 80645000 h 1066"/>
                <a:gd name="T60" fmla="*/ 635079375 w 284"/>
                <a:gd name="T61" fmla="*/ 80645000 h 10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4"/>
                <a:gd name="T94" fmla="*/ 0 h 1066"/>
                <a:gd name="T95" fmla="*/ 284 w 284"/>
                <a:gd name="T96" fmla="*/ 1066 h 10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4" h="1066">
                  <a:moveTo>
                    <a:pt x="0" y="70"/>
                  </a:moveTo>
                  <a:lnTo>
                    <a:pt x="0" y="1066"/>
                  </a:lnTo>
                  <a:lnTo>
                    <a:pt x="268" y="1066"/>
                  </a:lnTo>
                  <a:lnTo>
                    <a:pt x="274" y="1064"/>
                  </a:lnTo>
                  <a:lnTo>
                    <a:pt x="280" y="1060"/>
                  </a:lnTo>
                  <a:lnTo>
                    <a:pt x="282" y="1056"/>
                  </a:lnTo>
                  <a:lnTo>
                    <a:pt x="284" y="1048"/>
                  </a:lnTo>
                  <a:lnTo>
                    <a:pt x="284" y="0"/>
                  </a:lnTo>
                  <a:lnTo>
                    <a:pt x="68" y="0"/>
                  </a:lnTo>
                  <a:lnTo>
                    <a:pt x="0" y="70"/>
                  </a:lnTo>
                  <a:close/>
                  <a:moveTo>
                    <a:pt x="252" y="32"/>
                  </a:moveTo>
                  <a:lnTo>
                    <a:pt x="252" y="886"/>
                  </a:lnTo>
                  <a:lnTo>
                    <a:pt x="252" y="894"/>
                  </a:lnTo>
                  <a:lnTo>
                    <a:pt x="250" y="912"/>
                  </a:lnTo>
                  <a:lnTo>
                    <a:pt x="244" y="936"/>
                  </a:lnTo>
                  <a:lnTo>
                    <a:pt x="238" y="948"/>
                  </a:lnTo>
                  <a:lnTo>
                    <a:pt x="232" y="962"/>
                  </a:lnTo>
                  <a:lnTo>
                    <a:pt x="224" y="976"/>
                  </a:lnTo>
                  <a:lnTo>
                    <a:pt x="216" y="988"/>
                  </a:lnTo>
                  <a:lnTo>
                    <a:pt x="204" y="1000"/>
                  </a:lnTo>
                  <a:lnTo>
                    <a:pt x="190" y="1012"/>
                  </a:lnTo>
                  <a:lnTo>
                    <a:pt x="172" y="1020"/>
                  </a:lnTo>
                  <a:lnTo>
                    <a:pt x="154" y="1028"/>
                  </a:lnTo>
                  <a:lnTo>
                    <a:pt x="132" y="1032"/>
                  </a:lnTo>
                  <a:lnTo>
                    <a:pt x="106" y="1034"/>
                  </a:lnTo>
                  <a:lnTo>
                    <a:pt x="32" y="1034"/>
                  </a:lnTo>
                  <a:lnTo>
                    <a:pt x="32" y="84"/>
                  </a:lnTo>
                  <a:lnTo>
                    <a:pt x="82" y="32"/>
                  </a:lnTo>
                  <a:lnTo>
                    <a:pt x="2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33">
              <a:extLst>
                <a:ext uri="{FF2B5EF4-FFF2-40B4-BE49-F238E27FC236}">
                  <a16:creationId xmlns:a16="http://schemas.microsoft.com/office/drawing/2014/main" id="{EF50E8FA-D1FA-4A5F-9AD3-B6804707B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1880" y="332656"/>
              <a:ext cx="450850" cy="1692275"/>
            </a:xfrm>
            <a:custGeom>
              <a:avLst/>
              <a:gdLst>
                <a:gd name="T0" fmla="*/ 0 w 284"/>
                <a:gd name="T1" fmla="*/ 176410938 h 1066"/>
                <a:gd name="T2" fmla="*/ 0 w 284"/>
                <a:gd name="T3" fmla="*/ 2147483647 h 1066"/>
                <a:gd name="T4" fmla="*/ 675401875 w 284"/>
                <a:gd name="T5" fmla="*/ 2147483647 h 1066"/>
                <a:gd name="T6" fmla="*/ 675401875 w 284"/>
                <a:gd name="T7" fmla="*/ 2147483647 h 1066"/>
                <a:gd name="T8" fmla="*/ 690522813 w 284"/>
                <a:gd name="T9" fmla="*/ 2147483647 h 1066"/>
                <a:gd name="T10" fmla="*/ 705643750 w 284"/>
                <a:gd name="T11" fmla="*/ 2147483647 h 1066"/>
                <a:gd name="T12" fmla="*/ 710684063 w 284"/>
                <a:gd name="T13" fmla="*/ 2147483647 h 1066"/>
                <a:gd name="T14" fmla="*/ 715724375 w 284"/>
                <a:gd name="T15" fmla="*/ 2147483647 h 1066"/>
                <a:gd name="T16" fmla="*/ 715724375 w 284"/>
                <a:gd name="T17" fmla="*/ 0 h 1066"/>
                <a:gd name="T18" fmla="*/ 171370625 w 284"/>
                <a:gd name="T19" fmla="*/ 0 h 1066"/>
                <a:gd name="T20" fmla="*/ 0 w 284"/>
                <a:gd name="T21" fmla="*/ 176410938 h 1066"/>
                <a:gd name="T22" fmla="*/ 635079375 w 284"/>
                <a:gd name="T23" fmla="*/ 80645000 h 1066"/>
                <a:gd name="T24" fmla="*/ 635079375 w 284"/>
                <a:gd name="T25" fmla="*/ 2147483647 h 1066"/>
                <a:gd name="T26" fmla="*/ 635079375 w 284"/>
                <a:gd name="T27" fmla="*/ 2147483647 h 1066"/>
                <a:gd name="T28" fmla="*/ 635079375 w 284"/>
                <a:gd name="T29" fmla="*/ 2147483647 h 1066"/>
                <a:gd name="T30" fmla="*/ 630039063 w 284"/>
                <a:gd name="T31" fmla="*/ 2147483647 h 1066"/>
                <a:gd name="T32" fmla="*/ 614918125 w 284"/>
                <a:gd name="T33" fmla="*/ 2147483647 h 1066"/>
                <a:gd name="T34" fmla="*/ 604837500 w 284"/>
                <a:gd name="T35" fmla="*/ 2147483647 h 1066"/>
                <a:gd name="T36" fmla="*/ 589716563 w 284"/>
                <a:gd name="T37" fmla="*/ 2147483647 h 1066"/>
                <a:gd name="T38" fmla="*/ 569555313 w 284"/>
                <a:gd name="T39" fmla="*/ 2147483647 h 1066"/>
                <a:gd name="T40" fmla="*/ 544353750 w 284"/>
                <a:gd name="T41" fmla="*/ 2147483647 h 1066"/>
                <a:gd name="T42" fmla="*/ 514111875 w 284"/>
                <a:gd name="T43" fmla="*/ 2147483647 h 1066"/>
                <a:gd name="T44" fmla="*/ 478829688 w 284"/>
                <a:gd name="T45" fmla="*/ 2147483647 h 1066"/>
                <a:gd name="T46" fmla="*/ 438507188 w 284"/>
                <a:gd name="T47" fmla="*/ 2147483647 h 1066"/>
                <a:gd name="T48" fmla="*/ 388104063 w 284"/>
                <a:gd name="T49" fmla="*/ 2147483647 h 1066"/>
                <a:gd name="T50" fmla="*/ 332660625 w 284"/>
                <a:gd name="T51" fmla="*/ 2147483647 h 1066"/>
                <a:gd name="T52" fmla="*/ 267136563 w 284"/>
                <a:gd name="T53" fmla="*/ 2147483647 h 1066"/>
                <a:gd name="T54" fmla="*/ 80645000 w 284"/>
                <a:gd name="T55" fmla="*/ 2147483647 h 1066"/>
                <a:gd name="T56" fmla="*/ 80645000 w 284"/>
                <a:gd name="T57" fmla="*/ 211693125 h 1066"/>
                <a:gd name="T58" fmla="*/ 206652813 w 284"/>
                <a:gd name="T59" fmla="*/ 80645000 h 1066"/>
                <a:gd name="T60" fmla="*/ 635079375 w 284"/>
                <a:gd name="T61" fmla="*/ 80645000 h 10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4"/>
                <a:gd name="T94" fmla="*/ 0 h 1066"/>
                <a:gd name="T95" fmla="*/ 284 w 284"/>
                <a:gd name="T96" fmla="*/ 1066 h 10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4" h="1066">
                  <a:moveTo>
                    <a:pt x="0" y="70"/>
                  </a:moveTo>
                  <a:lnTo>
                    <a:pt x="0" y="1066"/>
                  </a:lnTo>
                  <a:lnTo>
                    <a:pt x="268" y="1066"/>
                  </a:lnTo>
                  <a:lnTo>
                    <a:pt x="274" y="1064"/>
                  </a:lnTo>
                  <a:lnTo>
                    <a:pt x="280" y="1060"/>
                  </a:lnTo>
                  <a:lnTo>
                    <a:pt x="282" y="1056"/>
                  </a:lnTo>
                  <a:lnTo>
                    <a:pt x="284" y="1048"/>
                  </a:lnTo>
                  <a:lnTo>
                    <a:pt x="284" y="0"/>
                  </a:lnTo>
                  <a:lnTo>
                    <a:pt x="68" y="0"/>
                  </a:lnTo>
                  <a:lnTo>
                    <a:pt x="0" y="70"/>
                  </a:lnTo>
                  <a:close/>
                  <a:moveTo>
                    <a:pt x="252" y="32"/>
                  </a:moveTo>
                  <a:lnTo>
                    <a:pt x="252" y="886"/>
                  </a:lnTo>
                  <a:lnTo>
                    <a:pt x="252" y="894"/>
                  </a:lnTo>
                  <a:lnTo>
                    <a:pt x="250" y="912"/>
                  </a:lnTo>
                  <a:lnTo>
                    <a:pt x="244" y="936"/>
                  </a:lnTo>
                  <a:lnTo>
                    <a:pt x="240" y="948"/>
                  </a:lnTo>
                  <a:lnTo>
                    <a:pt x="234" y="962"/>
                  </a:lnTo>
                  <a:lnTo>
                    <a:pt x="226" y="976"/>
                  </a:lnTo>
                  <a:lnTo>
                    <a:pt x="216" y="988"/>
                  </a:lnTo>
                  <a:lnTo>
                    <a:pt x="204" y="1000"/>
                  </a:lnTo>
                  <a:lnTo>
                    <a:pt x="190" y="1012"/>
                  </a:lnTo>
                  <a:lnTo>
                    <a:pt x="174" y="1020"/>
                  </a:lnTo>
                  <a:lnTo>
                    <a:pt x="154" y="1028"/>
                  </a:lnTo>
                  <a:lnTo>
                    <a:pt x="132" y="1032"/>
                  </a:lnTo>
                  <a:lnTo>
                    <a:pt x="106" y="1034"/>
                  </a:lnTo>
                  <a:lnTo>
                    <a:pt x="32" y="1034"/>
                  </a:lnTo>
                  <a:lnTo>
                    <a:pt x="32" y="84"/>
                  </a:lnTo>
                  <a:lnTo>
                    <a:pt x="82" y="32"/>
                  </a:lnTo>
                  <a:lnTo>
                    <a:pt x="2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6" name="Group 65">
            <a:extLst>
              <a:ext uri="{FF2B5EF4-FFF2-40B4-BE49-F238E27FC236}">
                <a16:creationId xmlns:a16="http://schemas.microsoft.com/office/drawing/2014/main" id="{CA14BB81-3E89-4620-B05D-450DD9A5E411}"/>
              </a:ext>
            </a:extLst>
          </p:cNvPr>
          <p:cNvGrpSpPr>
            <a:grpSpLocks/>
          </p:cNvGrpSpPr>
          <p:nvPr/>
        </p:nvGrpSpPr>
        <p:grpSpPr bwMode="auto">
          <a:xfrm>
            <a:off x="1242308" y="3048236"/>
            <a:ext cx="152326" cy="251386"/>
            <a:chOff x="2615580" y="332656"/>
            <a:chExt cx="1727200" cy="1692275"/>
          </a:xfrm>
        </p:grpSpPr>
        <p:sp>
          <p:nvSpPr>
            <p:cNvPr id="397" name="Freeform 16">
              <a:extLst>
                <a:ext uri="{FF2B5EF4-FFF2-40B4-BE49-F238E27FC236}">
                  <a16:creationId xmlns:a16="http://schemas.microsoft.com/office/drawing/2014/main" id="{A5A2F40D-47FF-4400-9C45-5955799E3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655" y="1380406"/>
              <a:ext cx="50800" cy="336550"/>
            </a:xfrm>
            <a:custGeom>
              <a:avLst/>
              <a:gdLst>
                <a:gd name="T0" fmla="*/ 0 w 32"/>
                <a:gd name="T1" fmla="*/ 534273125 h 212"/>
                <a:gd name="T2" fmla="*/ 20161250 w 32"/>
                <a:gd name="T3" fmla="*/ 534273125 h 212"/>
                <a:gd name="T4" fmla="*/ 20161250 w 32"/>
                <a:gd name="T5" fmla="*/ 534273125 h 212"/>
                <a:gd name="T6" fmla="*/ 30241875 w 32"/>
                <a:gd name="T7" fmla="*/ 529232813 h 212"/>
                <a:gd name="T8" fmla="*/ 50403125 w 32"/>
                <a:gd name="T9" fmla="*/ 519152188 h 212"/>
                <a:gd name="T10" fmla="*/ 60483750 w 32"/>
                <a:gd name="T11" fmla="*/ 509071563 h 212"/>
                <a:gd name="T12" fmla="*/ 70564375 w 32"/>
                <a:gd name="T13" fmla="*/ 493950625 h 212"/>
                <a:gd name="T14" fmla="*/ 75604688 w 32"/>
                <a:gd name="T15" fmla="*/ 468749063 h 212"/>
                <a:gd name="T16" fmla="*/ 80645000 w 32"/>
                <a:gd name="T17" fmla="*/ 443547500 h 212"/>
                <a:gd name="T18" fmla="*/ 80645000 w 32"/>
                <a:gd name="T19" fmla="*/ 0 h 212"/>
                <a:gd name="T20" fmla="*/ 0 w 32"/>
                <a:gd name="T21" fmla="*/ 0 h 212"/>
                <a:gd name="T22" fmla="*/ 0 w 32"/>
                <a:gd name="T23" fmla="*/ 534273125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12"/>
                <a:gd name="T38" fmla="*/ 32 w 3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12">
                  <a:moveTo>
                    <a:pt x="0" y="212"/>
                  </a:moveTo>
                  <a:lnTo>
                    <a:pt x="8" y="212"/>
                  </a:lnTo>
                  <a:lnTo>
                    <a:pt x="12" y="210"/>
                  </a:lnTo>
                  <a:lnTo>
                    <a:pt x="20" y="206"/>
                  </a:lnTo>
                  <a:lnTo>
                    <a:pt x="24" y="202"/>
                  </a:lnTo>
                  <a:lnTo>
                    <a:pt x="28" y="196"/>
                  </a:lnTo>
                  <a:lnTo>
                    <a:pt x="30" y="186"/>
                  </a:lnTo>
                  <a:lnTo>
                    <a:pt x="32" y="17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17">
              <a:extLst>
                <a:ext uri="{FF2B5EF4-FFF2-40B4-BE49-F238E27FC236}">
                  <a16:creationId xmlns:a16="http://schemas.microsoft.com/office/drawing/2014/main" id="{92420086-B303-4265-A422-C6837CDD0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105" y="76763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18">
              <a:extLst>
                <a:ext uri="{FF2B5EF4-FFF2-40B4-BE49-F238E27FC236}">
                  <a16:creationId xmlns:a16="http://schemas.microsoft.com/office/drawing/2014/main" id="{3675A38D-CB29-446E-B9B5-479FDD56F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80" y="76763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19">
              <a:extLst>
                <a:ext uri="{FF2B5EF4-FFF2-40B4-BE49-F238E27FC236}">
                  <a16:creationId xmlns:a16="http://schemas.microsoft.com/office/drawing/2014/main" id="{854C531E-8206-4E3A-80BF-2A1F46F7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105" y="650156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20">
              <a:extLst>
                <a:ext uri="{FF2B5EF4-FFF2-40B4-BE49-F238E27FC236}">
                  <a16:creationId xmlns:a16="http://schemas.microsoft.com/office/drawing/2014/main" id="{CB3056E9-7CEE-465B-BFC0-B11AFB15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80" y="650156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A5ACE5AC-2C12-40CE-98A6-35B6C0CE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105" y="53268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Freeform 22">
              <a:extLst>
                <a:ext uri="{FF2B5EF4-FFF2-40B4-BE49-F238E27FC236}">
                  <a16:creationId xmlns:a16="http://schemas.microsoft.com/office/drawing/2014/main" id="{3C0A3668-5C62-4EE4-87CE-12F3AF8BE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80" y="532681"/>
              <a:ext cx="57150" cy="50800"/>
            </a:xfrm>
            <a:custGeom>
              <a:avLst/>
              <a:gdLst>
                <a:gd name="T0" fmla="*/ 10080625 w 36"/>
                <a:gd name="T1" fmla="*/ 80645000 h 32"/>
                <a:gd name="T2" fmla="*/ 10080625 w 36"/>
                <a:gd name="T3" fmla="*/ 80645000 h 32"/>
                <a:gd name="T4" fmla="*/ 35282188 w 36"/>
                <a:gd name="T5" fmla="*/ 75604688 h 32"/>
                <a:gd name="T6" fmla="*/ 55443438 w 36"/>
                <a:gd name="T7" fmla="*/ 70564375 h 32"/>
                <a:gd name="T8" fmla="*/ 70564375 w 36"/>
                <a:gd name="T9" fmla="*/ 60483750 h 32"/>
                <a:gd name="T10" fmla="*/ 80645000 w 36"/>
                <a:gd name="T11" fmla="*/ 50403125 h 32"/>
                <a:gd name="T12" fmla="*/ 90725625 w 36"/>
                <a:gd name="T13" fmla="*/ 30241875 h 32"/>
                <a:gd name="T14" fmla="*/ 90725625 w 36"/>
                <a:gd name="T15" fmla="*/ 20161250 h 32"/>
                <a:gd name="T16" fmla="*/ 90725625 w 36"/>
                <a:gd name="T17" fmla="*/ 0 h 32"/>
                <a:gd name="T18" fmla="*/ 85685313 w 36"/>
                <a:gd name="T19" fmla="*/ 0 h 32"/>
                <a:gd name="T20" fmla="*/ 0 w 36"/>
                <a:gd name="T21" fmla="*/ 0 h 32"/>
                <a:gd name="T22" fmla="*/ 0 w 36"/>
                <a:gd name="T23" fmla="*/ 80645000 h 32"/>
                <a:gd name="T24" fmla="*/ 10080625 w 36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2"/>
                <a:gd name="T41" fmla="*/ 36 w 3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2">
                  <a:moveTo>
                    <a:pt x="4" y="32"/>
                  </a:moveTo>
                  <a:lnTo>
                    <a:pt x="4" y="32"/>
                  </a:lnTo>
                  <a:lnTo>
                    <a:pt x="14" y="30"/>
                  </a:lnTo>
                  <a:lnTo>
                    <a:pt x="22" y="28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Freeform 23">
              <a:extLst>
                <a:ext uri="{FF2B5EF4-FFF2-40B4-BE49-F238E27FC236}">
                  <a16:creationId xmlns:a16="http://schemas.microsoft.com/office/drawing/2014/main" id="{871FED15-23A4-43D0-ACEE-9DD1A0C9A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905" y="1380406"/>
              <a:ext cx="50800" cy="336550"/>
            </a:xfrm>
            <a:custGeom>
              <a:avLst/>
              <a:gdLst>
                <a:gd name="T0" fmla="*/ 0 w 32"/>
                <a:gd name="T1" fmla="*/ 534273125 h 212"/>
                <a:gd name="T2" fmla="*/ 20161250 w 32"/>
                <a:gd name="T3" fmla="*/ 534273125 h 212"/>
                <a:gd name="T4" fmla="*/ 20161250 w 32"/>
                <a:gd name="T5" fmla="*/ 534273125 h 212"/>
                <a:gd name="T6" fmla="*/ 30241875 w 32"/>
                <a:gd name="T7" fmla="*/ 529232813 h 212"/>
                <a:gd name="T8" fmla="*/ 50403125 w 32"/>
                <a:gd name="T9" fmla="*/ 519152188 h 212"/>
                <a:gd name="T10" fmla="*/ 60483750 w 32"/>
                <a:gd name="T11" fmla="*/ 509071563 h 212"/>
                <a:gd name="T12" fmla="*/ 70564375 w 32"/>
                <a:gd name="T13" fmla="*/ 493950625 h 212"/>
                <a:gd name="T14" fmla="*/ 80645000 w 32"/>
                <a:gd name="T15" fmla="*/ 468749063 h 212"/>
                <a:gd name="T16" fmla="*/ 80645000 w 32"/>
                <a:gd name="T17" fmla="*/ 443547500 h 212"/>
                <a:gd name="T18" fmla="*/ 80645000 w 32"/>
                <a:gd name="T19" fmla="*/ 0 h 212"/>
                <a:gd name="T20" fmla="*/ 0 w 32"/>
                <a:gd name="T21" fmla="*/ 0 h 212"/>
                <a:gd name="T22" fmla="*/ 0 w 32"/>
                <a:gd name="T23" fmla="*/ 534273125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12"/>
                <a:gd name="T38" fmla="*/ 32 w 32"/>
                <a:gd name="T39" fmla="*/ 212 h 2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12">
                  <a:moveTo>
                    <a:pt x="0" y="212"/>
                  </a:moveTo>
                  <a:lnTo>
                    <a:pt x="8" y="212"/>
                  </a:lnTo>
                  <a:lnTo>
                    <a:pt x="12" y="210"/>
                  </a:lnTo>
                  <a:lnTo>
                    <a:pt x="20" y="206"/>
                  </a:lnTo>
                  <a:lnTo>
                    <a:pt x="24" y="202"/>
                  </a:lnTo>
                  <a:lnTo>
                    <a:pt x="28" y="196"/>
                  </a:lnTo>
                  <a:lnTo>
                    <a:pt x="32" y="186"/>
                  </a:lnTo>
                  <a:lnTo>
                    <a:pt x="32" y="17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>
              <a:extLst>
                <a:ext uri="{FF2B5EF4-FFF2-40B4-BE49-F238E27FC236}">
                  <a16:creationId xmlns:a16="http://schemas.microsoft.com/office/drawing/2014/main" id="{8B066258-DC52-4241-96E4-E3D0E9B5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30" y="76763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>
              <a:extLst>
                <a:ext uri="{FF2B5EF4-FFF2-40B4-BE49-F238E27FC236}">
                  <a16:creationId xmlns:a16="http://schemas.microsoft.com/office/drawing/2014/main" id="{7F789F13-B5B4-4536-9CB5-D8DA95EBF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05" y="76763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>
              <a:extLst>
                <a:ext uri="{FF2B5EF4-FFF2-40B4-BE49-F238E27FC236}">
                  <a16:creationId xmlns:a16="http://schemas.microsoft.com/office/drawing/2014/main" id="{6623C771-D0E7-4C27-8447-42CBFEE6E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30" y="650156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>
              <a:extLst>
                <a:ext uri="{FF2B5EF4-FFF2-40B4-BE49-F238E27FC236}">
                  <a16:creationId xmlns:a16="http://schemas.microsoft.com/office/drawing/2014/main" id="{477FAE25-D6E3-43F0-8916-83822B2E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05" y="650156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>
              <a:extLst>
                <a:ext uri="{FF2B5EF4-FFF2-40B4-BE49-F238E27FC236}">
                  <a16:creationId xmlns:a16="http://schemas.microsoft.com/office/drawing/2014/main" id="{E34BFF60-5EC2-4D34-879C-B576923B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530" y="53268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29">
              <a:extLst>
                <a:ext uri="{FF2B5EF4-FFF2-40B4-BE49-F238E27FC236}">
                  <a16:creationId xmlns:a16="http://schemas.microsoft.com/office/drawing/2014/main" id="{6BC54F8A-1541-4A9F-A24C-A735A41E6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05" y="532681"/>
              <a:ext cx="53975" cy="50800"/>
            </a:xfrm>
            <a:custGeom>
              <a:avLst/>
              <a:gdLst>
                <a:gd name="T0" fmla="*/ 5040313 w 34"/>
                <a:gd name="T1" fmla="*/ 80645000 h 32"/>
                <a:gd name="T2" fmla="*/ 5040313 w 34"/>
                <a:gd name="T3" fmla="*/ 80645000 h 32"/>
                <a:gd name="T4" fmla="*/ 30241875 w 34"/>
                <a:gd name="T5" fmla="*/ 75604688 h 32"/>
                <a:gd name="T6" fmla="*/ 50403125 w 34"/>
                <a:gd name="T7" fmla="*/ 70564375 h 32"/>
                <a:gd name="T8" fmla="*/ 65524063 w 34"/>
                <a:gd name="T9" fmla="*/ 60483750 h 32"/>
                <a:gd name="T10" fmla="*/ 75604688 w 34"/>
                <a:gd name="T11" fmla="*/ 50403125 h 32"/>
                <a:gd name="T12" fmla="*/ 85685313 w 34"/>
                <a:gd name="T13" fmla="*/ 30241875 h 32"/>
                <a:gd name="T14" fmla="*/ 85685313 w 34"/>
                <a:gd name="T15" fmla="*/ 20161250 h 32"/>
                <a:gd name="T16" fmla="*/ 85685313 w 34"/>
                <a:gd name="T17" fmla="*/ 0 h 32"/>
                <a:gd name="T18" fmla="*/ 80645000 w 34"/>
                <a:gd name="T19" fmla="*/ 0 h 32"/>
                <a:gd name="T20" fmla="*/ 0 w 34"/>
                <a:gd name="T21" fmla="*/ 0 h 32"/>
                <a:gd name="T22" fmla="*/ 0 w 34"/>
                <a:gd name="T23" fmla="*/ 80645000 h 32"/>
                <a:gd name="T24" fmla="*/ 5040313 w 34"/>
                <a:gd name="T25" fmla="*/ 8064500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2"/>
                <a:gd name="T41" fmla="*/ 34 w 3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2">
                  <a:moveTo>
                    <a:pt x="2" y="32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30">
              <a:extLst>
                <a:ext uri="{FF2B5EF4-FFF2-40B4-BE49-F238E27FC236}">
                  <a16:creationId xmlns:a16="http://schemas.microsoft.com/office/drawing/2014/main" id="{35B7CC0D-F7EE-4A8F-B921-4F764CCFBD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5580" y="1094656"/>
              <a:ext cx="374650" cy="930275"/>
            </a:xfrm>
            <a:custGeom>
              <a:avLst/>
              <a:gdLst>
                <a:gd name="T0" fmla="*/ 514111875 w 236"/>
                <a:gd name="T1" fmla="*/ 0 h 586"/>
                <a:gd name="T2" fmla="*/ 493950625 w 236"/>
                <a:gd name="T3" fmla="*/ 0 h 586"/>
                <a:gd name="T4" fmla="*/ 493950625 w 236"/>
                <a:gd name="T5" fmla="*/ 0 h 586"/>
                <a:gd name="T6" fmla="*/ 463708750 w 236"/>
                <a:gd name="T7" fmla="*/ 5040313 h 586"/>
                <a:gd name="T8" fmla="*/ 443547500 w 236"/>
                <a:gd name="T9" fmla="*/ 20161250 h 586"/>
                <a:gd name="T10" fmla="*/ 428426563 w 236"/>
                <a:gd name="T11" fmla="*/ 40322500 h 586"/>
                <a:gd name="T12" fmla="*/ 418345938 w 236"/>
                <a:gd name="T13" fmla="*/ 65524063 h 586"/>
                <a:gd name="T14" fmla="*/ 418345938 w 236"/>
                <a:gd name="T15" fmla="*/ 65524063 h 586"/>
                <a:gd name="T16" fmla="*/ 398184688 w 236"/>
                <a:gd name="T17" fmla="*/ 166330313 h 586"/>
                <a:gd name="T18" fmla="*/ 378023438 w 236"/>
                <a:gd name="T19" fmla="*/ 267136563 h 586"/>
                <a:gd name="T20" fmla="*/ 347781563 w 236"/>
                <a:gd name="T21" fmla="*/ 362902500 h 586"/>
                <a:gd name="T22" fmla="*/ 317539688 w 236"/>
                <a:gd name="T23" fmla="*/ 453628125 h 586"/>
                <a:gd name="T24" fmla="*/ 257055938 w 236"/>
                <a:gd name="T25" fmla="*/ 630039063 h 586"/>
                <a:gd name="T26" fmla="*/ 191531875 w 236"/>
                <a:gd name="T27" fmla="*/ 781248438 h 586"/>
                <a:gd name="T28" fmla="*/ 131048125 w 236"/>
                <a:gd name="T29" fmla="*/ 902215938 h 586"/>
                <a:gd name="T30" fmla="*/ 80645000 w 236"/>
                <a:gd name="T31" fmla="*/ 997981875 h 586"/>
                <a:gd name="T32" fmla="*/ 35282188 w 236"/>
                <a:gd name="T33" fmla="*/ 1083667188 h 586"/>
                <a:gd name="T34" fmla="*/ 30241875 w 236"/>
                <a:gd name="T35" fmla="*/ 1088707500 h 586"/>
                <a:gd name="T36" fmla="*/ 30241875 w 236"/>
                <a:gd name="T37" fmla="*/ 1088707500 h 586"/>
                <a:gd name="T38" fmla="*/ 15120938 w 236"/>
                <a:gd name="T39" fmla="*/ 1118949375 h 586"/>
                <a:gd name="T40" fmla="*/ 5040313 w 236"/>
                <a:gd name="T41" fmla="*/ 1149191250 h 586"/>
                <a:gd name="T42" fmla="*/ 0 w 236"/>
                <a:gd name="T43" fmla="*/ 1189513750 h 586"/>
                <a:gd name="T44" fmla="*/ 0 w 236"/>
                <a:gd name="T45" fmla="*/ 1345763438 h 586"/>
                <a:gd name="T46" fmla="*/ 0 w 236"/>
                <a:gd name="T47" fmla="*/ 1345763438 h 586"/>
                <a:gd name="T48" fmla="*/ 0 w 236"/>
                <a:gd name="T49" fmla="*/ 1345763438 h 586"/>
                <a:gd name="T50" fmla="*/ 5040313 w 236"/>
                <a:gd name="T51" fmla="*/ 1365924688 h 586"/>
                <a:gd name="T52" fmla="*/ 10080625 w 236"/>
                <a:gd name="T53" fmla="*/ 1386085938 h 586"/>
                <a:gd name="T54" fmla="*/ 20161250 w 236"/>
                <a:gd name="T55" fmla="*/ 1406247188 h 586"/>
                <a:gd name="T56" fmla="*/ 35282188 w 236"/>
                <a:gd name="T57" fmla="*/ 1426408438 h 586"/>
                <a:gd name="T58" fmla="*/ 60483750 w 236"/>
                <a:gd name="T59" fmla="*/ 1446569688 h 586"/>
                <a:gd name="T60" fmla="*/ 85685313 w 236"/>
                <a:gd name="T61" fmla="*/ 1461690625 h 586"/>
                <a:gd name="T62" fmla="*/ 120967500 w 236"/>
                <a:gd name="T63" fmla="*/ 1471771250 h 586"/>
                <a:gd name="T64" fmla="*/ 161290000 w 236"/>
                <a:gd name="T65" fmla="*/ 1476811563 h 586"/>
                <a:gd name="T66" fmla="*/ 514111875 w 236"/>
                <a:gd name="T67" fmla="*/ 1476811563 h 586"/>
                <a:gd name="T68" fmla="*/ 544353750 w 236"/>
                <a:gd name="T69" fmla="*/ 1476811563 h 586"/>
                <a:gd name="T70" fmla="*/ 594756875 w 236"/>
                <a:gd name="T71" fmla="*/ 1476811563 h 586"/>
                <a:gd name="T72" fmla="*/ 594756875 w 236"/>
                <a:gd name="T73" fmla="*/ 115927188 h 586"/>
                <a:gd name="T74" fmla="*/ 514111875 w 236"/>
                <a:gd name="T75" fmla="*/ 115927188 h 586"/>
                <a:gd name="T76" fmla="*/ 514111875 w 236"/>
                <a:gd name="T77" fmla="*/ 0 h 586"/>
                <a:gd name="T78" fmla="*/ 514111875 w 236"/>
                <a:gd name="T79" fmla="*/ 1396166563 h 586"/>
                <a:gd name="T80" fmla="*/ 161290000 w 236"/>
                <a:gd name="T81" fmla="*/ 1396166563 h 586"/>
                <a:gd name="T82" fmla="*/ 161290000 w 236"/>
                <a:gd name="T83" fmla="*/ 1396166563 h 586"/>
                <a:gd name="T84" fmla="*/ 136088438 w 236"/>
                <a:gd name="T85" fmla="*/ 1391126250 h 586"/>
                <a:gd name="T86" fmla="*/ 120967500 w 236"/>
                <a:gd name="T87" fmla="*/ 1386085938 h 586"/>
                <a:gd name="T88" fmla="*/ 105846563 w 236"/>
                <a:gd name="T89" fmla="*/ 1381045625 h 586"/>
                <a:gd name="T90" fmla="*/ 95765938 w 236"/>
                <a:gd name="T91" fmla="*/ 1370965000 h 586"/>
                <a:gd name="T92" fmla="*/ 85685313 w 236"/>
                <a:gd name="T93" fmla="*/ 1355844063 h 586"/>
                <a:gd name="T94" fmla="*/ 80645000 w 236"/>
                <a:gd name="T95" fmla="*/ 1340723125 h 586"/>
                <a:gd name="T96" fmla="*/ 80645000 w 236"/>
                <a:gd name="T97" fmla="*/ 1189513750 h 586"/>
                <a:gd name="T98" fmla="*/ 80645000 w 236"/>
                <a:gd name="T99" fmla="*/ 1189513750 h 586"/>
                <a:gd name="T100" fmla="*/ 85685313 w 236"/>
                <a:gd name="T101" fmla="*/ 1169352500 h 586"/>
                <a:gd name="T102" fmla="*/ 90725625 w 236"/>
                <a:gd name="T103" fmla="*/ 1154231563 h 586"/>
                <a:gd name="T104" fmla="*/ 100806250 w 236"/>
                <a:gd name="T105" fmla="*/ 1129030000 h 586"/>
                <a:gd name="T106" fmla="*/ 100806250 w 236"/>
                <a:gd name="T107" fmla="*/ 1129030000 h 586"/>
                <a:gd name="T108" fmla="*/ 151209375 w 236"/>
                <a:gd name="T109" fmla="*/ 1043344688 h 586"/>
                <a:gd name="T110" fmla="*/ 196572188 w 236"/>
                <a:gd name="T111" fmla="*/ 957659375 h 586"/>
                <a:gd name="T112" fmla="*/ 252015625 w 236"/>
                <a:gd name="T113" fmla="*/ 841732188 h 586"/>
                <a:gd name="T114" fmla="*/ 307459063 w 236"/>
                <a:gd name="T115" fmla="*/ 710684063 h 586"/>
                <a:gd name="T116" fmla="*/ 367942813 w 236"/>
                <a:gd name="T117" fmla="*/ 554434375 h 586"/>
                <a:gd name="T118" fmla="*/ 423386250 w 236"/>
                <a:gd name="T119" fmla="*/ 383063750 h 586"/>
                <a:gd name="T120" fmla="*/ 473789375 w 236"/>
                <a:gd name="T121" fmla="*/ 201612500 h 586"/>
                <a:gd name="T122" fmla="*/ 514111875 w 236"/>
                <a:gd name="T123" fmla="*/ 201612500 h 586"/>
                <a:gd name="T124" fmla="*/ 514111875 w 236"/>
                <a:gd name="T125" fmla="*/ 1396166563 h 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6"/>
                <a:gd name="T190" fmla="*/ 0 h 586"/>
                <a:gd name="T191" fmla="*/ 236 w 236"/>
                <a:gd name="T192" fmla="*/ 586 h 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6" h="586">
                  <a:moveTo>
                    <a:pt x="204" y="0"/>
                  </a:moveTo>
                  <a:lnTo>
                    <a:pt x="196" y="0"/>
                  </a:lnTo>
                  <a:lnTo>
                    <a:pt x="184" y="2"/>
                  </a:lnTo>
                  <a:lnTo>
                    <a:pt x="176" y="8"/>
                  </a:lnTo>
                  <a:lnTo>
                    <a:pt x="170" y="16"/>
                  </a:lnTo>
                  <a:lnTo>
                    <a:pt x="166" y="26"/>
                  </a:lnTo>
                  <a:lnTo>
                    <a:pt x="158" y="66"/>
                  </a:lnTo>
                  <a:lnTo>
                    <a:pt x="150" y="106"/>
                  </a:lnTo>
                  <a:lnTo>
                    <a:pt x="138" y="144"/>
                  </a:lnTo>
                  <a:lnTo>
                    <a:pt x="126" y="180"/>
                  </a:lnTo>
                  <a:lnTo>
                    <a:pt x="102" y="250"/>
                  </a:lnTo>
                  <a:lnTo>
                    <a:pt x="76" y="310"/>
                  </a:lnTo>
                  <a:lnTo>
                    <a:pt x="52" y="358"/>
                  </a:lnTo>
                  <a:lnTo>
                    <a:pt x="32" y="396"/>
                  </a:lnTo>
                  <a:lnTo>
                    <a:pt x="14" y="430"/>
                  </a:lnTo>
                  <a:lnTo>
                    <a:pt x="12" y="432"/>
                  </a:lnTo>
                  <a:lnTo>
                    <a:pt x="6" y="444"/>
                  </a:lnTo>
                  <a:lnTo>
                    <a:pt x="2" y="456"/>
                  </a:lnTo>
                  <a:lnTo>
                    <a:pt x="0" y="472"/>
                  </a:lnTo>
                  <a:lnTo>
                    <a:pt x="0" y="534"/>
                  </a:lnTo>
                  <a:lnTo>
                    <a:pt x="2" y="542"/>
                  </a:lnTo>
                  <a:lnTo>
                    <a:pt x="4" y="550"/>
                  </a:lnTo>
                  <a:lnTo>
                    <a:pt x="8" y="558"/>
                  </a:lnTo>
                  <a:lnTo>
                    <a:pt x="14" y="566"/>
                  </a:lnTo>
                  <a:lnTo>
                    <a:pt x="24" y="574"/>
                  </a:lnTo>
                  <a:lnTo>
                    <a:pt x="34" y="580"/>
                  </a:lnTo>
                  <a:lnTo>
                    <a:pt x="48" y="584"/>
                  </a:lnTo>
                  <a:lnTo>
                    <a:pt x="64" y="586"/>
                  </a:lnTo>
                  <a:lnTo>
                    <a:pt x="204" y="586"/>
                  </a:lnTo>
                  <a:lnTo>
                    <a:pt x="216" y="586"/>
                  </a:lnTo>
                  <a:lnTo>
                    <a:pt x="236" y="586"/>
                  </a:lnTo>
                  <a:lnTo>
                    <a:pt x="236" y="46"/>
                  </a:lnTo>
                  <a:lnTo>
                    <a:pt x="204" y="46"/>
                  </a:lnTo>
                  <a:lnTo>
                    <a:pt x="204" y="0"/>
                  </a:lnTo>
                  <a:close/>
                  <a:moveTo>
                    <a:pt x="204" y="554"/>
                  </a:moveTo>
                  <a:lnTo>
                    <a:pt x="64" y="554"/>
                  </a:lnTo>
                  <a:lnTo>
                    <a:pt x="54" y="552"/>
                  </a:lnTo>
                  <a:lnTo>
                    <a:pt x="48" y="550"/>
                  </a:lnTo>
                  <a:lnTo>
                    <a:pt x="42" y="548"/>
                  </a:lnTo>
                  <a:lnTo>
                    <a:pt x="38" y="544"/>
                  </a:lnTo>
                  <a:lnTo>
                    <a:pt x="34" y="538"/>
                  </a:lnTo>
                  <a:lnTo>
                    <a:pt x="32" y="532"/>
                  </a:lnTo>
                  <a:lnTo>
                    <a:pt x="32" y="472"/>
                  </a:lnTo>
                  <a:lnTo>
                    <a:pt x="34" y="464"/>
                  </a:lnTo>
                  <a:lnTo>
                    <a:pt x="36" y="458"/>
                  </a:lnTo>
                  <a:lnTo>
                    <a:pt x="40" y="448"/>
                  </a:lnTo>
                  <a:lnTo>
                    <a:pt x="60" y="414"/>
                  </a:lnTo>
                  <a:lnTo>
                    <a:pt x="78" y="380"/>
                  </a:lnTo>
                  <a:lnTo>
                    <a:pt x="100" y="334"/>
                  </a:lnTo>
                  <a:lnTo>
                    <a:pt x="122" y="282"/>
                  </a:lnTo>
                  <a:lnTo>
                    <a:pt x="146" y="220"/>
                  </a:lnTo>
                  <a:lnTo>
                    <a:pt x="168" y="152"/>
                  </a:lnTo>
                  <a:lnTo>
                    <a:pt x="188" y="80"/>
                  </a:lnTo>
                  <a:lnTo>
                    <a:pt x="204" y="80"/>
                  </a:lnTo>
                  <a:lnTo>
                    <a:pt x="204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31">
              <a:extLst>
                <a:ext uri="{FF2B5EF4-FFF2-40B4-BE49-F238E27FC236}">
                  <a16:creationId xmlns:a16="http://schemas.microsoft.com/office/drawing/2014/main" id="{0AD817F6-CAEC-4F7E-B40F-C1961017B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130" y="1094656"/>
              <a:ext cx="374650" cy="930275"/>
            </a:xfrm>
            <a:custGeom>
              <a:avLst/>
              <a:gdLst>
                <a:gd name="T0" fmla="*/ 594756875 w 236"/>
                <a:gd name="T1" fmla="*/ 1189513750 h 586"/>
                <a:gd name="T2" fmla="*/ 579635938 w 236"/>
                <a:gd name="T3" fmla="*/ 1118949375 h 586"/>
                <a:gd name="T4" fmla="*/ 559474688 w 236"/>
                <a:gd name="T5" fmla="*/ 1083667188 h 586"/>
                <a:gd name="T6" fmla="*/ 509071563 w 236"/>
                <a:gd name="T7" fmla="*/ 997981875 h 586"/>
                <a:gd name="T8" fmla="*/ 403225000 w 236"/>
                <a:gd name="T9" fmla="*/ 781248438 h 586"/>
                <a:gd name="T10" fmla="*/ 272176875 w 236"/>
                <a:gd name="T11" fmla="*/ 453628125 h 586"/>
                <a:gd name="T12" fmla="*/ 216733438 w 236"/>
                <a:gd name="T13" fmla="*/ 267136563 h 586"/>
                <a:gd name="T14" fmla="*/ 176410938 w 236"/>
                <a:gd name="T15" fmla="*/ 65524063 h 586"/>
                <a:gd name="T16" fmla="*/ 166330313 w 236"/>
                <a:gd name="T17" fmla="*/ 40322500 h 586"/>
                <a:gd name="T18" fmla="*/ 131048125 w 236"/>
                <a:gd name="T19" fmla="*/ 5040313 h 586"/>
                <a:gd name="T20" fmla="*/ 80645000 w 236"/>
                <a:gd name="T21" fmla="*/ 0 h 586"/>
                <a:gd name="T22" fmla="*/ 0 w 236"/>
                <a:gd name="T23" fmla="*/ 115927188 h 586"/>
                <a:gd name="T24" fmla="*/ 50403125 w 236"/>
                <a:gd name="T25" fmla="*/ 1476811563 h 586"/>
                <a:gd name="T26" fmla="*/ 433466875 w 236"/>
                <a:gd name="T27" fmla="*/ 1476811563 h 586"/>
                <a:gd name="T28" fmla="*/ 473789375 w 236"/>
                <a:gd name="T29" fmla="*/ 1471771250 h 586"/>
                <a:gd name="T30" fmla="*/ 534273125 w 236"/>
                <a:gd name="T31" fmla="*/ 1446569688 h 586"/>
                <a:gd name="T32" fmla="*/ 574595625 w 236"/>
                <a:gd name="T33" fmla="*/ 1406247188 h 586"/>
                <a:gd name="T34" fmla="*/ 589716563 w 236"/>
                <a:gd name="T35" fmla="*/ 1365924688 h 586"/>
                <a:gd name="T36" fmla="*/ 594756875 w 236"/>
                <a:gd name="T37" fmla="*/ 1345763438 h 586"/>
                <a:gd name="T38" fmla="*/ 433466875 w 236"/>
                <a:gd name="T39" fmla="*/ 1396166563 h 586"/>
                <a:gd name="T40" fmla="*/ 80645000 w 236"/>
                <a:gd name="T41" fmla="*/ 201612500 h 586"/>
                <a:gd name="T42" fmla="*/ 120967500 w 236"/>
                <a:gd name="T43" fmla="*/ 201612500 h 586"/>
                <a:gd name="T44" fmla="*/ 226814063 w 236"/>
                <a:gd name="T45" fmla="*/ 554434375 h 586"/>
                <a:gd name="T46" fmla="*/ 342741250 w 236"/>
                <a:gd name="T47" fmla="*/ 841732188 h 586"/>
                <a:gd name="T48" fmla="*/ 443547500 w 236"/>
                <a:gd name="T49" fmla="*/ 1043344688 h 586"/>
                <a:gd name="T50" fmla="*/ 493950625 w 236"/>
                <a:gd name="T51" fmla="*/ 1129030000 h 586"/>
                <a:gd name="T52" fmla="*/ 509071563 w 236"/>
                <a:gd name="T53" fmla="*/ 1169352500 h 586"/>
                <a:gd name="T54" fmla="*/ 514111875 w 236"/>
                <a:gd name="T55" fmla="*/ 1340723125 h 586"/>
                <a:gd name="T56" fmla="*/ 509071563 w 236"/>
                <a:gd name="T57" fmla="*/ 1355844063 h 586"/>
                <a:gd name="T58" fmla="*/ 488910313 w 236"/>
                <a:gd name="T59" fmla="*/ 1381045625 h 586"/>
                <a:gd name="T60" fmla="*/ 453628125 w 236"/>
                <a:gd name="T61" fmla="*/ 1391126250 h 586"/>
                <a:gd name="T62" fmla="*/ 433466875 w 236"/>
                <a:gd name="T63" fmla="*/ 1396166563 h 5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586"/>
                <a:gd name="T98" fmla="*/ 236 w 236"/>
                <a:gd name="T99" fmla="*/ 586 h 5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586">
                  <a:moveTo>
                    <a:pt x="236" y="472"/>
                  </a:moveTo>
                  <a:lnTo>
                    <a:pt x="236" y="472"/>
                  </a:lnTo>
                  <a:lnTo>
                    <a:pt x="234" y="456"/>
                  </a:lnTo>
                  <a:lnTo>
                    <a:pt x="230" y="444"/>
                  </a:lnTo>
                  <a:lnTo>
                    <a:pt x="222" y="432"/>
                  </a:lnTo>
                  <a:lnTo>
                    <a:pt x="222" y="430"/>
                  </a:lnTo>
                  <a:lnTo>
                    <a:pt x="202" y="396"/>
                  </a:lnTo>
                  <a:lnTo>
                    <a:pt x="182" y="358"/>
                  </a:lnTo>
                  <a:lnTo>
                    <a:pt x="160" y="310"/>
                  </a:lnTo>
                  <a:lnTo>
                    <a:pt x="134" y="250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86" y="106"/>
                  </a:lnTo>
                  <a:lnTo>
                    <a:pt x="78" y="66"/>
                  </a:lnTo>
                  <a:lnTo>
                    <a:pt x="70" y="26"/>
                  </a:lnTo>
                  <a:lnTo>
                    <a:pt x="66" y="16"/>
                  </a:lnTo>
                  <a:lnTo>
                    <a:pt x="60" y="8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46"/>
                  </a:lnTo>
                  <a:lnTo>
                    <a:pt x="0" y="46"/>
                  </a:lnTo>
                  <a:lnTo>
                    <a:pt x="0" y="586"/>
                  </a:lnTo>
                  <a:lnTo>
                    <a:pt x="20" y="586"/>
                  </a:lnTo>
                  <a:lnTo>
                    <a:pt x="32" y="586"/>
                  </a:lnTo>
                  <a:lnTo>
                    <a:pt x="172" y="586"/>
                  </a:lnTo>
                  <a:lnTo>
                    <a:pt x="188" y="584"/>
                  </a:lnTo>
                  <a:lnTo>
                    <a:pt x="202" y="580"/>
                  </a:lnTo>
                  <a:lnTo>
                    <a:pt x="212" y="574"/>
                  </a:lnTo>
                  <a:lnTo>
                    <a:pt x="220" y="566"/>
                  </a:lnTo>
                  <a:lnTo>
                    <a:pt x="228" y="558"/>
                  </a:lnTo>
                  <a:lnTo>
                    <a:pt x="232" y="550"/>
                  </a:lnTo>
                  <a:lnTo>
                    <a:pt x="234" y="542"/>
                  </a:lnTo>
                  <a:lnTo>
                    <a:pt x="236" y="534"/>
                  </a:lnTo>
                  <a:lnTo>
                    <a:pt x="236" y="472"/>
                  </a:lnTo>
                  <a:close/>
                  <a:moveTo>
                    <a:pt x="172" y="554"/>
                  </a:moveTo>
                  <a:lnTo>
                    <a:pt x="32" y="554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68" y="152"/>
                  </a:lnTo>
                  <a:lnTo>
                    <a:pt x="90" y="220"/>
                  </a:lnTo>
                  <a:lnTo>
                    <a:pt x="112" y="282"/>
                  </a:lnTo>
                  <a:lnTo>
                    <a:pt x="136" y="334"/>
                  </a:lnTo>
                  <a:lnTo>
                    <a:pt x="158" y="380"/>
                  </a:lnTo>
                  <a:lnTo>
                    <a:pt x="176" y="414"/>
                  </a:lnTo>
                  <a:lnTo>
                    <a:pt x="196" y="448"/>
                  </a:lnTo>
                  <a:lnTo>
                    <a:pt x="200" y="458"/>
                  </a:lnTo>
                  <a:lnTo>
                    <a:pt x="202" y="464"/>
                  </a:lnTo>
                  <a:lnTo>
                    <a:pt x="204" y="472"/>
                  </a:lnTo>
                  <a:lnTo>
                    <a:pt x="204" y="532"/>
                  </a:lnTo>
                  <a:lnTo>
                    <a:pt x="202" y="538"/>
                  </a:lnTo>
                  <a:lnTo>
                    <a:pt x="198" y="544"/>
                  </a:lnTo>
                  <a:lnTo>
                    <a:pt x="194" y="548"/>
                  </a:lnTo>
                  <a:lnTo>
                    <a:pt x="188" y="550"/>
                  </a:lnTo>
                  <a:lnTo>
                    <a:pt x="180" y="552"/>
                  </a:lnTo>
                  <a:lnTo>
                    <a:pt x="172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32">
              <a:extLst>
                <a:ext uri="{FF2B5EF4-FFF2-40B4-BE49-F238E27FC236}">
                  <a16:creationId xmlns:a16="http://schemas.microsoft.com/office/drawing/2014/main" id="{A7D057F9-8462-44FD-A230-54C78F53E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5630" y="332656"/>
              <a:ext cx="450850" cy="1692275"/>
            </a:xfrm>
            <a:custGeom>
              <a:avLst/>
              <a:gdLst>
                <a:gd name="T0" fmla="*/ 0 w 284"/>
                <a:gd name="T1" fmla="*/ 176410938 h 1066"/>
                <a:gd name="T2" fmla="*/ 0 w 284"/>
                <a:gd name="T3" fmla="*/ 2147483647 h 1066"/>
                <a:gd name="T4" fmla="*/ 675401875 w 284"/>
                <a:gd name="T5" fmla="*/ 2147483647 h 1066"/>
                <a:gd name="T6" fmla="*/ 675401875 w 284"/>
                <a:gd name="T7" fmla="*/ 2147483647 h 1066"/>
                <a:gd name="T8" fmla="*/ 690522813 w 284"/>
                <a:gd name="T9" fmla="*/ 2147483647 h 1066"/>
                <a:gd name="T10" fmla="*/ 705643750 w 284"/>
                <a:gd name="T11" fmla="*/ 2147483647 h 1066"/>
                <a:gd name="T12" fmla="*/ 710684063 w 284"/>
                <a:gd name="T13" fmla="*/ 2147483647 h 1066"/>
                <a:gd name="T14" fmla="*/ 715724375 w 284"/>
                <a:gd name="T15" fmla="*/ 2147483647 h 1066"/>
                <a:gd name="T16" fmla="*/ 715724375 w 284"/>
                <a:gd name="T17" fmla="*/ 0 h 1066"/>
                <a:gd name="T18" fmla="*/ 171370625 w 284"/>
                <a:gd name="T19" fmla="*/ 0 h 1066"/>
                <a:gd name="T20" fmla="*/ 0 w 284"/>
                <a:gd name="T21" fmla="*/ 176410938 h 1066"/>
                <a:gd name="T22" fmla="*/ 635079375 w 284"/>
                <a:gd name="T23" fmla="*/ 80645000 h 1066"/>
                <a:gd name="T24" fmla="*/ 635079375 w 284"/>
                <a:gd name="T25" fmla="*/ 2147483647 h 1066"/>
                <a:gd name="T26" fmla="*/ 635079375 w 284"/>
                <a:gd name="T27" fmla="*/ 2147483647 h 1066"/>
                <a:gd name="T28" fmla="*/ 635079375 w 284"/>
                <a:gd name="T29" fmla="*/ 2147483647 h 1066"/>
                <a:gd name="T30" fmla="*/ 630039063 w 284"/>
                <a:gd name="T31" fmla="*/ 2147483647 h 1066"/>
                <a:gd name="T32" fmla="*/ 614918125 w 284"/>
                <a:gd name="T33" fmla="*/ 2147483647 h 1066"/>
                <a:gd name="T34" fmla="*/ 599797188 w 284"/>
                <a:gd name="T35" fmla="*/ 2147483647 h 1066"/>
                <a:gd name="T36" fmla="*/ 584676250 w 284"/>
                <a:gd name="T37" fmla="*/ 2147483647 h 1066"/>
                <a:gd name="T38" fmla="*/ 564515000 w 284"/>
                <a:gd name="T39" fmla="*/ 2147483647 h 1066"/>
                <a:gd name="T40" fmla="*/ 544353750 w 284"/>
                <a:gd name="T41" fmla="*/ 2147483647 h 1066"/>
                <a:gd name="T42" fmla="*/ 514111875 w 284"/>
                <a:gd name="T43" fmla="*/ 2147483647 h 1066"/>
                <a:gd name="T44" fmla="*/ 478829688 w 284"/>
                <a:gd name="T45" fmla="*/ 2147483647 h 1066"/>
                <a:gd name="T46" fmla="*/ 433466875 w 284"/>
                <a:gd name="T47" fmla="*/ 2147483647 h 1066"/>
                <a:gd name="T48" fmla="*/ 388104063 w 284"/>
                <a:gd name="T49" fmla="*/ 2147483647 h 1066"/>
                <a:gd name="T50" fmla="*/ 332660625 w 284"/>
                <a:gd name="T51" fmla="*/ 2147483647 h 1066"/>
                <a:gd name="T52" fmla="*/ 267136563 w 284"/>
                <a:gd name="T53" fmla="*/ 2147483647 h 1066"/>
                <a:gd name="T54" fmla="*/ 80645000 w 284"/>
                <a:gd name="T55" fmla="*/ 2147483647 h 1066"/>
                <a:gd name="T56" fmla="*/ 80645000 w 284"/>
                <a:gd name="T57" fmla="*/ 211693125 h 1066"/>
                <a:gd name="T58" fmla="*/ 206652813 w 284"/>
                <a:gd name="T59" fmla="*/ 80645000 h 1066"/>
                <a:gd name="T60" fmla="*/ 635079375 w 284"/>
                <a:gd name="T61" fmla="*/ 80645000 h 10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4"/>
                <a:gd name="T94" fmla="*/ 0 h 1066"/>
                <a:gd name="T95" fmla="*/ 284 w 284"/>
                <a:gd name="T96" fmla="*/ 1066 h 10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4" h="1066">
                  <a:moveTo>
                    <a:pt x="0" y="70"/>
                  </a:moveTo>
                  <a:lnTo>
                    <a:pt x="0" y="1066"/>
                  </a:lnTo>
                  <a:lnTo>
                    <a:pt x="268" y="1066"/>
                  </a:lnTo>
                  <a:lnTo>
                    <a:pt x="274" y="1064"/>
                  </a:lnTo>
                  <a:lnTo>
                    <a:pt x="280" y="1060"/>
                  </a:lnTo>
                  <a:lnTo>
                    <a:pt x="282" y="1056"/>
                  </a:lnTo>
                  <a:lnTo>
                    <a:pt x="284" y="1048"/>
                  </a:lnTo>
                  <a:lnTo>
                    <a:pt x="284" y="0"/>
                  </a:lnTo>
                  <a:lnTo>
                    <a:pt x="68" y="0"/>
                  </a:lnTo>
                  <a:lnTo>
                    <a:pt x="0" y="70"/>
                  </a:lnTo>
                  <a:close/>
                  <a:moveTo>
                    <a:pt x="252" y="32"/>
                  </a:moveTo>
                  <a:lnTo>
                    <a:pt x="252" y="886"/>
                  </a:lnTo>
                  <a:lnTo>
                    <a:pt x="252" y="894"/>
                  </a:lnTo>
                  <a:lnTo>
                    <a:pt x="250" y="912"/>
                  </a:lnTo>
                  <a:lnTo>
                    <a:pt x="244" y="936"/>
                  </a:lnTo>
                  <a:lnTo>
                    <a:pt x="238" y="948"/>
                  </a:lnTo>
                  <a:lnTo>
                    <a:pt x="232" y="962"/>
                  </a:lnTo>
                  <a:lnTo>
                    <a:pt x="224" y="976"/>
                  </a:lnTo>
                  <a:lnTo>
                    <a:pt x="216" y="988"/>
                  </a:lnTo>
                  <a:lnTo>
                    <a:pt x="204" y="1000"/>
                  </a:lnTo>
                  <a:lnTo>
                    <a:pt x="190" y="1012"/>
                  </a:lnTo>
                  <a:lnTo>
                    <a:pt x="172" y="1020"/>
                  </a:lnTo>
                  <a:lnTo>
                    <a:pt x="154" y="1028"/>
                  </a:lnTo>
                  <a:lnTo>
                    <a:pt x="132" y="1032"/>
                  </a:lnTo>
                  <a:lnTo>
                    <a:pt x="106" y="1034"/>
                  </a:lnTo>
                  <a:lnTo>
                    <a:pt x="32" y="1034"/>
                  </a:lnTo>
                  <a:lnTo>
                    <a:pt x="32" y="84"/>
                  </a:lnTo>
                  <a:lnTo>
                    <a:pt x="82" y="32"/>
                  </a:lnTo>
                  <a:lnTo>
                    <a:pt x="2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33">
              <a:extLst>
                <a:ext uri="{FF2B5EF4-FFF2-40B4-BE49-F238E27FC236}">
                  <a16:creationId xmlns:a16="http://schemas.microsoft.com/office/drawing/2014/main" id="{338F6947-89EC-4222-B2C5-57D308694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1880" y="332656"/>
              <a:ext cx="450850" cy="1692275"/>
            </a:xfrm>
            <a:custGeom>
              <a:avLst/>
              <a:gdLst>
                <a:gd name="T0" fmla="*/ 0 w 284"/>
                <a:gd name="T1" fmla="*/ 176410938 h 1066"/>
                <a:gd name="T2" fmla="*/ 0 w 284"/>
                <a:gd name="T3" fmla="*/ 2147483647 h 1066"/>
                <a:gd name="T4" fmla="*/ 675401875 w 284"/>
                <a:gd name="T5" fmla="*/ 2147483647 h 1066"/>
                <a:gd name="T6" fmla="*/ 675401875 w 284"/>
                <a:gd name="T7" fmla="*/ 2147483647 h 1066"/>
                <a:gd name="T8" fmla="*/ 690522813 w 284"/>
                <a:gd name="T9" fmla="*/ 2147483647 h 1066"/>
                <a:gd name="T10" fmla="*/ 705643750 w 284"/>
                <a:gd name="T11" fmla="*/ 2147483647 h 1066"/>
                <a:gd name="T12" fmla="*/ 710684063 w 284"/>
                <a:gd name="T13" fmla="*/ 2147483647 h 1066"/>
                <a:gd name="T14" fmla="*/ 715724375 w 284"/>
                <a:gd name="T15" fmla="*/ 2147483647 h 1066"/>
                <a:gd name="T16" fmla="*/ 715724375 w 284"/>
                <a:gd name="T17" fmla="*/ 0 h 1066"/>
                <a:gd name="T18" fmla="*/ 171370625 w 284"/>
                <a:gd name="T19" fmla="*/ 0 h 1066"/>
                <a:gd name="T20" fmla="*/ 0 w 284"/>
                <a:gd name="T21" fmla="*/ 176410938 h 1066"/>
                <a:gd name="T22" fmla="*/ 635079375 w 284"/>
                <a:gd name="T23" fmla="*/ 80645000 h 1066"/>
                <a:gd name="T24" fmla="*/ 635079375 w 284"/>
                <a:gd name="T25" fmla="*/ 2147483647 h 1066"/>
                <a:gd name="T26" fmla="*/ 635079375 w 284"/>
                <a:gd name="T27" fmla="*/ 2147483647 h 1066"/>
                <a:gd name="T28" fmla="*/ 635079375 w 284"/>
                <a:gd name="T29" fmla="*/ 2147483647 h 1066"/>
                <a:gd name="T30" fmla="*/ 630039063 w 284"/>
                <a:gd name="T31" fmla="*/ 2147483647 h 1066"/>
                <a:gd name="T32" fmla="*/ 614918125 w 284"/>
                <a:gd name="T33" fmla="*/ 2147483647 h 1066"/>
                <a:gd name="T34" fmla="*/ 604837500 w 284"/>
                <a:gd name="T35" fmla="*/ 2147483647 h 1066"/>
                <a:gd name="T36" fmla="*/ 589716563 w 284"/>
                <a:gd name="T37" fmla="*/ 2147483647 h 1066"/>
                <a:gd name="T38" fmla="*/ 569555313 w 284"/>
                <a:gd name="T39" fmla="*/ 2147483647 h 1066"/>
                <a:gd name="T40" fmla="*/ 544353750 w 284"/>
                <a:gd name="T41" fmla="*/ 2147483647 h 1066"/>
                <a:gd name="T42" fmla="*/ 514111875 w 284"/>
                <a:gd name="T43" fmla="*/ 2147483647 h 1066"/>
                <a:gd name="T44" fmla="*/ 478829688 w 284"/>
                <a:gd name="T45" fmla="*/ 2147483647 h 1066"/>
                <a:gd name="T46" fmla="*/ 438507188 w 284"/>
                <a:gd name="T47" fmla="*/ 2147483647 h 1066"/>
                <a:gd name="T48" fmla="*/ 388104063 w 284"/>
                <a:gd name="T49" fmla="*/ 2147483647 h 1066"/>
                <a:gd name="T50" fmla="*/ 332660625 w 284"/>
                <a:gd name="T51" fmla="*/ 2147483647 h 1066"/>
                <a:gd name="T52" fmla="*/ 267136563 w 284"/>
                <a:gd name="T53" fmla="*/ 2147483647 h 1066"/>
                <a:gd name="T54" fmla="*/ 80645000 w 284"/>
                <a:gd name="T55" fmla="*/ 2147483647 h 1066"/>
                <a:gd name="T56" fmla="*/ 80645000 w 284"/>
                <a:gd name="T57" fmla="*/ 211693125 h 1066"/>
                <a:gd name="T58" fmla="*/ 206652813 w 284"/>
                <a:gd name="T59" fmla="*/ 80645000 h 1066"/>
                <a:gd name="T60" fmla="*/ 635079375 w 284"/>
                <a:gd name="T61" fmla="*/ 80645000 h 10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4"/>
                <a:gd name="T94" fmla="*/ 0 h 1066"/>
                <a:gd name="T95" fmla="*/ 284 w 284"/>
                <a:gd name="T96" fmla="*/ 1066 h 10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4" h="1066">
                  <a:moveTo>
                    <a:pt x="0" y="70"/>
                  </a:moveTo>
                  <a:lnTo>
                    <a:pt x="0" y="1066"/>
                  </a:lnTo>
                  <a:lnTo>
                    <a:pt x="268" y="1066"/>
                  </a:lnTo>
                  <a:lnTo>
                    <a:pt x="274" y="1064"/>
                  </a:lnTo>
                  <a:lnTo>
                    <a:pt x="280" y="1060"/>
                  </a:lnTo>
                  <a:lnTo>
                    <a:pt x="282" y="1056"/>
                  </a:lnTo>
                  <a:lnTo>
                    <a:pt x="284" y="1048"/>
                  </a:lnTo>
                  <a:lnTo>
                    <a:pt x="284" y="0"/>
                  </a:lnTo>
                  <a:lnTo>
                    <a:pt x="68" y="0"/>
                  </a:lnTo>
                  <a:lnTo>
                    <a:pt x="0" y="70"/>
                  </a:lnTo>
                  <a:close/>
                  <a:moveTo>
                    <a:pt x="252" y="32"/>
                  </a:moveTo>
                  <a:lnTo>
                    <a:pt x="252" y="886"/>
                  </a:lnTo>
                  <a:lnTo>
                    <a:pt x="252" y="894"/>
                  </a:lnTo>
                  <a:lnTo>
                    <a:pt x="250" y="912"/>
                  </a:lnTo>
                  <a:lnTo>
                    <a:pt x="244" y="936"/>
                  </a:lnTo>
                  <a:lnTo>
                    <a:pt x="240" y="948"/>
                  </a:lnTo>
                  <a:lnTo>
                    <a:pt x="234" y="962"/>
                  </a:lnTo>
                  <a:lnTo>
                    <a:pt x="226" y="976"/>
                  </a:lnTo>
                  <a:lnTo>
                    <a:pt x="216" y="988"/>
                  </a:lnTo>
                  <a:lnTo>
                    <a:pt x="204" y="1000"/>
                  </a:lnTo>
                  <a:lnTo>
                    <a:pt x="190" y="1012"/>
                  </a:lnTo>
                  <a:lnTo>
                    <a:pt x="174" y="1020"/>
                  </a:lnTo>
                  <a:lnTo>
                    <a:pt x="154" y="1028"/>
                  </a:lnTo>
                  <a:lnTo>
                    <a:pt x="132" y="1032"/>
                  </a:lnTo>
                  <a:lnTo>
                    <a:pt x="106" y="1034"/>
                  </a:lnTo>
                  <a:lnTo>
                    <a:pt x="32" y="1034"/>
                  </a:lnTo>
                  <a:lnTo>
                    <a:pt x="32" y="84"/>
                  </a:lnTo>
                  <a:lnTo>
                    <a:pt x="82" y="32"/>
                  </a:lnTo>
                  <a:lnTo>
                    <a:pt x="2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5" name="TextBox 414">
            <a:extLst>
              <a:ext uri="{FF2B5EF4-FFF2-40B4-BE49-F238E27FC236}">
                <a16:creationId xmlns:a16="http://schemas.microsoft.com/office/drawing/2014/main" id="{9434F8CA-E912-4F86-A5D6-8CE0031D1552}"/>
              </a:ext>
            </a:extLst>
          </p:cNvPr>
          <p:cNvSpPr txBox="1"/>
          <p:nvPr/>
        </p:nvSpPr>
        <p:spPr>
          <a:xfrm>
            <a:off x="1032982" y="4624669"/>
            <a:ext cx="574196" cy="23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UCP100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41281D96-7BA5-4862-9070-CCFB961D10C7}"/>
              </a:ext>
            </a:extLst>
          </p:cNvPr>
          <p:cNvSpPr txBox="1"/>
          <p:nvPr/>
        </p:nvSpPr>
        <p:spPr>
          <a:xfrm>
            <a:off x="1004125" y="3261182"/>
            <a:ext cx="631904" cy="23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UCP2400</a:t>
            </a:r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E285D5C-6C4E-4A4F-A3A4-5860A388368E}"/>
              </a:ext>
            </a:extLst>
          </p:cNvPr>
          <p:cNvSpPr txBox="1"/>
          <p:nvPr/>
        </p:nvSpPr>
        <p:spPr>
          <a:xfrm>
            <a:off x="532562" y="5173578"/>
            <a:ext cx="853119" cy="27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On-premise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4C7A5216-540E-4D5C-BA04-2A19A88843D5}"/>
              </a:ext>
            </a:extLst>
          </p:cNvPr>
          <p:cNvSpPr txBox="1"/>
          <p:nvPr/>
        </p:nvSpPr>
        <p:spPr>
          <a:xfrm>
            <a:off x="1506265" y="5180306"/>
            <a:ext cx="546946" cy="27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D490B45E-38DD-43BC-B547-FB8FC6B71953}"/>
              </a:ext>
            </a:extLst>
          </p:cNvPr>
          <p:cNvSpPr/>
          <p:nvPr/>
        </p:nvSpPr>
        <p:spPr bwMode="auto">
          <a:xfrm>
            <a:off x="2269599" y="3673588"/>
            <a:ext cx="3397683" cy="18890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0375" tIns="19289" rIns="30375" bIns="19289" numCol="1" rtlCol="0" anchor="t" anchorCtr="0" compatLnSpc="1">
            <a:prstTxWarp prst="textNoShape">
              <a:avLst/>
            </a:prstTxWarp>
          </a:bodyPr>
          <a:lstStyle/>
          <a:p>
            <a:pPr defTabSz="385743">
              <a:spcBef>
                <a:spcPct val="50000"/>
              </a:spcBef>
              <a:defRPr/>
            </a:pPr>
            <a:r>
              <a:rPr lang="en-US" sz="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Server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9ACD4592-2303-4A46-AB58-590F9F7D4D6B}"/>
              </a:ext>
            </a:extLst>
          </p:cNvPr>
          <p:cNvSpPr/>
          <p:nvPr/>
        </p:nvSpPr>
        <p:spPr bwMode="auto">
          <a:xfrm>
            <a:off x="4499792" y="3760037"/>
            <a:ext cx="1124525" cy="1747118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txBody>
          <a:bodyPr vert="horz" wrap="square" lIns="0" tIns="16910" rIns="0" bIns="16910" numCol="1" rtlCol="0" anchor="t" anchorCtr="0" compatLnSpc="1">
            <a:prstTxWarp prst="textNoShape">
              <a:avLst/>
            </a:prstTxWarp>
          </a:bodyPr>
          <a:lstStyle/>
          <a:p>
            <a:pPr algn="ctr" defTabSz="338182"/>
            <a:endParaRPr lang="en-US" sz="7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07491B2B-F853-4912-981A-0142F31165FF}"/>
              </a:ext>
            </a:extLst>
          </p:cNvPr>
          <p:cNvSpPr/>
          <p:nvPr/>
        </p:nvSpPr>
        <p:spPr bwMode="auto">
          <a:xfrm>
            <a:off x="8112247" y="2253686"/>
            <a:ext cx="796548" cy="3357931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30375" tIns="19289" rIns="30375" bIns="19289" numCol="1" rtlCol="0" anchor="t" anchorCtr="0" compatLnSpc="1">
            <a:prstTxWarp prst="textNoShape">
              <a:avLst/>
            </a:prstTxWarp>
          </a:bodyPr>
          <a:lstStyle/>
          <a:p>
            <a:pPr algn="ctr" defTabSz="385743">
              <a:spcBef>
                <a:spcPct val="50000"/>
              </a:spcBef>
            </a:pPr>
            <a: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 licenses</a:t>
            </a:r>
          </a:p>
        </p:txBody>
      </p:sp>
      <p:sp>
        <p:nvSpPr>
          <p:cNvPr id="422" name="Plus 10">
            <a:extLst>
              <a:ext uri="{FF2B5EF4-FFF2-40B4-BE49-F238E27FC236}">
                <a16:creationId xmlns:a16="http://schemas.microsoft.com/office/drawing/2014/main" id="{8EF91EB7-ACDB-4D1E-AEC0-FD0317EB0C35}"/>
              </a:ext>
            </a:extLst>
          </p:cNvPr>
          <p:cNvSpPr/>
          <p:nvPr/>
        </p:nvSpPr>
        <p:spPr bwMode="auto">
          <a:xfrm>
            <a:off x="4751335" y="3449896"/>
            <a:ext cx="160059" cy="199842"/>
          </a:xfrm>
          <a:prstGeom prst="mathPlus">
            <a:avLst>
              <a:gd name="adj1" fmla="val 29588"/>
            </a:avLst>
          </a:prstGeom>
          <a:gradFill rotWithShape="1">
            <a:gsLst>
              <a:gs pos="0">
                <a:srgbClr val="F08A00">
                  <a:shade val="51000"/>
                  <a:satMod val="130000"/>
                </a:srgbClr>
              </a:gs>
              <a:gs pos="80000">
                <a:srgbClr val="F08A00">
                  <a:shade val="93000"/>
                  <a:satMod val="130000"/>
                </a:srgbClr>
              </a:gs>
              <a:gs pos="100000">
                <a:srgbClr val="F08A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/>
        </p:spPr>
        <p:txBody>
          <a:bodyPr vert="horz" wrap="none" lIns="30375" tIns="19289" rIns="30375" bIns="19289" numCol="1" rtlCol="0" anchor="t" anchorCtr="0" compatLnSpc="1">
            <a:prstTxWarp prst="textNoShape">
              <a:avLst/>
            </a:prstTxWarp>
          </a:bodyPr>
          <a:lstStyle/>
          <a:p>
            <a:pPr defTabSz="385743">
              <a:spcBef>
                <a:spcPct val="50000"/>
              </a:spcBef>
              <a:defRPr/>
            </a:pP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0EE8CC5F-88C7-455E-A6D7-C58201143871}"/>
              </a:ext>
            </a:extLst>
          </p:cNvPr>
          <p:cNvSpPr/>
          <p:nvPr/>
        </p:nvSpPr>
        <p:spPr bwMode="auto">
          <a:xfrm>
            <a:off x="8139051" y="2451563"/>
            <a:ext cx="728596" cy="1408389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txBody>
          <a:bodyPr vert="horz" wrap="square" lIns="38576" tIns="19289" rIns="15188" bIns="19289" numCol="1" rtlCol="0" anchor="t" anchorCtr="0" compatLnSpc="1">
            <a:prstTxWarp prst="textNoShape">
              <a:avLst/>
            </a:prstTxWarp>
          </a:bodyPr>
          <a:lstStyle/>
          <a:p>
            <a:pPr defTabSz="385743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eMG/UCP</a:t>
            </a:r>
          </a:p>
          <a:p>
            <a:pPr defTabSz="385743">
              <a:defRPr/>
            </a:pPr>
            <a:endParaRPr lang="en-US" sz="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sz="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MNTD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endParaRPr lang="en-US" sz="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sz="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MNTD2/3/4/5/6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sz="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MNT1/2/3/4/5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sz="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MNTU1/2/3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4F0677F1-4436-4B33-9737-9393737FB079}"/>
              </a:ext>
            </a:extLst>
          </p:cNvPr>
          <p:cNvSpPr/>
          <p:nvPr/>
        </p:nvSpPr>
        <p:spPr bwMode="auto">
          <a:xfrm>
            <a:off x="2287798" y="2253693"/>
            <a:ext cx="3131585" cy="1175307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0375" tIns="19289" rIns="30375" bIns="19289" numCol="1" rtlCol="0" anchor="t" anchorCtr="0" compatLnSpc="1">
            <a:prstTxWarp prst="textNoShape">
              <a:avLst/>
            </a:prstTxWarp>
          </a:bodyPr>
          <a:lstStyle/>
          <a:p>
            <a:pPr defTabSz="385743">
              <a:spcBef>
                <a:spcPct val="50000"/>
              </a:spcBef>
            </a:pPr>
            <a: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Port License (SPL)</a:t>
            </a: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2B6A991-E04A-4F0F-B46B-4B68F7A47D18}"/>
              </a:ext>
            </a:extLst>
          </p:cNvPr>
          <p:cNvSpPr/>
          <p:nvPr/>
        </p:nvSpPr>
        <p:spPr bwMode="auto">
          <a:xfrm>
            <a:off x="5441834" y="2253689"/>
            <a:ext cx="859882" cy="1180714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0375" tIns="19289" rIns="30375" bIns="19289" numCol="1" rtlCol="0" anchor="t" anchorCtr="0" compatLnSpc="1">
            <a:prstTxWarp prst="textNoShape">
              <a:avLst/>
            </a:prstTxWarp>
          </a:bodyPr>
          <a:lstStyle/>
          <a:p>
            <a:pPr defTabSz="385743">
              <a:spcBef>
                <a:spcPct val="50000"/>
              </a:spcBef>
            </a:pPr>
            <a:r>
              <a:rPr lang="en-US" sz="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Extension</a:t>
            </a: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13B4DDD0-1AF8-488F-BDDB-82AC4872725A}"/>
              </a:ext>
            </a:extLst>
          </p:cNvPr>
          <p:cNvSpPr/>
          <p:nvPr/>
        </p:nvSpPr>
        <p:spPr bwMode="auto">
          <a:xfrm>
            <a:off x="5470011" y="2451559"/>
            <a:ext cx="387672" cy="965458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txBody>
          <a:bodyPr vert="horz" wrap="square" lIns="0" tIns="19289" rIns="0" bIns="19289" numCol="1" rtlCol="0" anchor="t" anchorCtr="0" compatLnSpc="1">
            <a:prstTxWarp prst="textNoShape">
              <a:avLst/>
            </a:prstTxWarp>
          </a:bodyPr>
          <a:lstStyle/>
          <a:p>
            <a:pPr algn="ctr" defTabSz="385743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IPEXT</a:t>
            </a:r>
          </a:p>
          <a:p>
            <a:pPr algn="ctr" defTabSz="385743">
              <a:defRPr/>
            </a:pPr>
            <a:endParaRPr lang="en-US" sz="5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85743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(ELG </a:t>
            </a:r>
          </a:p>
          <a:p>
            <a:pPr algn="ctr" defTabSz="385743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IP/SIP Phones)</a:t>
            </a: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68EC18CD-C5F0-4E4E-80BE-ACA23DEEB531}"/>
              </a:ext>
            </a:extLst>
          </p:cNvPr>
          <p:cNvSpPr/>
          <p:nvPr/>
        </p:nvSpPr>
        <p:spPr bwMode="auto">
          <a:xfrm>
            <a:off x="5880130" y="2451559"/>
            <a:ext cx="390738" cy="965458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txBody>
          <a:bodyPr vert="horz" wrap="square" lIns="0" tIns="19289" rIns="0" bIns="19289" numCol="1" rtlCol="0" anchor="t" anchorCtr="0" compatLnSpc="1">
            <a:prstTxWarp prst="textNoShape">
              <a:avLst/>
            </a:prstTxWarp>
          </a:bodyPr>
          <a:lstStyle/>
          <a:p>
            <a:pPr algn="ctr" defTabSz="385743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3SIPEXT</a:t>
            </a:r>
          </a:p>
          <a:p>
            <a:pPr algn="ctr" defTabSz="385743">
              <a:defRPr/>
            </a:pPr>
            <a:endParaRPr lang="en-US" sz="5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85743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US" sz="700" b="1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</a:t>
            </a:r>
          </a:p>
          <a:p>
            <a:pPr algn="ctr" defTabSz="385743">
              <a:defRPr/>
            </a:pPr>
            <a:r>
              <a: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 Phones)</a:t>
            </a:r>
            <a:endParaRPr lang="en-US" sz="700" b="1" kern="0" baseline="30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A93BD56E-1E0F-447A-9B0E-E818FBE60088}"/>
              </a:ext>
            </a:extLst>
          </p:cNvPr>
          <p:cNvSpPr/>
          <p:nvPr/>
        </p:nvSpPr>
        <p:spPr bwMode="auto">
          <a:xfrm>
            <a:off x="5667283" y="3682314"/>
            <a:ext cx="636512" cy="18803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30375" tIns="19289" rIns="30375" bIns="19289" numCol="1" rtlCol="0" anchor="t" anchorCtr="0" compatLnSpc="1">
            <a:prstTxWarp prst="textNoShape">
              <a:avLst/>
            </a:prstTxWarp>
          </a:bodyPr>
          <a:lstStyle/>
          <a:p>
            <a:pPr algn="ctr" defTabSz="385743">
              <a:spcBef>
                <a:spcPct val="50000"/>
              </a:spcBef>
            </a:pPr>
            <a:r>
              <a:rPr lang="en-US" sz="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G/W &amp; </a:t>
            </a:r>
          </a:p>
          <a:p>
            <a:pPr algn="ctr" defTabSz="385743">
              <a:spcBef>
                <a:spcPct val="50000"/>
              </a:spcBef>
            </a:pPr>
            <a:r>
              <a:rPr lang="en-US" sz="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Accessory</a:t>
            </a:r>
          </a:p>
          <a:p>
            <a:pPr marL="96437" indent="-96437" defTabSz="385743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7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90" indent="-51790" defTabSz="38574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CO/BRI/PRI</a:t>
            </a:r>
          </a:p>
          <a:p>
            <a:pPr marL="51790" indent="-51790" defTabSz="38574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SLT/DKTU/ </a:t>
            </a:r>
          </a:p>
          <a:p>
            <a:pPr defTabSz="385743">
              <a:spcBef>
                <a:spcPct val="50000"/>
              </a:spcBef>
            </a:pPr>
            <a:r>
              <a:rPr lang="en-US" sz="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DECT</a:t>
            </a:r>
          </a:p>
          <a:p>
            <a:pPr marL="51790" indent="-51790" defTabSz="38574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Voicemail</a:t>
            </a:r>
          </a:p>
          <a:p>
            <a:pPr marL="51790" indent="-51790" defTabSz="38574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</a:p>
          <a:p>
            <a:pPr marL="51790" indent="-51790" defTabSz="385743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7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</a:t>
            </a:r>
          </a:p>
        </p:txBody>
      </p: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7B03D0B6-4887-4B0C-B81A-05BDA8A01203}"/>
              </a:ext>
            </a:extLst>
          </p:cNvPr>
          <p:cNvGrpSpPr/>
          <p:nvPr/>
        </p:nvGrpSpPr>
        <p:grpSpPr>
          <a:xfrm>
            <a:off x="2350207" y="2451559"/>
            <a:ext cx="3033077" cy="965503"/>
            <a:chOff x="-616994" y="1254010"/>
            <a:chExt cx="4762202" cy="1464853"/>
          </a:xfrm>
        </p:grpSpPr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4FECC60F-F0D0-4503-BAF7-09C188FCC389}"/>
                </a:ext>
              </a:extLst>
            </p:cNvPr>
            <p:cNvSpPr/>
            <p:nvPr/>
          </p:nvSpPr>
          <p:spPr bwMode="auto">
            <a:xfrm>
              <a:off x="314467" y="1254011"/>
              <a:ext cx="897530" cy="1464851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0" tIns="16910" rIns="0" bIns="1691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38182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UCP100</a:t>
              </a:r>
              <a:endParaRPr lang="en-US" altLang="ko-KR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50port</a:t>
              </a:r>
              <a:endPara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CDD4EE9A-4BAC-4DC6-8F3B-F06E366E8805}"/>
                </a:ext>
              </a:extLst>
            </p:cNvPr>
            <p:cNvSpPr/>
            <p:nvPr/>
          </p:nvSpPr>
          <p:spPr bwMode="auto">
            <a:xfrm>
              <a:off x="1239411" y="1254011"/>
              <a:ext cx="897530" cy="1464850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0" tIns="16910" rIns="0" bIns="1691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38182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UCP600</a:t>
              </a:r>
              <a:endParaRPr lang="en-US" altLang="ko-KR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500port</a:t>
              </a:r>
              <a:endParaRPr lang="en-US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50B8222A-EFF3-45EA-B5BD-1CFBCC8CC36A}"/>
                </a:ext>
              </a:extLst>
            </p:cNvPr>
            <p:cNvSpPr/>
            <p:nvPr/>
          </p:nvSpPr>
          <p:spPr bwMode="auto">
            <a:xfrm>
              <a:off x="2155798" y="1254839"/>
              <a:ext cx="897530" cy="1463957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0" tIns="16910" rIns="0" bIns="1691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38182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UCP2400</a:t>
              </a:r>
              <a:endParaRPr lang="en-US" altLang="ko-KR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1,800port</a:t>
              </a: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E0F3DB5B-C9B2-4BD5-9A63-95A75654FA7D}"/>
                </a:ext>
              </a:extLst>
            </p:cNvPr>
            <p:cNvSpPr/>
            <p:nvPr/>
          </p:nvSpPr>
          <p:spPr bwMode="auto">
            <a:xfrm>
              <a:off x="3078549" y="1254012"/>
              <a:ext cx="1066659" cy="1464851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0" tIns="16910" rIns="0" bIns="1691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38182"/>
              <a:r>
                <a:rPr lang="en-US" sz="7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vUCP</a:t>
              </a:r>
              <a:endParaRPr lang="en-US" altLang="ko-KR" sz="7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10port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50port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100port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200port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500port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2,200port</a:t>
              </a:r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E41F0A07-0298-4C7A-8675-A1ADB9555975}"/>
                </a:ext>
              </a:extLst>
            </p:cNvPr>
            <p:cNvSpPr/>
            <p:nvPr/>
          </p:nvSpPr>
          <p:spPr bwMode="auto">
            <a:xfrm>
              <a:off x="-616994" y="1254010"/>
              <a:ext cx="897530" cy="1464849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0" tIns="16910" rIns="0" bIns="1691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38182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eMG800</a:t>
              </a:r>
              <a:endParaRPr lang="en-US" altLang="ko-KR" sz="7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altLang="ko-KR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100port</a:t>
              </a:r>
            </a:p>
            <a:p>
              <a:pPr marL="63410" indent="-31118" defTabSz="338182">
                <a:buFont typeface="Arial" panose="020B0604020202020204" pitchFamily="34" charset="0"/>
                <a:buChar char="•"/>
              </a:pPr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200port</a:t>
              </a:r>
            </a:p>
          </p:txBody>
        </p:sp>
      </p:grpSp>
      <p:sp>
        <p:nvSpPr>
          <p:cNvPr id="435" name="Rectangle 434">
            <a:extLst>
              <a:ext uri="{FF2B5EF4-FFF2-40B4-BE49-F238E27FC236}">
                <a16:creationId xmlns:a16="http://schemas.microsoft.com/office/drawing/2014/main" id="{4B041B60-CE68-4C12-BEA9-4B23DAEDE91E}"/>
              </a:ext>
            </a:extLst>
          </p:cNvPr>
          <p:cNvSpPr/>
          <p:nvPr/>
        </p:nvSpPr>
        <p:spPr bwMode="auto">
          <a:xfrm>
            <a:off x="8139051" y="3944544"/>
            <a:ext cx="728596" cy="1618078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txBody>
          <a:bodyPr vert="horz" wrap="square" lIns="38576" tIns="19289" rIns="15188" bIns="19289" numCol="1" rtlCol="0" anchor="t" anchorCtr="0" compatLnSpc="1">
            <a:prstTxWarp prst="textNoShape">
              <a:avLst/>
            </a:prstTxWarp>
          </a:bodyPr>
          <a:lstStyle/>
          <a:p>
            <a:pPr defTabSz="385743">
              <a:defRPr/>
            </a:pPr>
            <a:r>
              <a:rPr lang="en-US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vUCP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endParaRPr lang="en-US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sz="700" kern="0" dirty="0">
                <a:latin typeface="Arial" panose="020B0604020202020204" pitchFamily="34" charset="0"/>
                <a:cs typeface="Arial" panose="020B0604020202020204" pitchFamily="34" charset="0"/>
              </a:rPr>
              <a:t>MNTD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altLang="ko-KR" sz="7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vUCP-MNTD-TRIAL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sz="7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vUCP-TRIAL</a:t>
            </a: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85743">
              <a:defRPr/>
            </a:pPr>
            <a:r>
              <a:rPr lang="en-US" sz="700" strike="sngStrike" kern="0" dirty="0">
                <a:latin typeface="Arial" panose="020B0604020202020204" pitchFamily="34" charset="0"/>
                <a:cs typeface="Arial" panose="020B0604020202020204" pitchFamily="34" charset="0"/>
              </a:rPr>
              <a:t>&gt; For CS2400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sz="700" strike="sngStrike" kern="0" dirty="0">
                <a:latin typeface="Arial" panose="020B0604020202020204" pitchFamily="34" charset="0"/>
                <a:cs typeface="Arial" panose="020B0604020202020204" pitchFamily="34" charset="0"/>
              </a:rPr>
              <a:t>MNTD2/3/4/5/6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altLang="ko-KR" sz="700" strike="sngStrike" kern="0" dirty="0">
                <a:latin typeface="Arial" panose="020B0604020202020204" pitchFamily="34" charset="0"/>
                <a:cs typeface="Arial" panose="020B0604020202020204" pitchFamily="34" charset="0"/>
              </a:rPr>
              <a:t>MNT1/2/3/4/5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sz="700" strike="sngStrike" kern="0" dirty="0">
                <a:latin typeface="Arial" panose="020B0604020202020204" pitchFamily="34" charset="0"/>
                <a:cs typeface="Arial" panose="020B0604020202020204" pitchFamily="34" charset="0"/>
              </a:rPr>
              <a:t>MNTU1/2/3</a:t>
            </a:r>
          </a:p>
          <a:p>
            <a:pPr defTabSz="385743">
              <a:defRPr/>
            </a:pP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85743">
              <a:defRPr/>
            </a:pPr>
            <a:r>
              <a:rPr lang="en-US" sz="700" kern="0" dirty="0">
                <a:latin typeface="Arial" panose="020B0604020202020204" pitchFamily="34" charset="0"/>
                <a:cs typeface="Arial" panose="020B0604020202020204" pitchFamily="34" charset="0"/>
              </a:rPr>
              <a:t>&gt; For CS2400S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r>
              <a:rPr lang="en-US" altLang="ko-KR" sz="700" kern="0" dirty="0">
                <a:latin typeface="Arial" panose="020B0604020202020204" pitchFamily="34" charset="0"/>
                <a:cs typeface="Arial" panose="020B0604020202020204" pitchFamily="34" charset="0"/>
              </a:rPr>
              <a:t>MNT1/</a:t>
            </a:r>
            <a:r>
              <a:rPr lang="en-US" altLang="ko-KR" sz="700" strike="sngStrike" kern="0" dirty="0">
                <a:latin typeface="Arial" panose="020B0604020202020204" pitchFamily="34" charset="0"/>
                <a:cs typeface="Arial" panose="020B0604020202020204" pitchFamily="34" charset="0"/>
              </a:rPr>
              <a:t>2/3/4/5</a:t>
            </a:r>
          </a:p>
          <a:p>
            <a:pPr marL="38173" indent="-38173" defTabSz="385743">
              <a:buFont typeface="Arial" panose="020B0604020202020204" pitchFamily="34" charset="0"/>
              <a:buChar char="•"/>
              <a:defRPr/>
            </a:pPr>
            <a:endParaRPr lang="en-US" altLang="ko-KR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Plus 10">
            <a:extLst>
              <a:ext uri="{FF2B5EF4-FFF2-40B4-BE49-F238E27FC236}">
                <a16:creationId xmlns:a16="http://schemas.microsoft.com/office/drawing/2014/main" id="{203A0EE8-1EA2-4A2F-9918-ACECDC7FA595}"/>
              </a:ext>
            </a:extLst>
          </p:cNvPr>
          <p:cNvSpPr/>
          <p:nvPr/>
        </p:nvSpPr>
        <p:spPr bwMode="auto">
          <a:xfrm>
            <a:off x="6288638" y="3434406"/>
            <a:ext cx="160059" cy="199842"/>
          </a:xfrm>
          <a:prstGeom prst="mathPlus">
            <a:avLst>
              <a:gd name="adj1" fmla="val 29588"/>
            </a:avLst>
          </a:prstGeom>
          <a:gradFill rotWithShape="1">
            <a:gsLst>
              <a:gs pos="0">
                <a:srgbClr val="F08A00">
                  <a:shade val="51000"/>
                  <a:satMod val="130000"/>
                </a:srgbClr>
              </a:gs>
              <a:gs pos="80000">
                <a:srgbClr val="F08A00">
                  <a:shade val="93000"/>
                  <a:satMod val="130000"/>
                </a:srgbClr>
              </a:gs>
              <a:gs pos="100000">
                <a:srgbClr val="F08A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/>
        </p:spPr>
        <p:txBody>
          <a:bodyPr vert="horz" wrap="none" lIns="30375" tIns="19289" rIns="30375" bIns="19289" numCol="1" rtlCol="0" anchor="t" anchorCtr="0" compatLnSpc="1">
            <a:prstTxWarp prst="textNoShape">
              <a:avLst/>
            </a:prstTxWarp>
          </a:bodyPr>
          <a:lstStyle/>
          <a:p>
            <a:pPr defTabSz="385743">
              <a:spcBef>
                <a:spcPct val="50000"/>
              </a:spcBef>
              <a:defRPr/>
            </a:pP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Plus 10">
            <a:extLst>
              <a:ext uri="{FF2B5EF4-FFF2-40B4-BE49-F238E27FC236}">
                <a16:creationId xmlns:a16="http://schemas.microsoft.com/office/drawing/2014/main" id="{E85EBFB8-75F2-4721-AB84-EA7997659DEE}"/>
              </a:ext>
            </a:extLst>
          </p:cNvPr>
          <p:cNvSpPr/>
          <p:nvPr/>
        </p:nvSpPr>
        <p:spPr bwMode="auto">
          <a:xfrm>
            <a:off x="7959670" y="3434406"/>
            <a:ext cx="160059" cy="199842"/>
          </a:xfrm>
          <a:prstGeom prst="mathPlus">
            <a:avLst>
              <a:gd name="adj1" fmla="val 29588"/>
            </a:avLst>
          </a:prstGeom>
          <a:gradFill rotWithShape="1">
            <a:gsLst>
              <a:gs pos="0">
                <a:srgbClr val="F08A00">
                  <a:shade val="51000"/>
                  <a:satMod val="130000"/>
                </a:srgbClr>
              </a:gs>
              <a:gs pos="80000">
                <a:srgbClr val="F08A00">
                  <a:shade val="93000"/>
                  <a:satMod val="130000"/>
                </a:srgbClr>
              </a:gs>
              <a:gs pos="100000">
                <a:srgbClr val="F08A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/>
        </p:spPr>
        <p:txBody>
          <a:bodyPr vert="horz" wrap="none" lIns="30375" tIns="19289" rIns="30375" bIns="19289" numCol="1" rtlCol="0" anchor="t" anchorCtr="0" compatLnSpc="1">
            <a:prstTxWarp prst="textNoShape">
              <a:avLst/>
            </a:prstTxWarp>
          </a:bodyPr>
          <a:lstStyle/>
          <a:p>
            <a:pPr defTabSz="385743">
              <a:spcBef>
                <a:spcPct val="50000"/>
              </a:spcBef>
              <a:defRPr/>
            </a:pP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09B06B0A-E582-4233-BE6C-7AD6DB6B5D57}"/>
              </a:ext>
            </a:extLst>
          </p:cNvPr>
          <p:cNvGrpSpPr/>
          <p:nvPr/>
        </p:nvGrpSpPr>
        <p:grpSpPr>
          <a:xfrm>
            <a:off x="6438131" y="2245376"/>
            <a:ext cx="1526150" cy="3366241"/>
            <a:chOff x="5297039" y="960873"/>
            <a:chExt cx="2240616" cy="5658630"/>
          </a:xfrm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F9A4BC57-8A22-4DE4-B5FA-49B1B941C1E8}"/>
                </a:ext>
              </a:extLst>
            </p:cNvPr>
            <p:cNvSpPr/>
            <p:nvPr/>
          </p:nvSpPr>
          <p:spPr bwMode="auto">
            <a:xfrm>
              <a:off x="5297039" y="960873"/>
              <a:ext cx="2240616" cy="565863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30375" tIns="19289" rIns="30375" bIns="19289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85743">
                <a:spcBef>
                  <a:spcPct val="50000"/>
                </a:spcBef>
              </a:pPr>
              <a:r>
                <a:rPr lang="en-US" sz="8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Apps &amp; Feature licenses</a:t>
              </a:r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6735237C-D99C-4BD6-964B-C615B6C11C48}"/>
                </a:ext>
              </a:extLst>
            </p:cNvPr>
            <p:cNvSpPr/>
            <p:nvPr/>
          </p:nvSpPr>
          <p:spPr bwMode="auto">
            <a:xfrm>
              <a:off x="5338842" y="2625346"/>
              <a:ext cx="2121261" cy="60107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38576" tIns="19289" rIns="15188" bIns="19289" numCol="1" rtlCol="0" anchor="ctr" anchorCtr="0" compatLnSpc="1">
              <a:prstTxWarp prst="textNoShape">
                <a:avLst/>
              </a:prstTxWarp>
            </a:bodyPr>
            <a:lstStyle/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IPN / TNLS / TNLCM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GR(Geo redundancy)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MEX</a:t>
              </a:r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B866A97A-0B5C-4C13-8BBA-BF9FDAD61634}"/>
                </a:ext>
              </a:extLst>
            </p:cNvPr>
            <p:cNvSpPr/>
            <p:nvPr/>
          </p:nvSpPr>
          <p:spPr bwMode="auto">
            <a:xfrm>
              <a:off x="5338840" y="3295558"/>
              <a:ext cx="2121261" cy="1930655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38576" tIns="19289" rIns="15188" bIns="19289" numCol="1" rtlCol="0" anchor="ctr" anchorCtr="0" compatLnSpc="1">
              <a:prstTxWarp prst="textNoShape">
                <a:avLst/>
              </a:prstTxWarp>
            </a:bodyPr>
            <a:lstStyle/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Hotel / FIDELIO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altLang="ko-KR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ko-KR" sz="700" kern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en-US" altLang="ko-KR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 PMS I/</a:t>
              </a:r>
              <a:r>
                <a:rPr lang="en-US" altLang="ko-KR" sz="600" kern="0" dirty="0">
                  <a:latin typeface="Arial" panose="020B0604020202020204" pitchFamily="34" charset="0"/>
                  <a:cs typeface="Arial" panose="020B0604020202020204" pitchFamily="34" charset="0"/>
                </a:rPr>
                <a:t>F (50 Guest room base)</a:t>
              </a:r>
              <a:endParaRPr lang="en-US" altLang="ko-KR" sz="7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8173" indent="-3817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TAPI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3SIPC/3SIPS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MS Lync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MSTC (MS Teams Connector)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AMSI, AMP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API-SMDR*</a:t>
              </a:r>
              <a:r>
                <a:rPr lang="en-US" sz="700" kern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API-CTI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API-CTI-EXT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API-AMP</a:t>
              </a: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00760B84-75CF-4EF5-8835-D995F7D47238}"/>
                </a:ext>
              </a:extLst>
            </p:cNvPr>
            <p:cNvSpPr/>
            <p:nvPr/>
          </p:nvSpPr>
          <p:spPr bwMode="auto">
            <a:xfrm>
              <a:off x="5338842" y="5266500"/>
              <a:ext cx="2121261" cy="1270643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38576" tIns="19289" rIns="15188" bIns="19289" numCol="1" rtlCol="0" anchor="ctr" anchorCtr="0" compatLnSpc="1">
              <a:prstTxWarp prst="textNoShape">
                <a:avLst/>
              </a:prstTxWarp>
            </a:bodyPr>
            <a:lstStyle/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UCS User lic (Basic/Adv/Power)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UCS Premium Server license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Clickcall*</a:t>
              </a:r>
              <a:r>
                <a:rPr lang="en-US" sz="700" kern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IP Attendant Office / Hotel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IPCR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CCX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NMS</a:t>
              </a:r>
              <a:endParaRPr lang="en-US" sz="700" kern="0" dirty="0">
                <a:solidFill>
                  <a:srgbClr val="0000CC"/>
                </a:solidFill>
                <a:highlight>
                  <a:srgbClr val="FF99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1E979A23-F9C1-423F-8130-6368B301BE5E}"/>
                </a:ext>
              </a:extLst>
            </p:cNvPr>
            <p:cNvSpPr/>
            <p:nvPr/>
          </p:nvSpPr>
          <p:spPr bwMode="auto">
            <a:xfrm>
              <a:off x="5338842" y="1875310"/>
              <a:ext cx="2121261" cy="712220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38576" tIns="19289" rIns="15188" bIns="19289" numCol="1" rtlCol="0" anchor="ctr" anchorCtr="0" compatLnSpc="1">
              <a:prstTxWarp prst="textNoShape">
                <a:avLst/>
              </a:prstTxWarp>
            </a:bodyPr>
            <a:lstStyle/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Embedded VM ch/memory Exp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UVM channel/memory Exp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vUVM channel license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vMCIM channel license</a:t>
              </a: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44231224-A00C-4716-9354-34A7B6027297}"/>
                </a:ext>
              </a:extLst>
            </p:cNvPr>
            <p:cNvSpPr/>
            <p:nvPr/>
          </p:nvSpPr>
          <p:spPr bwMode="auto">
            <a:xfrm>
              <a:off x="5338842" y="1289275"/>
              <a:ext cx="2121261" cy="548219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txBody>
            <a:bodyPr vert="horz" wrap="square" lIns="38576" tIns="19289" rIns="15188" bIns="19289" numCol="1" rtlCol="0" anchor="ctr" anchorCtr="0" compatLnSpc="1">
              <a:prstTxWarp prst="textNoShape">
                <a:avLst/>
              </a:prstTxWarp>
            </a:bodyPr>
            <a:lstStyle/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UCP VOIP Switching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vVOIM/vVOIMT channel license </a:t>
              </a:r>
            </a:p>
            <a:p>
              <a:pPr marL="38173" indent="-38173" defTabSz="385743">
                <a:buFont typeface="Arial" panose="020B0604020202020204" pitchFamily="34" charset="0"/>
                <a:buChar char="•"/>
                <a:defRPr/>
              </a:pPr>
              <a:r>
                <a:rPr lang="en-US" sz="700" kern="0" dirty="0">
                  <a:latin typeface="Arial" panose="020B0604020202020204" pitchFamily="34" charset="0"/>
                  <a:cs typeface="Arial" panose="020B0604020202020204" pitchFamily="34" charset="0"/>
                </a:rPr>
                <a:t>VCIM-DSPCL32 (32ch DSP)</a:t>
              </a:r>
            </a:p>
          </p:txBody>
        </p:sp>
      </p:grpSp>
      <p:sp>
        <p:nvSpPr>
          <p:cNvPr id="445" name="Rectangle 444">
            <a:extLst>
              <a:ext uri="{FF2B5EF4-FFF2-40B4-BE49-F238E27FC236}">
                <a16:creationId xmlns:a16="http://schemas.microsoft.com/office/drawing/2014/main" id="{68CE5B51-3954-44FD-9E67-826928AFBF94}"/>
              </a:ext>
            </a:extLst>
          </p:cNvPr>
          <p:cNvSpPr/>
          <p:nvPr/>
        </p:nvSpPr>
        <p:spPr bwMode="auto">
          <a:xfrm>
            <a:off x="7959669" y="2055968"/>
            <a:ext cx="844595" cy="127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27550" tIns="17495" rIns="27550" bIns="17495" numCol="1" rtlCol="0" anchor="ctr" anchorCtr="0" compatLnSpc="1">
            <a:prstTxWarp prst="textNoShape">
              <a:avLst/>
            </a:prstTxWarp>
          </a:bodyPr>
          <a:lstStyle/>
          <a:p>
            <a:pPr algn="ctr" defTabSz="349871">
              <a:spcBef>
                <a:spcPct val="50000"/>
              </a:spcBef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ED06D3E5-A57F-4AB4-871F-F6EE5A3EC1CF}"/>
              </a:ext>
            </a:extLst>
          </p:cNvPr>
          <p:cNvSpPr/>
          <p:nvPr/>
        </p:nvSpPr>
        <p:spPr bwMode="auto">
          <a:xfrm>
            <a:off x="7959669" y="1881170"/>
            <a:ext cx="844595" cy="146242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27550" tIns="17495" rIns="27550" bIns="17495" numCol="1" rtlCol="0" anchor="ctr" anchorCtr="0" compatLnSpc="1">
            <a:prstTxWarp prst="textNoShape">
              <a:avLst/>
            </a:prstTxWarp>
          </a:bodyPr>
          <a:lstStyle/>
          <a:p>
            <a:pPr algn="ctr" defTabSz="349871">
              <a:spcBef>
                <a:spcPct val="50000"/>
              </a:spcBef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</a:p>
        </p:txBody>
      </p: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5D06F9D6-59C5-4742-86DB-C1E15950FF0A}"/>
              </a:ext>
            </a:extLst>
          </p:cNvPr>
          <p:cNvGrpSpPr/>
          <p:nvPr/>
        </p:nvGrpSpPr>
        <p:grpSpPr>
          <a:xfrm>
            <a:off x="2315233" y="3808755"/>
            <a:ext cx="2139108" cy="1698400"/>
            <a:chOff x="3069676" y="4068674"/>
            <a:chExt cx="2849765" cy="1758807"/>
          </a:xfrm>
        </p:grpSpPr>
        <p:sp>
          <p:nvSpPr>
            <p:cNvPr id="448" name="Up Arrow 180">
              <a:extLst>
                <a:ext uri="{FF2B5EF4-FFF2-40B4-BE49-F238E27FC236}">
                  <a16:creationId xmlns:a16="http://schemas.microsoft.com/office/drawing/2014/main" id="{0AF9FDC9-2A7C-477D-B12B-E5EBDCCE22AE}"/>
                </a:ext>
              </a:extLst>
            </p:cNvPr>
            <p:cNvSpPr/>
            <p:nvPr/>
          </p:nvSpPr>
          <p:spPr bwMode="auto">
            <a:xfrm>
              <a:off x="3861868" y="4308690"/>
              <a:ext cx="388509" cy="510075"/>
            </a:xfrm>
            <a:prstGeom prst="upArrow">
              <a:avLst>
                <a:gd name="adj1" fmla="val 100000"/>
                <a:gd name="adj2" fmla="val 14286"/>
              </a:avLst>
            </a:prstGeom>
            <a:solidFill>
              <a:schemeClr val="accent6">
                <a:lumMod val="25000"/>
                <a:lumOff val="75000"/>
              </a:schemeClr>
            </a:soli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6EDDB78F-0E01-4BE4-A444-FC75DFA389F9}"/>
                </a:ext>
              </a:extLst>
            </p:cNvPr>
            <p:cNvSpPr txBox="1"/>
            <p:nvPr/>
          </p:nvSpPr>
          <p:spPr>
            <a:xfrm>
              <a:off x="3794968" y="4276665"/>
              <a:ext cx="544994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1,200</a:t>
              </a:r>
            </a:p>
          </p:txBody>
        </p:sp>
        <p:cxnSp>
          <p:nvCxnSpPr>
            <p:cNvPr id="450" name="Straight Arrow Connector 449">
              <a:extLst>
                <a:ext uri="{FF2B5EF4-FFF2-40B4-BE49-F238E27FC236}">
                  <a16:creationId xmlns:a16="http://schemas.microsoft.com/office/drawing/2014/main" id="{AEE99C3B-6FEE-40A4-B776-BC732E92016A}"/>
                </a:ext>
              </a:extLst>
            </p:cNvPr>
            <p:cNvCxnSpPr/>
            <p:nvPr/>
          </p:nvCxnSpPr>
          <p:spPr>
            <a:xfrm flipH="1" flipV="1">
              <a:off x="4041953" y="4441027"/>
              <a:ext cx="6770" cy="30990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50D10ECC-CB01-40AA-8577-9B980C257FF3}"/>
                </a:ext>
              </a:extLst>
            </p:cNvPr>
            <p:cNvSpPr txBox="1"/>
            <p:nvPr/>
          </p:nvSpPr>
          <p:spPr>
            <a:xfrm>
              <a:off x="3582321" y="4494772"/>
              <a:ext cx="1040443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w/SPL&amp;EXPM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6C2EF0B8-0B77-4B25-A9FF-84ED5605CBA0}"/>
                </a:ext>
              </a:extLst>
            </p:cNvPr>
            <p:cNvSpPr txBox="1"/>
            <p:nvPr/>
          </p:nvSpPr>
          <p:spPr>
            <a:xfrm>
              <a:off x="4096361" y="5330244"/>
              <a:ext cx="694484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UCP100</a:t>
              </a:r>
            </a:p>
          </p:txBody>
        </p:sp>
        <p:sp>
          <p:nvSpPr>
            <p:cNvPr id="453" name="Up Arrow 180">
              <a:extLst>
                <a:ext uri="{FF2B5EF4-FFF2-40B4-BE49-F238E27FC236}">
                  <a16:creationId xmlns:a16="http://schemas.microsoft.com/office/drawing/2014/main" id="{E909C600-C440-4AD0-A500-E0BE0075641C}"/>
                </a:ext>
              </a:extLst>
            </p:cNvPr>
            <p:cNvSpPr/>
            <p:nvPr/>
          </p:nvSpPr>
          <p:spPr bwMode="auto">
            <a:xfrm>
              <a:off x="4348396" y="4964044"/>
              <a:ext cx="388509" cy="253851"/>
            </a:xfrm>
            <a:prstGeom prst="upArrow">
              <a:avLst>
                <a:gd name="adj1" fmla="val 100000"/>
                <a:gd name="adj2" fmla="val 14286"/>
              </a:avLst>
            </a:prstGeom>
            <a:solidFill>
              <a:schemeClr val="accent6">
                <a:lumMod val="25000"/>
                <a:lumOff val="75000"/>
              </a:schemeClr>
            </a:soli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FB46DF84-6A04-4795-AA37-EE1B179643E8}"/>
                </a:ext>
              </a:extLst>
            </p:cNvPr>
            <p:cNvSpPr txBox="1"/>
            <p:nvPr/>
          </p:nvSpPr>
          <p:spPr>
            <a:xfrm>
              <a:off x="4345700" y="4861349"/>
              <a:ext cx="444623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</a:t>
              </a:r>
            </a:p>
          </p:txBody>
        </p:sp>
        <p:cxnSp>
          <p:nvCxnSpPr>
            <p:cNvPr id="455" name="Straight Arrow Connector 454">
              <a:extLst>
                <a:ext uri="{FF2B5EF4-FFF2-40B4-BE49-F238E27FC236}">
                  <a16:creationId xmlns:a16="http://schemas.microsoft.com/office/drawing/2014/main" id="{93F67489-D633-477C-85EF-DB50E9201F0B}"/>
                </a:ext>
              </a:extLst>
            </p:cNvPr>
            <p:cNvCxnSpPr/>
            <p:nvPr/>
          </p:nvCxnSpPr>
          <p:spPr>
            <a:xfrm flipV="1">
              <a:off x="4535249" y="4988891"/>
              <a:ext cx="0" cy="16117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Up Arrow 184">
              <a:extLst>
                <a:ext uri="{FF2B5EF4-FFF2-40B4-BE49-F238E27FC236}">
                  <a16:creationId xmlns:a16="http://schemas.microsoft.com/office/drawing/2014/main" id="{B2534B38-0381-45B9-BFB4-C44FF38B126C}"/>
                </a:ext>
              </a:extLst>
            </p:cNvPr>
            <p:cNvSpPr/>
            <p:nvPr/>
          </p:nvSpPr>
          <p:spPr bwMode="auto">
            <a:xfrm>
              <a:off x="4873708" y="4712043"/>
              <a:ext cx="388509" cy="407148"/>
            </a:xfrm>
            <a:prstGeom prst="upArrow">
              <a:avLst>
                <a:gd name="adj1" fmla="val 100000"/>
                <a:gd name="adj2" fmla="val 14286"/>
              </a:avLst>
            </a:prstGeom>
            <a:solidFill>
              <a:schemeClr val="accent6">
                <a:lumMod val="25000"/>
                <a:lumOff val="75000"/>
              </a:schemeClr>
            </a:soli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8EB41DEC-1542-4DF1-95AD-0D24E6E397E0}"/>
                </a:ext>
              </a:extLst>
            </p:cNvPr>
            <p:cNvSpPr txBox="1"/>
            <p:nvPr/>
          </p:nvSpPr>
          <p:spPr>
            <a:xfrm>
              <a:off x="4859802" y="4660310"/>
              <a:ext cx="444623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cxnSp>
          <p:nvCxnSpPr>
            <p:cNvPr id="458" name="Straight Arrow Connector 457">
              <a:extLst>
                <a:ext uri="{FF2B5EF4-FFF2-40B4-BE49-F238E27FC236}">
                  <a16:creationId xmlns:a16="http://schemas.microsoft.com/office/drawing/2014/main" id="{4033F969-9A0B-4B9E-A81D-BC5BDCC5BC17}"/>
                </a:ext>
              </a:extLst>
            </p:cNvPr>
            <p:cNvCxnSpPr/>
            <p:nvPr/>
          </p:nvCxnSpPr>
          <p:spPr>
            <a:xfrm flipV="1">
              <a:off x="5064260" y="4821628"/>
              <a:ext cx="0" cy="21104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Up Arrow 188">
              <a:extLst>
                <a:ext uri="{FF2B5EF4-FFF2-40B4-BE49-F238E27FC236}">
                  <a16:creationId xmlns:a16="http://schemas.microsoft.com/office/drawing/2014/main" id="{03BE0DD3-A702-43EC-B83A-36A7573B6AC0}"/>
                </a:ext>
              </a:extLst>
            </p:cNvPr>
            <p:cNvSpPr/>
            <p:nvPr/>
          </p:nvSpPr>
          <p:spPr bwMode="auto">
            <a:xfrm>
              <a:off x="5399932" y="4126159"/>
              <a:ext cx="388509" cy="695469"/>
            </a:xfrm>
            <a:prstGeom prst="upArrow">
              <a:avLst>
                <a:gd name="adj1" fmla="val 100000"/>
                <a:gd name="adj2" fmla="val 14286"/>
              </a:avLst>
            </a:prstGeom>
            <a:solidFill>
              <a:schemeClr val="accent6">
                <a:lumMod val="25000"/>
                <a:lumOff val="75000"/>
              </a:schemeClr>
            </a:soli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FCB17A86-9E1B-4BC4-96DA-20E4473FDB4D}"/>
                </a:ext>
              </a:extLst>
            </p:cNvPr>
            <p:cNvSpPr txBox="1"/>
            <p:nvPr/>
          </p:nvSpPr>
          <p:spPr>
            <a:xfrm>
              <a:off x="5356090" y="4068674"/>
              <a:ext cx="544994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2,400</a:t>
              </a:r>
            </a:p>
          </p:txBody>
        </p:sp>
        <p:cxnSp>
          <p:nvCxnSpPr>
            <p:cNvPr id="461" name="Straight Arrow Connector 460">
              <a:extLst>
                <a:ext uri="{FF2B5EF4-FFF2-40B4-BE49-F238E27FC236}">
                  <a16:creationId xmlns:a16="http://schemas.microsoft.com/office/drawing/2014/main" id="{DAB14185-1D90-4AFE-86CC-344CD8489341}"/>
                </a:ext>
              </a:extLst>
            </p:cNvPr>
            <p:cNvCxnSpPr/>
            <p:nvPr/>
          </p:nvCxnSpPr>
          <p:spPr>
            <a:xfrm flipV="1">
              <a:off x="5593200" y="4199418"/>
              <a:ext cx="0" cy="55395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Up Arrow 191">
              <a:extLst>
                <a:ext uri="{FF2B5EF4-FFF2-40B4-BE49-F238E27FC236}">
                  <a16:creationId xmlns:a16="http://schemas.microsoft.com/office/drawing/2014/main" id="{16CF0AA9-DAFC-4487-8480-53C37F1948B1}"/>
                </a:ext>
              </a:extLst>
            </p:cNvPr>
            <p:cNvSpPr/>
            <p:nvPr/>
          </p:nvSpPr>
          <p:spPr bwMode="auto">
            <a:xfrm>
              <a:off x="4256746" y="5152127"/>
              <a:ext cx="388509" cy="151831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25082C1F-C110-4D97-B42E-70E246241AE8}"/>
                </a:ext>
              </a:extLst>
            </p:cNvPr>
            <p:cNvSpPr txBox="1"/>
            <p:nvPr/>
          </p:nvSpPr>
          <p:spPr>
            <a:xfrm>
              <a:off x="4295852" y="5103414"/>
              <a:ext cx="378420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464" name="Up Arrow 193">
              <a:extLst>
                <a:ext uri="{FF2B5EF4-FFF2-40B4-BE49-F238E27FC236}">
                  <a16:creationId xmlns:a16="http://schemas.microsoft.com/office/drawing/2014/main" id="{BB7492D4-5AB8-40C3-970F-F1466A46DF32}"/>
                </a:ext>
              </a:extLst>
            </p:cNvPr>
            <p:cNvSpPr/>
            <p:nvPr/>
          </p:nvSpPr>
          <p:spPr bwMode="auto">
            <a:xfrm>
              <a:off x="4788391" y="5086240"/>
              <a:ext cx="388509" cy="217718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6E169D67-7AC1-43B1-B76D-D11D02D4336D}"/>
                </a:ext>
              </a:extLst>
            </p:cNvPr>
            <p:cNvSpPr txBox="1"/>
            <p:nvPr/>
          </p:nvSpPr>
          <p:spPr>
            <a:xfrm>
              <a:off x="4635033" y="5330244"/>
              <a:ext cx="694484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UCP600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9B630410-3844-4F58-B1A5-312795793C68}"/>
                </a:ext>
              </a:extLst>
            </p:cNvPr>
            <p:cNvSpPr txBox="1"/>
            <p:nvPr/>
          </p:nvSpPr>
          <p:spPr>
            <a:xfrm>
              <a:off x="4773592" y="5043820"/>
              <a:ext cx="444623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467" name="Up Arrow 196">
              <a:extLst>
                <a:ext uri="{FF2B5EF4-FFF2-40B4-BE49-F238E27FC236}">
                  <a16:creationId xmlns:a16="http://schemas.microsoft.com/office/drawing/2014/main" id="{B48D1A36-471C-4FE9-AC14-82342C883A94}"/>
                </a:ext>
              </a:extLst>
            </p:cNvPr>
            <p:cNvSpPr/>
            <p:nvPr/>
          </p:nvSpPr>
          <p:spPr bwMode="auto">
            <a:xfrm>
              <a:off x="5320037" y="4712042"/>
              <a:ext cx="388509" cy="591915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C7A86997-E986-4504-ABA3-1472AD396465}"/>
                </a:ext>
              </a:extLst>
            </p:cNvPr>
            <p:cNvSpPr txBox="1"/>
            <p:nvPr/>
          </p:nvSpPr>
          <p:spPr>
            <a:xfrm>
              <a:off x="5133950" y="5330244"/>
              <a:ext cx="760684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UCP2400</a:t>
              </a: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426EBD16-9AAE-4DC5-B1FB-836CF5EF9D1C}"/>
                </a:ext>
              </a:extLst>
            </p:cNvPr>
            <p:cNvSpPr txBox="1"/>
            <p:nvPr/>
          </p:nvSpPr>
          <p:spPr>
            <a:xfrm>
              <a:off x="5320467" y="4737229"/>
              <a:ext cx="444624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6220578D-8280-4587-895F-C7BEE6EB9AB5}"/>
                </a:ext>
              </a:extLst>
            </p:cNvPr>
            <p:cNvSpPr txBox="1"/>
            <p:nvPr/>
          </p:nvSpPr>
          <p:spPr>
            <a:xfrm>
              <a:off x="4263669" y="4985836"/>
              <a:ext cx="589841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w/SPL</a:t>
              </a: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06EB38CC-BDDC-41E6-AC9E-3D26C3C725C3}"/>
                </a:ext>
              </a:extLst>
            </p:cNvPr>
            <p:cNvSpPr txBox="1"/>
            <p:nvPr/>
          </p:nvSpPr>
          <p:spPr>
            <a:xfrm>
              <a:off x="4800956" y="4864548"/>
              <a:ext cx="589841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w/SPL</a:t>
              </a: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9BFB45B4-83AE-4ED1-A8FB-4BC78CC87A20}"/>
                </a:ext>
              </a:extLst>
            </p:cNvPr>
            <p:cNvSpPr txBox="1"/>
            <p:nvPr/>
          </p:nvSpPr>
          <p:spPr>
            <a:xfrm>
              <a:off x="5329600" y="4403878"/>
              <a:ext cx="589841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w/SPL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DF3E5C5D-B5F9-4A1F-B2CE-60B93A5DC090}"/>
                </a:ext>
              </a:extLst>
            </p:cNvPr>
            <p:cNvSpPr txBox="1"/>
            <p:nvPr/>
          </p:nvSpPr>
          <p:spPr>
            <a:xfrm>
              <a:off x="4220503" y="5588439"/>
              <a:ext cx="1100239" cy="239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On-premise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B8A5E72F-45E8-45EF-AF0C-6019F3EABDE4}"/>
                </a:ext>
              </a:extLst>
            </p:cNvPr>
            <p:cNvSpPr txBox="1"/>
            <p:nvPr/>
          </p:nvSpPr>
          <p:spPr>
            <a:xfrm>
              <a:off x="3500445" y="5330244"/>
              <a:ext cx="705161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eMG800</a:t>
              </a:r>
            </a:p>
          </p:txBody>
        </p:sp>
        <p:sp>
          <p:nvSpPr>
            <p:cNvPr id="475" name="Up Arrow 180">
              <a:extLst>
                <a:ext uri="{FF2B5EF4-FFF2-40B4-BE49-F238E27FC236}">
                  <a16:creationId xmlns:a16="http://schemas.microsoft.com/office/drawing/2014/main" id="{3FBBA8B0-DBE9-4D0C-9172-02E876B5F187}"/>
                </a:ext>
              </a:extLst>
            </p:cNvPr>
            <p:cNvSpPr/>
            <p:nvPr/>
          </p:nvSpPr>
          <p:spPr bwMode="auto">
            <a:xfrm>
              <a:off x="3757814" y="4707822"/>
              <a:ext cx="388509" cy="510075"/>
            </a:xfrm>
            <a:prstGeom prst="upArrow">
              <a:avLst>
                <a:gd name="adj1" fmla="val 100000"/>
                <a:gd name="adj2" fmla="val 14286"/>
              </a:avLst>
            </a:prstGeom>
            <a:solidFill>
              <a:schemeClr val="accent6">
                <a:lumMod val="25000"/>
                <a:lumOff val="75000"/>
              </a:schemeClr>
            </a:soli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2407FFDA-96F9-4F0D-9EC1-2063348E609E}"/>
                </a:ext>
              </a:extLst>
            </p:cNvPr>
            <p:cNvSpPr txBox="1"/>
            <p:nvPr/>
          </p:nvSpPr>
          <p:spPr>
            <a:xfrm>
              <a:off x="3781886" y="4685297"/>
              <a:ext cx="444624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cxnSp>
          <p:nvCxnSpPr>
            <p:cNvPr id="477" name="Straight Arrow Connector 476">
              <a:extLst>
                <a:ext uri="{FF2B5EF4-FFF2-40B4-BE49-F238E27FC236}">
                  <a16:creationId xmlns:a16="http://schemas.microsoft.com/office/drawing/2014/main" id="{6B036046-F36C-48E8-AEE7-EE29BF73EFB8}"/>
                </a:ext>
              </a:extLst>
            </p:cNvPr>
            <p:cNvCxnSpPr/>
            <p:nvPr/>
          </p:nvCxnSpPr>
          <p:spPr>
            <a:xfrm flipH="1" flipV="1">
              <a:off x="3937899" y="4840158"/>
              <a:ext cx="6770" cy="30990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Up Arrow 191">
              <a:extLst>
                <a:ext uri="{FF2B5EF4-FFF2-40B4-BE49-F238E27FC236}">
                  <a16:creationId xmlns:a16="http://schemas.microsoft.com/office/drawing/2014/main" id="{68CD1475-0476-4BCE-A154-8BE3C2E6FEAA}"/>
                </a:ext>
              </a:extLst>
            </p:cNvPr>
            <p:cNvSpPr/>
            <p:nvPr/>
          </p:nvSpPr>
          <p:spPr bwMode="auto">
            <a:xfrm>
              <a:off x="3666164" y="4995623"/>
              <a:ext cx="388509" cy="308336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7191F4D-4606-4DEB-9313-95C9D2F03536}"/>
                </a:ext>
              </a:extLst>
            </p:cNvPr>
            <p:cNvSpPr txBox="1"/>
            <p:nvPr/>
          </p:nvSpPr>
          <p:spPr>
            <a:xfrm>
              <a:off x="3642514" y="4957761"/>
              <a:ext cx="444623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243BF6A9-2DC9-4E96-BE01-75D518350742}"/>
                </a:ext>
              </a:extLst>
            </p:cNvPr>
            <p:cNvSpPr txBox="1"/>
            <p:nvPr/>
          </p:nvSpPr>
          <p:spPr>
            <a:xfrm>
              <a:off x="3666026" y="4821801"/>
              <a:ext cx="589841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atinLnBrk="0"/>
              <a:r>
                <a:rPr lang="en-US" sz="7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w/SPL</a:t>
              </a:r>
            </a:p>
          </p:txBody>
        </p:sp>
        <p:sp>
          <p:nvSpPr>
            <p:cNvPr id="481" name="Up Arrow 191">
              <a:extLst>
                <a:ext uri="{FF2B5EF4-FFF2-40B4-BE49-F238E27FC236}">
                  <a16:creationId xmlns:a16="http://schemas.microsoft.com/office/drawing/2014/main" id="{7CB7A437-76FC-4BD2-BB41-60C1562923A6}"/>
                </a:ext>
              </a:extLst>
            </p:cNvPr>
            <p:cNvSpPr/>
            <p:nvPr/>
          </p:nvSpPr>
          <p:spPr bwMode="auto">
            <a:xfrm>
              <a:off x="3213498" y="4995623"/>
              <a:ext cx="388509" cy="308335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30375" tIns="19289" rIns="30375" bIns="19289" numCol="1" rtlCol="0" anchor="b" anchorCtr="0" compatLnSpc="1">
              <a:prstTxWarp prst="textNoShape">
                <a:avLst/>
              </a:prstTxWarp>
            </a:bodyPr>
            <a:lstStyle/>
            <a:p>
              <a:pPr defTabSz="385743">
                <a:spcBef>
                  <a:spcPct val="50000"/>
                </a:spcBef>
                <a:defRPr/>
              </a:pPr>
              <a:endParaRPr lang="en-US" sz="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B45BB9DB-5DD0-4BD7-9D9D-52467B2C6D6D}"/>
                </a:ext>
              </a:extLst>
            </p:cNvPr>
            <p:cNvSpPr txBox="1"/>
            <p:nvPr/>
          </p:nvSpPr>
          <p:spPr>
            <a:xfrm>
              <a:off x="3069676" y="5330244"/>
              <a:ext cx="638958" cy="2071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latinLnBrk="0"/>
              <a:r>
                <a:rPr lang="en-US" sz="7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eMG80</a:t>
              </a:r>
            </a:p>
          </p:txBody>
        </p:sp>
      </p:grpSp>
      <p:sp>
        <p:nvSpPr>
          <p:cNvPr id="483" name="Up Arrow 188">
            <a:extLst>
              <a:ext uri="{FF2B5EF4-FFF2-40B4-BE49-F238E27FC236}">
                <a16:creationId xmlns:a16="http://schemas.microsoft.com/office/drawing/2014/main" id="{73717052-7B66-4467-ADB9-C826329992F6}"/>
              </a:ext>
            </a:extLst>
          </p:cNvPr>
          <p:cNvSpPr/>
          <p:nvPr/>
        </p:nvSpPr>
        <p:spPr bwMode="auto">
          <a:xfrm>
            <a:off x="4639831" y="3861791"/>
            <a:ext cx="273926" cy="997444"/>
          </a:xfrm>
          <a:prstGeom prst="upArrow">
            <a:avLst>
              <a:gd name="adj1" fmla="val 100000"/>
              <a:gd name="adj2" fmla="val 14286"/>
            </a:avLst>
          </a:prstGeom>
          <a:solidFill>
            <a:schemeClr val="accent6">
              <a:lumMod val="25000"/>
              <a:lumOff val="75000"/>
            </a:schemeClr>
          </a:solidFill>
          <a:ln w="9525" cap="flat" cmpd="sng" algn="ctr">
            <a:solidFill>
              <a:srgbClr val="58585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30375" tIns="19289" rIns="30375" bIns="19289" numCol="1" rtlCol="0" anchor="b" anchorCtr="0" compatLnSpc="1">
            <a:prstTxWarp prst="textNoShape">
              <a:avLst/>
            </a:prstTxWarp>
          </a:bodyPr>
          <a:lstStyle/>
          <a:p>
            <a:pPr defTabSz="385743">
              <a:spcBef>
                <a:spcPct val="50000"/>
              </a:spcBef>
              <a:defRPr/>
            </a:pPr>
            <a:endParaRPr lang="en-US" sz="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D89F9E91-0E5A-40A1-9C69-19EA30C9091A}"/>
              </a:ext>
            </a:extLst>
          </p:cNvPr>
          <p:cNvSpPr txBox="1"/>
          <p:nvPr/>
        </p:nvSpPr>
        <p:spPr>
          <a:xfrm>
            <a:off x="4560394" y="3787069"/>
            <a:ext cx="444352" cy="2397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atinLnBrk="0"/>
            <a:r>
              <a:rPr lang="en-US" sz="800" b="1" kern="0" dirty="0">
                <a:latin typeface="Arial" panose="020B0604020202020204" pitchFamily="34" charset="0"/>
                <a:cs typeface="Arial" panose="020B0604020202020204" pitchFamily="34" charset="0"/>
              </a:rPr>
              <a:t>2,400</a:t>
            </a:r>
          </a:p>
        </p:txBody>
      </p:sp>
      <p:cxnSp>
        <p:nvCxnSpPr>
          <p:cNvPr id="485" name="Straight Arrow Connector 484">
            <a:extLst>
              <a:ext uri="{FF2B5EF4-FFF2-40B4-BE49-F238E27FC236}">
                <a16:creationId xmlns:a16="http://schemas.microsoft.com/office/drawing/2014/main" id="{76FF651F-42E7-4025-82C8-C8FA35647524}"/>
              </a:ext>
            </a:extLst>
          </p:cNvPr>
          <p:cNvCxnSpPr>
            <a:cxnSpLocks/>
          </p:cNvCxnSpPr>
          <p:nvPr/>
        </p:nvCxnSpPr>
        <p:spPr>
          <a:xfrm flipV="1">
            <a:off x="4776095" y="3999655"/>
            <a:ext cx="0" cy="7966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6" name="Up Arrow 193">
            <a:extLst>
              <a:ext uri="{FF2B5EF4-FFF2-40B4-BE49-F238E27FC236}">
                <a16:creationId xmlns:a16="http://schemas.microsoft.com/office/drawing/2014/main" id="{9F9F7C00-32CB-46E3-8953-5379EA8A238F}"/>
              </a:ext>
            </a:extLst>
          </p:cNvPr>
          <p:cNvSpPr/>
          <p:nvPr/>
        </p:nvSpPr>
        <p:spPr bwMode="auto">
          <a:xfrm>
            <a:off x="4586357" y="4859237"/>
            <a:ext cx="273926" cy="139906"/>
          </a:xfrm>
          <a:prstGeom prst="upArrow">
            <a:avLst>
              <a:gd name="adj1" fmla="val 100000"/>
              <a:gd name="adj2" fmla="val 14286"/>
            </a:avLst>
          </a:prstGeom>
          <a:solidFill>
            <a:schemeClr val="accent6">
              <a:lumMod val="25000"/>
              <a:lumOff val="75000"/>
            </a:schemeClr>
          </a:solidFill>
          <a:ln w="9525" cap="flat" cmpd="sng" algn="ctr">
            <a:solidFill>
              <a:srgbClr val="58585A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30375" tIns="19289" rIns="30375" bIns="19289" numCol="1" rtlCol="0" anchor="b" anchorCtr="0" compatLnSpc="1">
            <a:prstTxWarp prst="textNoShape">
              <a:avLst/>
            </a:prstTxWarp>
          </a:bodyPr>
          <a:lstStyle/>
          <a:p>
            <a:pPr defTabSz="385743">
              <a:spcBef>
                <a:spcPct val="50000"/>
              </a:spcBef>
            </a:pPr>
            <a:endParaRPr lang="en-US" sz="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B4441568-E042-4D1F-9A74-70A9758218BA}"/>
              </a:ext>
            </a:extLst>
          </p:cNvPr>
          <p:cNvSpPr txBox="1"/>
          <p:nvPr/>
        </p:nvSpPr>
        <p:spPr>
          <a:xfrm>
            <a:off x="4577920" y="4775182"/>
            <a:ext cx="300083" cy="2397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latinLnBrk="0"/>
            <a:r>
              <a:rPr lang="en-US" sz="800" b="1" kern="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DD7DCE5D-D872-49F1-BF3D-58BE5D43976D}"/>
              </a:ext>
            </a:extLst>
          </p:cNvPr>
          <p:cNvSpPr txBox="1"/>
          <p:nvPr/>
        </p:nvSpPr>
        <p:spPr>
          <a:xfrm>
            <a:off x="4511301" y="5024521"/>
            <a:ext cx="421910" cy="2225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latinLnBrk="0"/>
            <a:r>
              <a:rPr lang="en-US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vUCP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B3E6E49E-02B8-4B16-B9A0-5BBFEA8A2D0F}"/>
              </a:ext>
            </a:extLst>
          </p:cNvPr>
          <p:cNvSpPr txBox="1"/>
          <p:nvPr/>
        </p:nvSpPr>
        <p:spPr>
          <a:xfrm>
            <a:off x="4618244" y="4230771"/>
            <a:ext cx="482824" cy="21544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atinLnBrk="0"/>
            <a:r>
              <a:rPr lang="en-US" sz="800" i="1" kern="0" dirty="0">
                <a:latin typeface="Arial" panose="020B0604020202020204" pitchFamily="34" charset="0"/>
                <a:cs typeface="Arial" panose="020B0604020202020204" pitchFamily="34" charset="0"/>
              </a:rPr>
              <a:t>w/SPL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761BB5D2-B043-487E-A588-F1C40BBBD32F}"/>
              </a:ext>
            </a:extLst>
          </p:cNvPr>
          <p:cNvSpPr txBox="1"/>
          <p:nvPr/>
        </p:nvSpPr>
        <p:spPr>
          <a:xfrm>
            <a:off x="4846927" y="4735492"/>
            <a:ext cx="87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54" indent="-44054">
              <a:buFont typeface="Arial" panose="020B0604020202020204" pitchFamily="34" charset="0"/>
              <a:buChar char="•"/>
            </a:pPr>
            <a:r>
              <a:rPr lang="en-US" altLang="ko-KR" sz="800" b="1" dirty="0"/>
              <a:t>vUCP-CS2400S   (SWL)</a:t>
            </a:r>
          </a:p>
          <a:p>
            <a:pPr marL="44054" indent="-44054">
              <a:buFont typeface="Arial" panose="020B0604020202020204" pitchFamily="34" charset="0"/>
              <a:buChar char="•"/>
            </a:pPr>
            <a:r>
              <a:rPr lang="en-US" altLang="ko-KR" sz="800" b="1" dirty="0"/>
              <a:t>vUCP-SPLD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E29C4C3D-5754-4E75-AA55-FE0A056C1046}"/>
              </a:ext>
            </a:extLst>
          </p:cNvPr>
          <p:cNvSpPr txBox="1"/>
          <p:nvPr/>
        </p:nvSpPr>
        <p:spPr>
          <a:xfrm>
            <a:off x="4511301" y="5292042"/>
            <a:ext cx="505268" cy="239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endParaRPr lang="ko-KR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FB738F-B015-45F9-9A42-B04610139BAD}"/>
              </a:ext>
            </a:extLst>
          </p:cNvPr>
          <p:cNvSpPr/>
          <p:nvPr/>
        </p:nvSpPr>
        <p:spPr>
          <a:xfrm>
            <a:off x="6412633" y="4055938"/>
            <a:ext cx="1552794" cy="291973"/>
          </a:xfrm>
          <a:prstGeom prst="ellipse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E5E94508-4143-49DC-BE85-9FD801CBAAE9}"/>
              </a:ext>
            </a:extLst>
          </p:cNvPr>
          <p:cNvSpPr/>
          <p:nvPr/>
        </p:nvSpPr>
        <p:spPr>
          <a:xfrm>
            <a:off x="8017886" y="4238758"/>
            <a:ext cx="943330" cy="396540"/>
          </a:xfrm>
          <a:prstGeom prst="ellipse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4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BA1F11-420D-430D-9B1E-3F947DC2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5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Contents</a:t>
            </a:r>
            <a:endParaRPr lang="ko-KR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1897" y="1115241"/>
            <a:ext cx="5731073" cy="4411662"/>
          </a:xfrm>
        </p:spPr>
        <p:txBody>
          <a:bodyPr>
            <a:normAutofit/>
          </a:bodyPr>
          <a:lstStyle/>
          <a:p>
            <a:r>
              <a:rPr lang="en-US" altLang="ko-KR" dirty="0"/>
              <a:t>Highlight</a:t>
            </a:r>
          </a:p>
          <a:p>
            <a:r>
              <a:rPr lang="en-US" altLang="ko-KR" dirty="0"/>
              <a:t>Major feature introduction</a:t>
            </a:r>
          </a:p>
          <a:p>
            <a:r>
              <a:rPr lang="en-US" altLang="ko-KR" dirty="0"/>
              <a:t>License</a:t>
            </a:r>
            <a:r>
              <a:rPr lang="ko-KR" altLang="en-US" dirty="0"/>
              <a:t> </a:t>
            </a:r>
            <a:r>
              <a:rPr lang="en-US" altLang="ko-KR" dirty="0"/>
              <a:t>update 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11723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F56A3C-010E-479E-A664-4F300885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V4.1 highlight</a:t>
            </a:r>
            <a:endParaRPr lang="ko-KR" alt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B8F642-110E-4333-A489-0433DCD9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546853"/>
            <a:ext cx="8475067" cy="191783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atinLnBrk="0">
              <a:lnSpc>
                <a:spcPct val="100000"/>
              </a:lnSpc>
            </a:pPr>
            <a:r>
              <a:rPr lang="en-US" dirty="0"/>
              <a:t>Support </a:t>
            </a:r>
            <a:r>
              <a:rPr lang="en-US" dirty="0">
                <a:solidFill>
                  <a:srgbClr val="0000CC"/>
                </a:solidFill>
              </a:rPr>
              <a:t>1048ilss/EHSA V4</a:t>
            </a:r>
            <a:r>
              <a:rPr lang="en-US" dirty="0"/>
              <a:t>,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(1080i, 1048idss – P5)</a:t>
            </a:r>
          </a:p>
          <a:p>
            <a:pPr latinLnBrk="0">
              <a:lnSpc>
                <a:spcPct val="100000"/>
              </a:lnSpc>
            </a:pPr>
            <a:r>
              <a:rPr lang="en-US" dirty="0"/>
              <a:t>Support </a:t>
            </a:r>
            <a:r>
              <a:rPr lang="en-US" dirty="0">
                <a:solidFill>
                  <a:srgbClr val="0000CC"/>
                </a:solidFill>
              </a:rPr>
              <a:t>enhanced versions of CCX, IP-ATD, IPCR, NMS</a:t>
            </a:r>
          </a:p>
          <a:p>
            <a:pPr latinLnBrk="0">
              <a:lnSpc>
                <a:spcPct val="100000"/>
              </a:lnSpc>
            </a:pPr>
            <a:r>
              <a:rPr lang="en-US" dirty="0"/>
              <a:t>vUCP – </a:t>
            </a:r>
            <a:r>
              <a:rPr lang="en-US" dirty="0">
                <a:solidFill>
                  <a:srgbClr val="0000CC"/>
                </a:solidFill>
              </a:rPr>
              <a:t>Trial license</a:t>
            </a:r>
            <a:r>
              <a:rPr lang="en-US" dirty="0"/>
              <a:t>,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(Single instance,  Hybrid GR – P5)</a:t>
            </a:r>
          </a:p>
          <a:p>
            <a:pPr latinLnBrk="0">
              <a:lnSpc>
                <a:spcPct val="100000"/>
              </a:lnSpc>
            </a:pPr>
            <a:r>
              <a:rPr lang="en-US" dirty="0"/>
              <a:t>Integration - </a:t>
            </a:r>
            <a:r>
              <a:rPr lang="en-US" dirty="0">
                <a:solidFill>
                  <a:srgbClr val="0000CC"/>
                </a:solidFill>
              </a:rPr>
              <a:t>MS Teams interworking and enhanced SMDR interface</a:t>
            </a:r>
          </a:p>
          <a:p>
            <a:pPr latinLnBrk="0">
              <a:lnSpc>
                <a:spcPct val="100000"/>
              </a:lnSpc>
            </a:pPr>
            <a:r>
              <a:rPr lang="en-US" dirty="0">
                <a:solidFill>
                  <a:srgbClr val="0000CC"/>
                </a:solidFill>
              </a:rPr>
              <a:t>Enhanced features for usability, management, security, …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FB6B63-5B45-40E6-A880-6D7B0C9FD205}"/>
              </a:ext>
            </a:extLst>
          </p:cNvPr>
          <p:cNvSpPr/>
          <p:nvPr/>
        </p:nvSpPr>
        <p:spPr>
          <a:xfrm>
            <a:off x="2200495" y="3565236"/>
            <a:ext cx="1512252" cy="231132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342D1B-D906-4697-9BD0-61D20CCF04BA}"/>
              </a:ext>
            </a:extLst>
          </p:cNvPr>
          <p:cNvSpPr/>
          <p:nvPr/>
        </p:nvSpPr>
        <p:spPr>
          <a:xfrm>
            <a:off x="5376950" y="3565236"/>
            <a:ext cx="1512252" cy="231132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795BA7-0240-48EA-8B25-4CA126A1E2FC}"/>
              </a:ext>
            </a:extLst>
          </p:cNvPr>
          <p:cNvSpPr/>
          <p:nvPr/>
        </p:nvSpPr>
        <p:spPr>
          <a:xfrm>
            <a:off x="6959804" y="3565236"/>
            <a:ext cx="1512252" cy="231132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0AA2D5-B0E9-49D6-9E08-4E3E59D5377D}"/>
              </a:ext>
            </a:extLst>
          </p:cNvPr>
          <p:cNvSpPr txBox="1"/>
          <p:nvPr/>
        </p:nvSpPr>
        <p:spPr>
          <a:xfrm>
            <a:off x="2294871" y="5514720"/>
            <a:ext cx="1323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</a:rPr>
              <a:t>Enhanced Apps</a:t>
            </a:r>
            <a:endParaRPr lang="ko-KR" altLang="en-US" sz="1400" b="1" dirty="0">
              <a:latin typeface="Calibri" panose="020F0502020204030204" pitchFamily="34" charset="0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id="{9BA2D797-D7EC-4597-9199-B55ED674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534" y="3584563"/>
            <a:ext cx="675807" cy="3894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516030-4CC0-4854-A7D3-CC6E3FF2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534" y="4385349"/>
            <a:ext cx="675807" cy="3894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589CBA38-005E-41C3-9348-75AB3DD9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534" y="4783600"/>
            <a:ext cx="675807" cy="3894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786EDB0-4E3E-46FF-BD02-62CB84077B71}"/>
              </a:ext>
            </a:extLst>
          </p:cNvPr>
          <p:cNvSpPr txBox="1"/>
          <p:nvPr/>
        </p:nvSpPr>
        <p:spPr>
          <a:xfrm>
            <a:off x="2932457" y="3660996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Calibri" panose="020F0502020204030204" pitchFamily="34" charset="0"/>
              </a:rPr>
              <a:t>UCS 6.1+</a:t>
            </a:r>
            <a:endParaRPr lang="ko-KR" altLang="en-US" sz="1100" dirty="0">
              <a:latin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551FD4-955A-4202-8607-545598F90904}"/>
              </a:ext>
            </a:extLst>
          </p:cNvPr>
          <p:cNvSpPr txBox="1"/>
          <p:nvPr/>
        </p:nvSpPr>
        <p:spPr>
          <a:xfrm>
            <a:off x="2932457" y="4420372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0000CC"/>
                </a:solidFill>
                <a:latin typeface="Calibri" panose="020F0502020204030204" pitchFamily="34" charset="0"/>
              </a:rPr>
              <a:t>IP-ATD 2.7A</a:t>
            </a:r>
            <a:endParaRPr lang="ko-KR" altLang="en-US" sz="1100" baseline="30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BDD767-E571-491B-9065-B6D47F657AC4}"/>
              </a:ext>
            </a:extLst>
          </p:cNvPr>
          <p:cNvSpPr txBox="1"/>
          <p:nvPr/>
        </p:nvSpPr>
        <p:spPr>
          <a:xfrm>
            <a:off x="2932457" y="4838375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0000CC"/>
                </a:solidFill>
                <a:latin typeface="Calibri" panose="020F0502020204030204" pitchFamily="34" charset="0"/>
              </a:rPr>
              <a:t>IPCR 3.2</a:t>
            </a:r>
            <a:endParaRPr lang="ko-KR" altLang="en-US" sz="1100" baseline="30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2C3C7D-168A-437B-9F7F-3B8E12F20D3A}"/>
              </a:ext>
            </a:extLst>
          </p:cNvPr>
          <p:cNvSpPr txBox="1"/>
          <p:nvPr/>
        </p:nvSpPr>
        <p:spPr>
          <a:xfrm>
            <a:off x="5628708" y="5514720"/>
            <a:ext cx="1008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</a:rPr>
              <a:t>Integration</a:t>
            </a:r>
            <a:endParaRPr lang="ko-KR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98AAA3-00EE-4936-B814-6AC86DD45B6D}"/>
              </a:ext>
            </a:extLst>
          </p:cNvPr>
          <p:cNvSpPr txBox="1"/>
          <p:nvPr/>
        </p:nvSpPr>
        <p:spPr>
          <a:xfrm>
            <a:off x="6934500" y="5514720"/>
            <a:ext cx="1562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</a:rPr>
              <a:t>Enhanced features</a:t>
            </a:r>
            <a:endParaRPr lang="ko-KR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CC35F7-F483-4B42-B8D4-A18AB39FBDF1}"/>
              </a:ext>
            </a:extLst>
          </p:cNvPr>
          <p:cNvSpPr txBox="1"/>
          <p:nvPr/>
        </p:nvSpPr>
        <p:spPr>
          <a:xfrm>
            <a:off x="7012454" y="4046189"/>
            <a:ext cx="134465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32160" indent="-13216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0000CC"/>
                </a:solidFill>
                <a:latin typeface="Calibri" panose="020F0502020204030204" pitchFamily="34" charset="0"/>
              </a:rPr>
              <a:t>User Experience</a:t>
            </a:r>
          </a:p>
          <a:p>
            <a:pPr marL="132160" indent="-13216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0000CC"/>
                </a:solidFill>
                <a:latin typeface="Calibri" panose="020F0502020204030204" pitchFamily="34" charset="0"/>
              </a:rPr>
              <a:t>Management</a:t>
            </a:r>
          </a:p>
          <a:p>
            <a:pPr marL="132160" indent="-13216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0000CC"/>
                </a:solidFill>
                <a:latin typeface="Calibri" panose="020F0502020204030204" pitchFamily="34" charset="0"/>
              </a:rPr>
              <a:t>Security</a:t>
            </a:r>
          </a:p>
          <a:p>
            <a:pPr marL="132160" indent="-13216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0000CC"/>
                </a:solidFill>
                <a:latin typeface="Calibri" panose="020F0502020204030204" pitchFamily="34" charset="0"/>
              </a:rPr>
              <a:t>Vertical markets</a:t>
            </a:r>
          </a:p>
          <a:p>
            <a:pPr marL="132160" indent="-132160">
              <a:buFont typeface="Arial" panose="020B0604020202020204" pitchFamily="34" charset="0"/>
              <a:buChar char="•"/>
            </a:pPr>
            <a:endParaRPr lang="en-US" altLang="ko-KR" sz="1200" dirty="0">
              <a:latin typeface="Calibri" panose="020F0502020204030204" pitchFamily="34" charset="0"/>
            </a:endParaRPr>
          </a:p>
          <a:p>
            <a:pPr marL="132160" indent="-132160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Calibri" panose="020F0502020204030204" pitchFamily="34" charset="0"/>
              </a:rPr>
              <a:t>New SLTMs*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1451BD5-7A12-4BF8-A6A7-9BEADEE49662}"/>
              </a:ext>
            </a:extLst>
          </p:cNvPr>
          <p:cNvSpPr/>
          <p:nvPr/>
        </p:nvSpPr>
        <p:spPr>
          <a:xfrm>
            <a:off x="610716" y="3565236"/>
            <a:ext cx="1512252" cy="231132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DA5FF9-D38B-4F8F-B1DF-CF5DBD357E91}"/>
              </a:ext>
            </a:extLst>
          </p:cNvPr>
          <p:cNvSpPr txBox="1"/>
          <p:nvPr/>
        </p:nvSpPr>
        <p:spPr>
          <a:xfrm>
            <a:off x="643304" y="5349818"/>
            <a:ext cx="1438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Calibri" panose="020F0502020204030204" pitchFamily="34" charset="0"/>
              </a:defRPr>
            </a:lvl1pPr>
          </a:lstStyle>
          <a:p>
            <a:r>
              <a:rPr lang="en-US" altLang="ko-KR" sz="1400" dirty="0"/>
              <a:t>New terminals &amp;</a:t>
            </a:r>
          </a:p>
          <a:p>
            <a:r>
              <a:rPr lang="en-US" altLang="ko-KR" sz="1400" dirty="0"/>
              <a:t>Accessories</a:t>
            </a:r>
            <a:endParaRPr lang="ko-KR" altLang="en-US" sz="1400" dirty="0"/>
          </a:p>
        </p:txBody>
      </p:sp>
      <p:pic>
        <p:nvPicPr>
          <p:cNvPr id="51" name="그림 1">
            <a:extLst>
              <a:ext uri="{FF2B5EF4-FFF2-40B4-BE49-F238E27FC236}">
                <a16:creationId xmlns:a16="http://schemas.microsoft.com/office/drawing/2014/main" id="{5B7525DE-8B7B-4B39-AB04-4CBCD0766B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-517" r="6029" b="1102"/>
          <a:stretch/>
        </p:blipFill>
        <p:spPr>
          <a:xfrm>
            <a:off x="651712" y="3750071"/>
            <a:ext cx="668548" cy="462251"/>
          </a:xfrm>
          <a:prstGeom prst="rect">
            <a:avLst/>
          </a:prstGeom>
        </p:spPr>
      </p:pic>
      <p:pic>
        <p:nvPicPr>
          <p:cNvPr id="52" name="그림 2">
            <a:extLst>
              <a:ext uri="{FF2B5EF4-FFF2-40B4-BE49-F238E27FC236}">
                <a16:creationId xmlns:a16="http://schemas.microsoft.com/office/drawing/2014/main" id="{66FB16EC-3536-4F7C-843B-39741C02F3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696" y="3883837"/>
            <a:ext cx="331201" cy="487623"/>
          </a:xfrm>
          <a:prstGeom prst="rect">
            <a:avLst/>
          </a:prstGeom>
        </p:spPr>
      </p:pic>
      <p:pic>
        <p:nvPicPr>
          <p:cNvPr id="53" name="그림 1">
            <a:extLst>
              <a:ext uri="{FF2B5EF4-FFF2-40B4-BE49-F238E27FC236}">
                <a16:creationId xmlns:a16="http://schemas.microsoft.com/office/drawing/2014/main" id="{2075C5FC-EE86-4640-BDBA-DED774F0B6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832" y="4030206"/>
            <a:ext cx="361025" cy="47360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3D61430-BA5D-4D4B-B1EE-B1F10FD813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3901" y="5131067"/>
            <a:ext cx="674772" cy="38994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D95CCDF-CDB0-4BF0-837B-9897ABC4CC79}"/>
              </a:ext>
            </a:extLst>
          </p:cNvPr>
          <p:cNvSpPr txBox="1"/>
          <p:nvPr/>
        </p:nvSpPr>
        <p:spPr>
          <a:xfrm>
            <a:off x="2932457" y="5188150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0000CC"/>
                </a:solidFill>
                <a:latin typeface="Calibri" panose="020F0502020204030204" pitchFamily="34" charset="0"/>
              </a:rPr>
              <a:t>NMS 2.1</a:t>
            </a:r>
            <a:endParaRPr lang="ko-KR" altLang="en-US" sz="1100" baseline="300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236887-F793-4B16-8355-AEF8D97A7B39}"/>
              </a:ext>
            </a:extLst>
          </p:cNvPr>
          <p:cNvSpPr txBox="1"/>
          <p:nvPr/>
        </p:nvSpPr>
        <p:spPr>
          <a:xfrm>
            <a:off x="680704" y="4247522"/>
            <a:ext cx="579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>
                <a:latin typeface="Calibri" panose="020F0502020204030204" pitchFamily="34" charset="0"/>
              </a:rPr>
              <a:t>1080i*</a:t>
            </a:r>
            <a:endParaRPr lang="ko-KR" altLang="en-US" sz="1100" b="1" i="1" dirty="0">
              <a:latin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22013B-4B56-46D8-9DFB-F98749C2132F}"/>
              </a:ext>
            </a:extLst>
          </p:cNvPr>
          <p:cNvSpPr txBox="1"/>
          <p:nvPr/>
        </p:nvSpPr>
        <p:spPr>
          <a:xfrm>
            <a:off x="1125158" y="4363743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00CC"/>
                </a:solidFill>
                <a:latin typeface="Calibri" panose="020F0502020204030204" pitchFamily="34" charset="0"/>
              </a:rPr>
              <a:t>1048ilss</a:t>
            </a:r>
            <a:endParaRPr lang="ko-KR" altLang="en-US" sz="11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EAD9185-FB3B-4A58-B246-CECAD832E87D}"/>
              </a:ext>
            </a:extLst>
          </p:cNvPr>
          <p:cNvSpPr txBox="1"/>
          <p:nvPr/>
        </p:nvSpPr>
        <p:spPr>
          <a:xfrm>
            <a:off x="1434471" y="4529107"/>
            <a:ext cx="76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i="1" dirty="0">
                <a:latin typeface="Calibri" panose="020F0502020204030204" pitchFamily="34" charset="0"/>
              </a:rPr>
              <a:t>1048idss*</a:t>
            </a:r>
            <a:endParaRPr lang="ko-KR" altLang="en-US" sz="1100" b="1" i="1" dirty="0">
              <a:latin typeface="Calibri" panose="020F0502020204030204" pitchFamily="34" charset="0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FF3F2A5-DA46-49D3-BD6D-72DD8FC84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1" y="4838607"/>
            <a:ext cx="441458" cy="201292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F2E5E2D1-7807-42A4-A1F1-F8E5F477228F}"/>
              </a:ext>
            </a:extLst>
          </p:cNvPr>
          <p:cNvSpPr txBox="1"/>
          <p:nvPr/>
        </p:nvSpPr>
        <p:spPr>
          <a:xfrm>
            <a:off x="1266317" y="4880024"/>
            <a:ext cx="683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0000CC"/>
                </a:solidFill>
                <a:latin typeface="Calibri" panose="020F0502020204030204" pitchFamily="34" charset="0"/>
              </a:rPr>
              <a:t>EHSA V4</a:t>
            </a:r>
            <a:endParaRPr lang="ko-KR" altLang="en-US" sz="11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7508C9E-7E77-44C0-BAB6-954D6BE12779}"/>
              </a:ext>
            </a:extLst>
          </p:cNvPr>
          <p:cNvGrpSpPr/>
          <p:nvPr/>
        </p:nvGrpSpPr>
        <p:grpSpPr>
          <a:xfrm>
            <a:off x="2273901" y="3956916"/>
            <a:ext cx="679486" cy="410842"/>
            <a:chOff x="4751178" y="2780288"/>
            <a:chExt cx="1642733" cy="930578"/>
          </a:xfrm>
        </p:grpSpPr>
        <p:pic>
          <p:nvPicPr>
            <p:cNvPr id="112" name="Picture 7">
              <a:extLst>
                <a:ext uri="{FF2B5EF4-FFF2-40B4-BE49-F238E27FC236}">
                  <a16:creationId xmlns:a16="http://schemas.microsoft.com/office/drawing/2014/main" id="{C7EFBA69-ED5B-4121-B66E-2077F7CF2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178" y="2780288"/>
              <a:ext cx="1642733" cy="93057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B23AACE-9424-4AE3-BC1C-3149D82BD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8976" y="2967951"/>
              <a:ext cx="865423" cy="47057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0E28C0A-1C29-467B-A8D2-092F981375E3}"/>
              </a:ext>
            </a:extLst>
          </p:cNvPr>
          <p:cNvSpPr txBox="1"/>
          <p:nvPr/>
        </p:nvSpPr>
        <p:spPr>
          <a:xfrm>
            <a:off x="2932457" y="4016158"/>
            <a:ext cx="806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00CC"/>
                </a:solidFill>
                <a:latin typeface="Calibri" panose="020F0502020204030204" pitchFamily="34" charset="0"/>
              </a:rPr>
              <a:t>CCX R+ 1.2</a:t>
            </a:r>
            <a:endParaRPr lang="ko-KR" altLang="en-US" sz="11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5C58B23-3717-47FE-A77F-C48C8B091068}"/>
              </a:ext>
            </a:extLst>
          </p:cNvPr>
          <p:cNvSpPr/>
          <p:nvPr/>
        </p:nvSpPr>
        <p:spPr>
          <a:xfrm>
            <a:off x="3787344" y="3565236"/>
            <a:ext cx="1512252" cy="231132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AE7B4C3-4265-4799-A045-5BA6AC2132AE}"/>
              </a:ext>
            </a:extLst>
          </p:cNvPr>
          <p:cNvSpPr txBox="1"/>
          <p:nvPr/>
        </p:nvSpPr>
        <p:spPr>
          <a:xfrm>
            <a:off x="4028152" y="5514720"/>
            <a:ext cx="1039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</a:rPr>
              <a:t>Virtual UCP</a:t>
            </a:r>
            <a:endParaRPr lang="ko-KR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1A1AFE6-4599-4C05-B8E5-D9F778880D13}"/>
              </a:ext>
            </a:extLst>
          </p:cNvPr>
          <p:cNvSpPr txBox="1"/>
          <p:nvPr/>
        </p:nvSpPr>
        <p:spPr>
          <a:xfrm>
            <a:off x="3938252" y="4981493"/>
            <a:ext cx="1242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050">
                <a:latin typeface="Calibri" panose="020F0502020204030204" pitchFamily="34" charset="0"/>
                <a:ea typeface="iPECS" panose="020B0803000000000000" pitchFamily="34" charset="-127"/>
                <a:cs typeface="Calibri" panose="020F0502020204030204" pitchFamily="34" charset="0"/>
              </a:defRPr>
            </a:lvl1pPr>
          </a:lstStyle>
          <a:p>
            <a:r>
              <a:rPr lang="en-US" sz="1000" dirty="0">
                <a:solidFill>
                  <a:srgbClr val="0000CC"/>
                </a:solidFill>
              </a:rPr>
              <a:t>Trial license</a:t>
            </a:r>
          </a:p>
          <a:p>
            <a:r>
              <a:rPr lang="en-US" sz="1000" dirty="0"/>
              <a:t>Single Instance*</a:t>
            </a:r>
          </a:p>
          <a:p>
            <a:r>
              <a:rPr lang="en-US" sz="1000" dirty="0"/>
              <a:t>Hybrid redundancy*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13AA05-1703-481C-81A8-14DAF7A959FF}"/>
              </a:ext>
            </a:extLst>
          </p:cNvPr>
          <p:cNvSpPr txBox="1"/>
          <p:nvPr/>
        </p:nvSpPr>
        <p:spPr>
          <a:xfrm>
            <a:off x="3827230" y="5892873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ea typeface="iPECS" panose="020B0603000000000000" pitchFamily="34" charset="-127"/>
                <a:cs typeface="iPECS" panose="020B0603000000000000" pitchFamily="34" charset="-127"/>
              </a:rPr>
              <a:t>* Unified SW Phase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F9C21-4AC9-4C59-A4DA-EEE92059B231}"/>
              </a:ext>
            </a:extLst>
          </p:cNvPr>
          <p:cNvSpPr txBox="1"/>
          <p:nvPr/>
        </p:nvSpPr>
        <p:spPr>
          <a:xfrm>
            <a:off x="6889202" y="703507"/>
            <a:ext cx="1947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CC"/>
                </a:solidFill>
              </a:rPr>
              <a:t>Blue items in Unified 4.1</a:t>
            </a:r>
          </a:p>
        </p:txBody>
      </p:sp>
      <p:pic>
        <p:nvPicPr>
          <p:cNvPr id="87" name="Picture 10" descr="Ninety Days Free Trial Badge Royalty Free Cliparts, Vectors, And Stock  Illustration. Image 67106882.">
            <a:extLst>
              <a:ext uri="{FF2B5EF4-FFF2-40B4-BE49-F238E27FC236}">
                <a16:creationId xmlns:a16="http://schemas.microsoft.com/office/drawing/2014/main" id="{EC3017FB-8573-410E-BA5F-9FC32B07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96" y="4498910"/>
            <a:ext cx="464055" cy="43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72EAE1A-7EF7-48D0-B9E5-E2D7DC2BBE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76549" y="3753159"/>
            <a:ext cx="1242648" cy="703021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86B50B21-4642-4072-B874-96394AA9AEAA}"/>
              </a:ext>
            </a:extLst>
          </p:cNvPr>
          <p:cNvGrpSpPr/>
          <p:nvPr/>
        </p:nvGrpSpPr>
        <p:grpSpPr>
          <a:xfrm>
            <a:off x="5571774" y="3513159"/>
            <a:ext cx="1139492" cy="936073"/>
            <a:chOff x="6504054" y="2373967"/>
            <a:chExt cx="1988252" cy="1202293"/>
          </a:xfrm>
        </p:grpSpPr>
        <p:pic>
          <p:nvPicPr>
            <p:cNvPr id="108" name="Picture 14" descr="5 STEPS TO GREAT Microsoft TEAMS WORK">
              <a:extLst>
                <a:ext uri="{FF2B5EF4-FFF2-40B4-BE49-F238E27FC236}">
                  <a16:creationId xmlns:a16="http://schemas.microsoft.com/office/drawing/2014/main" id="{8F04387B-2DA2-4A7C-A89C-AD81F18D5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054" y="2373967"/>
              <a:ext cx="1625899" cy="120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6BDC832B-BC95-4D7D-95EB-8BFD1DD0D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424485" y="3110053"/>
              <a:ext cx="1067821" cy="219213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B471C76-F77C-45CF-8601-33966D3EC545}"/>
              </a:ext>
            </a:extLst>
          </p:cNvPr>
          <p:cNvGrpSpPr/>
          <p:nvPr/>
        </p:nvGrpSpPr>
        <p:grpSpPr>
          <a:xfrm>
            <a:off x="5657772" y="4464837"/>
            <a:ext cx="1053494" cy="951301"/>
            <a:chOff x="5569252" y="3812260"/>
            <a:chExt cx="1053494" cy="951301"/>
          </a:xfrm>
        </p:grpSpPr>
        <p:pic>
          <p:nvPicPr>
            <p:cNvPr id="145" name="Picture 24" descr="Call Analytics 101 – UC Today’s Guide to Call Reporting Software">
              <a:extLst>
                <a:ext uri="{FF2B5EF4-FFF2-40B4-BE49-F238E27FC236}">
                  <a16:creationId xmlns:a16="http://schemas.microsoft.com/office/drawing/2014/main" id="{60F6928F-5EAE-481B-BCBC-29A7B37918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2" t="4012" r="14979"/>
            <a:stretch/>
          </p:blipFill>
          <p:spPr bwMode="auto">
            <a:xfrm>
              <a:off x="5572689" y="3812260"/>
              <a:ext cx="1008457" cy="70508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775CC83-DEDF-4ABC-82D9-F150E7D525AA}"/>
                </a:ext>
              </a:extLst>
            </p:cNvPr>
            <p:cNvSpPr txBox="1"/>
            <p:nvPr/>
          </p:nvSpPr>
          <p:spPr>
            <a:xfrm>
              <a:off x="5569252" y="4517340"/>
              <a:ext cx="10534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CC"/>
                  </a:solidFill>
                </a:rPr>
                <a:t>Web API / SMDR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12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69">
            <a:extLst>
              <a:ext uri="{FF2B5EF4-FFF2-40B4-BE49-F238E27FC236}">
                <a16:creationId xmlns:a16="http://schemas.microsoft.com/office/drawing/2014/main" id="{83D6339D-629A-4E43-9756-E4F8891AB5FB}"/>
              </a:ext>
            </a:extLst>
          </p:cNvPr>
          <p:cNvSpPr/>
          <p:nvPr/>
        </p:nvSpPr>
        <p:spPr>
          <a:xfrm>
            <a:off x="600364" y="2333211"/>
            <a:ext cx="3252023" cy="3457989"/>
          </a:xfrm>
          <a:prstGeom prst="roundRect">
            <a:avLst>
              <a:gd name="adj" fmla="val 5883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/>
          </a:p>
        </p:txBody>
      </p:sp>
      <p:sp>
        <p:nvSpPr>
          <p:cNvPr id="45" name="Rectangle: Rounded Corners 69">
            <a:extLst>
              <a:ext uri="{FF2B5EF4-FFF2-40B4-BE49-F238E27FC236}">
                <a16:creationId xmlns:a16="http://schemas.microsoft.com/office/drawing/2014/main" id="{9D0663A2-1794-43B5-B064-2AC70192EAE3}"/>
              </a:ext>
            </a:extLst>
          </p:cNvPr>
          <p:cNvSpPr/>
          <p:nvPr/>
        </p:nvSpPr>
        <p:spPr>
          <a:xfrm>
            <a:off x="3847863" y="2333211"/>
            <a:ext cx="1760522" cy="3457989"/>
          </a:xfrm>
          <a:prstGeom prst="roundRect">
            <a:avLst>
              <a:gd name="adj" fmla="val 9116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02DA4BC9-8C0A-40AD-A6E8-90215D1E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546854"/>
            <a:ext cx="8157117" cy="15204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Supporting 1000i expansion module and accessories</a:t>
            </a:r>
          </a:p>
        </p:txBody>
      </p:sp>
      <p:sp>
        <p:nvSpPr>
          <p:cNvPr id="39" name="Rectangle: Rounded Corners 69">
            <a:extLst>
              <a:ext uri="{FF2B5EF4-FFF2-40B4-BE49-F238E27FC236}">
                <a16:creationId xmlns:a16="http://schemas.microsoft.com/office/drawing/2014/main" id="{AA5B5EFA-2732-4224-9695-68DD45A7D9FD}"/>
              </a:ext>
            </a:extLst>
          </p:cNvPr>
          <p:cNvSpPr/>
          <p:nvPr/>
        </p:nvSpPr>
        <p:spPr>
          <a:xfrm>
            <a:off x="5608384" y="2333210"/>
            <a:ext cx="3074853" cy="3457990"/>
          </a:xfrm>
          <a:prstGeom prst="roundRect">
            <a:avLst>
              <a:gd name="adj" fmla="val 5883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1000i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E1A3F-2CA4-40C6-AFC1-13372A1A500F}"/>
              </a:ext>
            </a:extLst>
          </p:cNvPr>
          <p:cNvSpPr txBox="1"/>
          <p:nvPr/>
        </p:nvSpPr>
        <p:spPr>
          <a:xfrm>
            <a:off x="3906635" y="4302398"/>
            <a:ext cx="69762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/>
              <a:t>1048ilss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E632D-B675-4C6A-BF10-BB28B1CB58B5}"/>
              </a:ext>
            </a:extLst>
          </p:cNvPr>
          <p:cNvSpPr txBox="1"/>
          <p:nvPr/>
        </p:nvSpPr>
        <p:spPr>
          <a:xfrm>
            <a:off x="2280053" y="5083347"/>
            <a:ext cx="73610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/>
              <a:t>1024idss</a:t>
            </a:r>
            <a:endParaRPr lang="ko-KR" alt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650CA-D7CF-4315-97CA-EB5663352870}"/>
              </a:ext>
            </a:extLst>
          </p:cNvPr>
          <p:cNvSpPr txBox="1"/>
          <p:nvPr/>
        </p:nvSpPr>
        <p:spPr>
          <a:xfrm>
            <a:off x="4590487" y="3892451"/>
            <a:ext cx="72622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/>
              <a:t>EHSA V4</a:t>
            </a:r>
          </a:p>
        </p:txBody>
      </p:sp>
      <p:pic>
        <p:nvPicPr>
          <p:cNvPr id="22" name="그림 11">
            <a:extLst>
              <a:ext uri="{FF2B5EF4-FFF2-40B4-BE49-F238E27FC236}">
                <a16:creationId xmlns:a16="http://schemas.microsoft.com/office/drawing/2014/main" id="{3349F1D0-3D5E-41D3-A3F0-9945B0E907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2" r="19825"/>
          <a:stretch/>
        </p:blipFill>
        <p:spPr>
          <a:xfrm>
            <a:off x="2414668" y="4622918"/>
            <a:ext cx="438057" cy="563772"/>
          </a:xfrm>
          <a:prstGeom prst="rect">
            <a:avLst/>
          </a:prstGeom>
        </p:spPr>
      </p:pic>
      <p:grpSp>
        <p:nvGrpSpPr>
          <p:cNvPr id="23" name="그룹 1">
            <a:extLst>
              <a:ext uri="{FF2B5EF4-FFF2-40B4-BE49-F238E27FC236}">
                <a16:creationId xmlns:a16="http://schemas.microsoft.com/office/drawing/2014/main" id="{0B41D385-C400-4429-B8B6-7FF430C61F31}"/>
              </a:ext>
            </a:extLst>
          </p:cNvPr>
          <p:cNvGrpSpPr/>
          <p:nvPr/>
        </p:nvGrpSpPr>
        <p:grpSpPr>
          <a:xfrm>
            <a:off x="665555" y="3076521"/>
            <a:ext cx="3261912" cy="2340767"/>
            <a:chOff x="1075252" y="2391220"/>
            <a:chExt cx="4700253" cy="3464896"/>
          </a:xfrm>
        </p:grpSpPr>
        <p:pic>
          <p:nvPicPr>
            <p:cNvPr id="24" name="그림 4">
              <a:extLst>
                <a:ext uri="{FF2B5EF4-FFF2-40B4-BE49-F238E27FC236}">
                  <a16:creationId xmlns:a16="http://schemas.microsoft.com/office/drawing/2014/main" id="{778CCDC6-F6E9-483B-A21E-4BA2DC9AB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1530" y="2391220"/>
              <a:ext cx="966715" cy="648326"/>
            </a:xfrm>
            <a:prstGeom prst="rect">
              <a:avLst/>
            </a:prstGeom>
          </p:spPr>
        </p:pic>
        <p:pic>
          <p:nvPicPr>
            <p:cNvPr id="25" name="그림 7">
              <a:extLst>
                <a:ext uri="{FF2B5EF4-FFF2-40B4-BE49-F238E27FC236}">
                  <a16:creationId xmlns:a16="http://schemas.microsoft.com/office/drawing/2014/main" id="{CBC15E85-C0F1-46AB-B7D8-DC943846D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2124" y="3132287"/>
              <a:ext cx="953173" cy="648327"/>
            </a:xfrm>
            <a:prstGeom prst="rect">
              <a:avLst/>
            </a:prstGeom>
          </p:spPr>
        </p:pic>
        <p:pic>
          <p:nvPicPr>
            <p:cNvPr id="26" name="그림 8">
              <a:extLst>
                <a:ext uri="{FF2B5EF4-FFF2-40B4-BE49-F238E27FC236}">
                  <a16:creationId xmlns:a16="http://schemas.microsoft.com/office/drawing/2014/main" id="{C9F8DF1F-81A4-45E2-B6F0-8BF76311A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1932" y="3808088"/>
              <a:ext cx="840915" cy="580708"/>
            </a:xfrm>
            <a:prstGeom prst="rect">
              <a:avLst/>
            </a:prstGeom>
          </p:spPr>
        </p:pic>
        <p:pic>
          <p:nvPicPr>
            <p:cNvPr id="27" name="그림 9">
              <a:extLst>
                <a:ext uri="{FF2B5EF4-FFF2-40B4-BE49-F238E27FC236}">
                  <a16:creationId xmlns:a16="http://schemas.microsoft.com/office/drawing/2014/main" id="{610DEB0D-3C3E-40D4-B7CD-B0458CF9D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45630" y="4454862"/>
              <a:ext cx="868667" cy="580708"/>
            </a:xfrm>
            <a:prstGeom prst="rect">
              <a:avLst/>
            </a:prstGeom>
          </p:spPr>
        </p:pic>
        <p:pic>
          <p:nvPicPr>
            <p:cNvPr id="28" name="그림 10">
              <a:extLst>
                <a:ext uri="{FF2B5EF4-FFF2-40B4-BE49-F238E27FC236}">
                  <a16:creationId xmlns:a16="http://schemas.microsoft.com/office/drawing/2014/main" id="{436B680F-DFE6-420D-B61F-A5440F72B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68933" y="5011545"/>
              <a:ext cx="871443" cy="58070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74FFD4-5D96-470D-8D05-2A68B9E45ECE}"/>
                </a:ext>
              </a:extLst>
            </p:cNvPr>
            <p:cNvSpPr txBox="1"/>
            <p:nvPr/>
          </p:nvSpPr>
          <p:spPr>
            <a:xfrm>
              <a:off x="1075252" y="5446091"/>
              <a:ext cx="1347104" cy="41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/>
                <a:t>1010i (2.4”)</a:t>
              </a:r>
              <a:endParaRPr lang="ko-KR" altLang="en-US" sz="12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EFE707-1238-4483-B3D0-7FF4392068B4}"/>
                </a:ext>
              </a:extLst>
            </p:cNvPr>
            <p:cNvSpPr txBox="1"/>
            <p:nvPr/>
          </p:nvSpPr>
          <p:spPr>
            <a:xfrm>
              <a:off x="1982221" y="4941027"/>
              <a:ext cx="1347104" cy="41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/>
                <a:t>1020i (2.8”)</a:t>
              </a:r>
              <a:endParaRPr lang="ko-KR" altLang="en-US" sz="12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C30546-DDC0-491A-9155-01EDA5B83B34}"/>
                </a:ext>
              </a:extLst>
            </p:cNvPr>
            <p:cNvSpPr txBox="1"/>
            <p:nvPr/>
          </p:nvSpPr>
          <p:spPr>
            <a:xfrm>
              <a:off x="2726946" y="4296675"/>
              <a:ext cx="1347104" cy="41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/>
                <a:t>1030i (2.8”)</a:t>
              </a:r>
              <a:endParaRPr lang="ko-KR" altLang="en-US" sz="12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BE80D1-B913-4F80-8DA8-432D758D86D4}"/>
                </a:ext>
              </a:extLst>
            </p:cNvPr>
            <p:cNvSpPr txBox="1"/>
            <p:nvPr/>
          </p:nvSpPr>
          <p:spPr>
            <a:xfrm>
              <a:off x="3577291" y="3691578"/>
              <a:ext cx="1347104" cy="41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/>
                <a:t>1040i (3.5”)</a:t>
              </a:r>
              <a:endParaRPr lang="ko-KR" altLang="en-US" sz="1200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E0B124-4A02-441F-8F77-8A392300770C}"/>
                </a:ext>
              </a:extLst>
            </p:cNvPr>
            <p:cNvSpPr txBox="1"/>
            <p:nvPr/>
          </p:nvSpPr>
          <p:spPr>
            <a:xfrm>
              <a:off x="4428401" y="3000805"/>
              <a:ext cx="1347104" cy="41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/>
                <a:t>1050i (4.3”)</a:t>
              </a:r>
              <a:endParaRPr lang="ko-KR" altLang="en-US" sz="1200" b="1" dirty="0"/>
            </a:p>
          </p:txBody>
        </p:sp>
      </p:grpSp>
      <p:pic>
        <p:nvPicPr>
          <p:cNvPr id="34" name="그림 74">
            <a:extLst>
              <a:ext uri="{FF2B5EF4-FFF2-40B4-BE49-F238E27FC236}">
                <a16:creationId xmlns:a16="http://schemas.microsoft.com/office/drawing/2014/main" id="{50644AF3-0EBC-48F9-AB05-0F99590D03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11750" r="8895" b="8347"/>
          <a:stretch/>
        </p:blipFill>
        <p:spPr>
          <a:xfrm>
            <a:off x="5674916" y="3530761"/>
            <a:ext cx="1153305" cy="679601"/>
          </a:xfrm>
          <a:prstGeom prst="rect">
            <a:avLst/>
          </a:prstGeom>
        </p:spPr>
      </p:pic>
      <p:pic>
        <p:nvPicPr>
          <p:cNvPr id="36" name="그림 2">
            <a:extLst>
              <a:ext uri="{FF2B5EF4-FFF2-40B4-BE49-F238E27FC236}">
                <a16:creationId xmlns:a16="http://schemas.microsoft.com/office/drawing/2014/main" id="{3D3D2866-C341-4E69-B620-389803EECE8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83" t="9443" r="30625" b="7776"/>
          <a:stretch/>
        </p:blipFill>
        <p:spPr>
          <a:xfrm>
            <a:off x="3979249" y="3709645"/>
            <a:ext cx="473516" cy="554088"/>
          </a:xfrm>
          <a:prstGeom prst="rect">
            <a:avLst/>
          </a:prstGeom>
        </p:spPr>
      </p:pic>
      <p:pic>
        <p:nvPicPr>
          <p:cNvPr id="37" name="그림 1">
            <a:extLst>
              <a:ext uri="{FF2B5EF4-FFF2-40B4-BE49-F238E27FC236}">
                <a16:creationId xmlns:a16="http://schemas.microsoft.com/office/drawing/2014/main" id="{D5E1F7D6-2342-4187-8D0E-E58BF3B0DB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88" t="8148" r="25000" b="1294"/>
          <a:stretch/>
        </p:blipFill>
        <p:spPr>
          <a:xfrm>
            <a:off x="7401174" y="3514508"/>
            <a:ext cx="617269" cy="7419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44BED0D-BBAD-4AF7-A3E6-BBB8F44DB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5137" y="3538441"/>
            <a:ext cx="634770" cy="2894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950B91D-FE49-4F68-8A4A-1AF0D0878D99}"/>
              </a:ext>
            </a:extLst>
          </p:cNvPr>
          <p:cNvSpPr txBox="1"/>
          <p:nvPr/>
        </p:nvSpPr>
        <p:spPr>
          <a:xfrm>
            <a:off x="5591756" y="4173491"/>
            <a:ext cx="19788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ea typeface="iPECS" panose="020B0803000000000000" pitchFamily="34" charset="-127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          1080i*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Android 10 OS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7” Touch screen LCD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Built-in WiFi (802.3b/g/n/ac)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Built-in BT (BT 5.0)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5M pixel camera for video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HDMI, USB, Analog headset port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Simple foot stand</a:t>
            </a:r>
            <a:endParaRPr lang="en-US" b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5DA5D1-9CC4-4FB6-9504-1BAF372BF6CD}"/>
              </a:ext>
            </a:extLst>
          </p:cNvPr>
          <p:cNvSpPr txBox="1"/>
          <p:nvPr/>
        </p:nvSpPr>
        <p:spPr>
          <a:xfrm>
            <a:off x="7272674" y="4156767"/>
            <a:ext cx="1537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ea typeface="iPECS" panose="020B0803000000000000" pitchFamily="34" charset="-127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1048idss*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48button paper DSS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Up to 4 ea per phone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b="0" dirty="0"/>
              <a:t>1020i/30i/40i/50i/80i IPKTS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B2427-652F-4FBF-93AD-8D670F0DD773}"/>
              </a:ext>
            </a:extLst>
          </p:cNvPr>
          <p:cNvSpPr txBox="1"/>
          <p:nvPr/>
        </p:nvSpPr>
        <p:spPr>
          <a:xfrm>
            <a:off x="4002059" y="2402387"/>
            <a:ext cx="1239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</a:rPr>
              <a:t>Unified V4.1</a:t>
            </a:r>
          </a:p>
          <a:p>
            <a:pPr algn="ctr"/>
            <a:r>
              <a:rPr lang="en-US" sz="1600" b="1" dirty="0">
                <a:solidFill>
                  <a:srgbClr val="0000CC"/>
                </a:solidFill>
              </a:rPr>
              <a:t>(Oct/2020)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FE497-7D87-469D-AF94-1B450358E83A}"/>
              </a:ext>
            </a:extLst>
          </p:cNvPr>
          <p:cNvSpPr/>
          <p:nvPr/>
        </p:nvSpPr>
        <p:spPr>
          <a:xfrm>
            <a:off x="3846623" y="4531218"/>
            <a:ext cx="15376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dirty="0">
                <a:ea typeface="iPECS" panose="020B0803000000000000" pitchFamily="34" charset="-127"/>
                <a:cs typeface="Arial" panose="020B0604020202020204" pitchFamily="34" charset="0"/>
              </a:rPr>
              <a:t>Color LCD DSS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dirty="0">
                <a:ea typeface="iPECS" panose="020B0803000000000000" pitchFamily="34" charset="-127"/>
                <a:cs typeface="Arial" panose="020B0604020202020204" pitchFamily="34" charset="0"/>
              </a:rPr>
              <a:t>24 button x 2 pages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dirty="0">
                <a:ea typeface="iPECS" panose="020B0803000000000000" pitchFamily="34" charset="-127"/>
                <a:cs typeface="Arial" panose="020B0604020202020204" pitchFamily="34" charset="0"/>
              </a:rPr>
              <a:t>Up to 3 ea per phone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dirty="0">
                <a:ea typeface="iPECS" panose="020B0803000000000000" pitchFamily="34" charset="-127"/>
                <a:cs typeface="Arial" panose="020B0604020202020204" pitchFamily="34" charset="0"/>
              </a:rPr>
              <a:t>1020i/30i/40i/50i IPKTS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000" dirty="0">
                <a:ea typeface="iPECS" panose="020B0803000000000000" pitchFamily="34" charset="-127"/>
                <a:cs typeface="Arial" panose="020B0604020202020204" pitchFamily="34" charset="0"/>
              </a:rPr>
              <a:t>1080i IPKTS (Q2/2021)</a:t>
            </a:r>
            <a:endParaRPr 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1C5A7B-0101-4224-8776-58FD38E97514}"/>
              </a:ext>
            </a:extLst>
          </p:cNvPr>
          <p:cNvSpPr txBox="1"/>
          <p:nvPr/>
        </p:nvSpPr>
        <p:spPr>
          <a:xfrm>
            <a:off x="2982722" y="5079296"/>
            <a:ext cx="72622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b="1" dirty="0"/>
              <a:t>EHSA V3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DFC3491-2E0A-42E0-9FB9-7DED2688CBA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664" y="4734522"/>
            <a:ext cx="634770" cy="28943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A4A66FF-6C84-4CB2-B17F-89D459054D65}"/>
              </a:ext>
            </a:extLst>
          </p:cNvPr>
          <p:cNvSpPr txBox="1"/>
          <p:nvPr/>
        </p:nvSpPr>
        <p:spPr>
          <a:xfrm>
            <a:off x="1299226" y="2402387"/>
            <a:ext cx="1239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Unified V4.0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1D99C7-6AA5-4F8F-B80C-928FB614DD36}"/>
              </a:ext>
            </a:extLst>
          </p:cNvPr>
          <p:cNvSpPr txBox="1"/>
          <p:nvPr/>
        </p:nvSpPr>
        <p:spPr>
          <a:xfrm>
            <a:off x="6536590" y="2402387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Unified V5</a:t>
            </a:r>
          </a:p>
          <a:p>
            <a:pPr algn="ctr"/>
            <a:r>
              <a:rPr lang="en-US" sz="1600" b="1" dirty="0"/>
              <a:t>(Q2/2021)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3A482C-0638-4A18-812A-0DCE457E09F7}"/>
              </a:ext>
            </a:extLst>
          </p:cNvPr>
          <p:cNvSpPr txBox="1"/>
          <p:nvPr/>
        </p:nvSpPr>
        <p:spPr>
          <a:xfrm>
            <a:off x="6010498" y="5763406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ea typeface="iPECS" panose="020B0603000000000000" pitchFamily="34" charset="-127"/>
                <a:cs typeface="iPECS" panose="020B0603000000000000" pitchFamily="34" charset="-127"/>
              </a:rPr>
              <a:t>* Unified SW Phase 5</a:t>
            </a:r>
          </a:p>
        </p:txBody>
      </p:sp>
    </p:spTree>
    <p:extLst>
      <p:ext uri="{BB962C8B-B14F-4D97-AF65-F5344CB8AC3E}">
        <p14:creationId xmlns:p14="http://schemas.microsoft.com/office/powerpoint/2010/main" val="356203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applications</a:t>
            </a:r>
            <a:endParaRPr lang="ko-KR" alt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D028E3A-ADE0-40CF-AA15-B979DC0F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546854"/>
            <a:ext cx="8157117" cy="13073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Support enhanced applications with enhanced UX, management and Security features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F689712B-B7E6-4356-8906-00A46D755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977327"/>
              </p:ext>
            </p:extLst>
          </p:nvPr>
        </p:nvGraphicFramePr>
        <p:xfrm>
          <a:off x="543798" y="2430234"/>
          <a:ext cx="8106760" cy="33147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2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664">
                  <a:extLst>
                    <a:ext uri="{9D8B030D-6E8A-4147-A177-3AD203B41FA5}">
                      <a16:colId xmlns:a16="http://schemas.microsoft.com/office/drawing/2014/main" val="2075075334"/>
                    </a:ext>
                  </a:extLst>
                </a:gridCol>
                <a:gridCol w="1111169">
                  <a:extLst>
                    <a:ext uri="{9D8B030D-6E8A-4147-A177-3AD203B41FA5}">
                      <a16:colId xmlns:a16="http://schemas.microsoft.com/office/drawing/2014/main" val="4072393688"/>
                    </a:ext>
                  </a:extLst>
                </a:gridCol>
                <a:gridCol w="122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UCS 6.1+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 Attendant 2.7+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CCX 1.2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IPCR 3.2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NMS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04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 client</a:t>
                      </a:r>
                    </a:p>
                    <a:p>
                      <a:pPr marL="2857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Catalina OS support (Jun/`20)</a:t>
                      </a:r>
                    </a:p>
                    <a:p>
                      <a:pPr marL="2857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support*</a:t>
                      </a:r>
                      <a:endParaRPr kumimoji="0" lang="en-US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Android mobile client</a:t>
                      </a: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Android 10 support (Jun/`20)</a:t>
                      </a:r>
                    </a:p>
                    <a:p>
                      <a:pPr marL="2857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Mobile network IPv6 support*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iOS mobile client</a:t>
                      </a:r>
                    </a:p>
                    <a:p>
                      <a:pPr marL="2857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iOS changed push policy*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UCS Premium server</a:t>
                      </a:r>
                    </a:p>
                    <a:p>
                      <a:pPr marL="2857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 separation for Web-admin and data transfer for UCS client*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73138" algn="l"/>
                        </a:tabLst>
                        <a:defRPr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 enhancement</a:t>
                      </a:r>
                      <a:endParaRPr kumimoji="0" lang="en-US" sz="120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73138" algn="l"/>
                        </a:tabLst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setting (up to 100 per group) to reduce traffic</a:t>
                      </a:r>
                    </a:p>
                    <a:p>
                      <a:pPr marL="28575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73138" algn="l"/>
                        </a:tabLst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PMS event save as CSV format</a:t>
                      </a:r>
                    </a:p>
                    <a:p>
                      <a:pPr marL="28575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73138" algn="l"/>
                        </a:tabLst>
                        <a:defRPr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Caller Name Display on Queued Group Call</a:t>
                      </a:r>
                    </a:p>
                    <a:p>
                      <a:pPr marL="28575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73138" algn="l"/>
                        </a:tabLst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Hiding Auth Code</a:t>
                      </a:r>
                    </a:p>
                    <a:p>
                      <a:pPr marL="28575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73138" algn="l"/>
                        </a:tabLst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folder for Outlook Contact Sync</a:t>
                      </a:r>
                    </a:p>
                    <a:p>
                      <a:pPr marL="28575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73138" algn="l"/>
                        </a:tabLst>
                        <a:defRPr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 Wake-Up Type (</a:t>
                      </a:r>
                      <a:r>
                        <a:rPr kumimoji="0" lang="en-US" sz="12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Sun~Fri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Integration support for CCX on AWS*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Integration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for IPCR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AWS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200" b="1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 support</a:t>
                      </a:r>
                    </a:p>
                    <a:p>
                      <a:pPr marL="285750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en-US" altLang="ko-KR" sz="12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Recording cancel while auto call recording mode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73138" algn="l"/>
                        </a:tabLst>
                        <a:defRPr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new system/ devices</a:t>
                      </a:r>
                      <a:endParaRPr kumimoji="0" lang="en-US" sz="120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73138" algn="l"/>
                        </a:tabLst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eMG100</a:t>
                      </a:r>
                    </a:p>
                    <a:p>
                      <a:pPr marL="28575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73138" algn="l"/>
                        </a:tabLst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1000i</a:t>
                      </a:r>
                    </a:p>
                    <a:p>
                      <a:pPr marL="285750" marR="0" lvl="0" indent="-1666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973138" algn="l"/>
                        </a:tabLst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LDP-9200</a:t>
                      </a:r>
                    </a:p>
                    <a:p>
                      <a:pPr marL="11906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3138" algn="l"/>
                        </a:tabLst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B0E0242-A0FD-41E0-B031-1AEDEB27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502" y="2747296"/>
            <a:ext cx="915484" cy="58294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8EC055-6BE5-456B-BAD6-2D7417A82559}"/>
              </a:ext>
            </a:extLst>
          </p:cNvPr>
          <p:cNvGrpSpPr/>
          <p:nvPr/>
        </p:nvGrpSpPr>
        <p:grpSpPr>
          <a:xfrm>
            <a:off x="7539941" y="2719644"/>
            <a:ext cx="1060261" cy="638248"/>
            <a:chOff x="8438462" y="2423483"/>
            <a:chExt cx="2146789" cy="1218610"/>
          </a:xfrm>
        </p:grpSpPr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9547F0C9-7E71-4E8C-AAC4-59C915286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462" y="2423483"/>
              <a:ext cx="1642733" cy="93057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B4D09A19-A05C-4AF3-A0B3-D3FBCF176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2518" y="2711515"/>
              <a:ext cx="1642733" cy="930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6555F4-D48D-4F3F-A454-EC763A8D0BFF}"/>
              </a:ext>
            </a:extLst>
          </p:cNvPr>
          <p:cNvGrpSpPr/>
          <p:nvPr/>
        </p:nvGrpSpPr>
        <p:grpSpPr>
          <a:xfrm>
            <a:off x="5116176" y="2748653"/>
            <a:ext cx="1005504" cy="580230"/>
            <a:chOff x="4751178" y="2780288"/>
            <a:chExt cx="1642733" cy="930578"/>
          </a:xfrm>
        </p:grpSpPr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62C2A101-1B33-486F-B3EB-4FF9CDB53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178" y="2780288"/>
              <a:ext cx="1642733" cy="93057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06FAD0-A76F-4205-8273-48B8AA23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8976" y="2967951"/>
              <a:ext cx="865423" cy="47057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097563B-FC46-45D8-902B-3B268D37E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3999" y="2748653"/>
            <a:ext cx="915484" cy="58023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4896F702-C327-44C8-B712-C82D1225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150" y="2755408"/>
            <a:ext cx="915483" cy="5667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0769C8-A150-4508-A707-1D0F795069A5}"/>
              </a:ext>
            </a:extLst>
          </p:cNvPr>
          <p:cNvSpPr txBox="1"/>
          <p:nvPr/>
        </p:nvSpPr>
        <p:spPr>
          <a:xfrm>
            <a:off x="7136665" y="784516"/>
            <a:ext cx="17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</a:rPr>
              <a:t>(Unified V4.1/</a:t>
            </a:r>
            <a:r>
              <a:rPr lang="en-US" sz="1600" b="1" dirty="0"/>
              <a:t>5.0)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B02E5B-EFE3-4796-B53F-BD169491E578}"/>
              </a:ext>
            </a:extLst>
          </p:cNvPr>
          <p:cNvSpPr txBox="1"/>
          <p:nvPr/>
        </p:nvSpPr>
        <p:spPr>
          <a:xfrm>
            <a:off x="826114" y="5763406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ea typeface="iPECS" panose="020B0603000000000000" pitchFamily="34" charset="-127"/>
                <a:cs typeface="iPECS" panose="020B0603000000000000" pitchFamily="34" charset="-127"/>
              </a:rPr>
              <a:t>* Unified SW Phase 5</a:t>
            </a:r>
          </a:p>
        </p:txBody>
      </p:sp>
    </p:spTree>
    <p:extLst>
      <p:ext uri="{BB962C8B-B14F-4D97-AF65-F5344CB8AC3E}">
        <p14:creationId xmlns:p14="http://schemas.microsoft.com/office/powerpoint/2010/main" val="338973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647264-ABE9-4AFA-8213-BC754BBB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vUCP Trial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8AA33-BAFE-4008-B31C-D2980020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free vUCP trial for 90 days – need vUCP trial license.</a:t>
            </a:r>
          </a:p>
          <a:p>
            <a:pPr lvl="1" latinLnBrk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Applicable features and applications: vUCP call server, all system features and applications to maximum capacity</a:t>
            </a:r>
          </a:p>
          <a:p>
            <a:pPr lvl="1" latinLnBrk="0">
              <a:lnSpc>
                <a:spcPct val="100000"/>
              </a:lnSpc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Exceptions </a:t>
            </a:r>
          </a:p>
          <a:p>
            <a:pPr lvl="2" latinLnBrk="0">
              <a:lnSpc>
                <a:spcPct val="100000"/>
              </a:lnSpc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vUCP: vVOIMT/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vMCIM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latinLnBrk="0">
              <a:lnSpc>
                <a:spcPct val="100000"/>
              </a:lnSpc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Applications: CCX (no trial license), CRM for UCS (Need separate trial license for CRM for UCS)</a:t>
            </a:r>
          </a:p>
          <a:p>
            <a:pPr latinLnBrk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get the trial license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(refer to “vUCP Trial license download process” for details)</a:t>
            </a:r>
          </a:p>
          <a:p>
            <a:pPr lvl="1" latinLnBrk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Partner to download the following base licenses from the license portal and submit to ELG license manager to get the “vUCP-TRIAL” license.</a:t>
            </a:r>
          </a:p>
          <a:p>
            <a:pPr lvl="2" latinLnBrk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Base licenses (*.DAT) to download: vUCP-CS2400S, vUCP-SPLD, vUCP-MNTD-TRIAL, vUCP-MNT1</a:t>
            </a:r>
          </a:p>
          <a:p>
            <a:pPr marL="635400" lvl="2" indent="0" latinLnBrk="0">
              <a:lnSpc>
                <a:spcPct val="100000"/>
              </a:lnSpc>
              <a:buNone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      * MNTD-TRIAL as free trial license indicator to ELG Account Manger so not to be invoiced. </a:t>
            </a:r>
          </a:p>
          <a:p>
            <a:pPr lvl="1" latinLnBrk="0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ELG license manager to provide the “vUCP-TRIAL” license.</a:t>
            </a:r>
          </a:p>
          <a:p>
            <a:pPr marL="635400" lvl="2" indent="0" latinLnBrk="0">
              <a:lnSpc>
                <a:spcPct val="100000"/>
              </a:lnSpc>
              <a:buNone/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* vUCP-TRIAL license is valid from the date that ELG license manager generates using base license from the partner.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A493DE-4CB8-43F7-A618-35257B8D40A4}"/>
              </a:ext>
            </a:extLst>
          </p:cNvPr>
          <p:cNvGrpSpPr/>
          <p:nvPr/>
        </p:nvGrpSpPr>
        <p:grpSpPr>
          <a:xfrm>
            <a:off x="675975" y="4828635"/>
            <a:ext cx="8040255" cy="935091"/>
            <a:chOff x="811069" y="3916218"/>
            <a:chExt cx="8700857" cy="139492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E78DC7A-7FD8-4AB6-8731-8A5F9B3875A6}"/>
                </a:ext>
              </a:extLst>
            </p:cNvPr>
            <p:cNvSpPr/>
            <p:nvPr/>
          </p:nvSpPr>
          <p:spPr>
            <a:xfrm>
              <a:off x="7753923" y="3916218"/>
              <a:ext cx="1758003" cy="1394928"/>
            </a:xfrm>
            <a:prstGeom prst="rightArrow">
              <a:avLst>
                <a:gd name="adj1" fmla="val 100000"/>
                <a:gd name="adj2" fmla="val 19536"/>
              </a:avLst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000" dirty="0"/>
                <a:t>Use commercial version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17A19F6-0E61-41C5-A842-FF24CD8C4F75}"/>
                </a:ext>
              </a:extLst>
            </p:cNvPr>
            <p:cNvSpPr/>
            <p:nvPr/>
          </p:nvSpPr>
          <p:spPr>
            <a:xfrm>
              <a:off x="811069" y="3916218"/>
              <a:ext cx="991216" cy="1394928"/>
            </a:xfrm>
            <a:prstGeom prst="rightArrow">
              <a:avLst>
                <a:gd name="adj1" fmla="val 100000"/>
                <a:gd name="adj2" fmla="val 19536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r>
                <a:rPr lang="en-US" sz="1000" dirty="0"/>
                <a:t>Install vUCP &amp; generate S/N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63941F94-BD84-43A3-8A7E-DF247CE901B4}"/>
                </a:ext>
              </a:extLst>
            </p:cNvPr>
            <p:cNvSpPr/>
            <p:nvPr/>
          </p:nvSpPr>
          <p:spPr>
            <a:xfrm>
              <a:off x="1811520" y="3916218"/>
              <a:ext cx="1527189" cy="1394928"/>
            </a:xfrm>
            <a:prstGeom prst="rightArrow">
              <a:avLst>
                <a:gd name="adj1" fmla="val 100000"/>
                <a:gd name="adj2" fmla="val 19536"/>
              </a:avLst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r>
                <a:rPr lang="en-US" sz="1000" dirty="0"/>
                <a:t>Generate</a:t>
              </a:r>
            </a:p>
            <a:p>
              <a:pPr algn="ctr"/>
              <a:r>
                <a:rPr lang="en-US" sz="1000" dirty="0"/>
                <a:t>base license file (*.DAT with vUCP-MNTD-TRIAL) for trial and send them to ELG license manager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3A78E5B1-C690-4387-8DF9-25684D45C3A5}"/>
                </a:ext>
              </a:extLst>
            </p:cNvPr>
            <p:cNvSpPr/>
            <p:nvPr/>
          </p:nvSpPr>
          <p:spPr>
            <a:xfrm>
              <a:off x="3347944" y="3916218"/>
              <a:ext cx="1042790" cy="1394928"/>
            </a:xfrm>
            <a:prstGeom prst="rightArrow">
              <a:avLst>
                <a:gd name="adj1" fmla="val 100000"/>
                <a:gd name="adj2" fmla="val 19536"/>
              </a:avLst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r>
                <a:rPr lang="en-US" sz="1000" dirty="0"/>
                <a:t>ELG license manager to provide trial license (with vUCP-TRIAL)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50BAC73-F2B8-4855-B3EE-45860F6EFCA0}"/>
                </a:ext>
              </a:extLst>
            </p:cNvPr>
            <p:cNvSpPr/>
            <p:nvPr/>
          </p:nvSpPr>
          <p:spPr>
            <a:xfrm>
              <a:off x="4393045" y="3916218"/>
              <a:ext cx="3360878" cy="1394928"/>
            </a:xfrm>
            <a:prstGeom prst="rightArrow">
              <a:avLst>
                <a:gd name="adj1" fmla="val 100000"/>
                <a:gd name="adj2" fmla="val 19536"/>
              </a:avLst>
            </a:prstGeom>
            <a:solidFill>
              <a:srgbClr val="92D050"/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000" dirty="0"/>
                <a:t>Free trial by uploading the vUCP-TRIAL license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F7BE9CD-33B9-4E4E-9E54-4C6AA6BF7CE8}"/>
                </a:ext>
              </a:extLst>
            </p:cNvPr>
            <p:cNvSpPr/>
            <p:nvPr/>
          </p:nvSpPr>
          <p:spPr>
            <a:xfrm>
              <a:off x="6726035" y="4355317"/>
              <a:ext cx="877456" cy="799430"/>
            </a:xfrm>
            <a:prstGeom prst="rightArrow">
              <a:avLst>
                <a:gd name="adj1" fmla="val 100000"/>
                <a:gd name="adj2" fmla="val 19536"/>
              </a:avLst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r>
                <a:rPr lang="en-US" sz="1000" dirty="0"/>
                <a:t>Download the real license 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5D0C35A9-316D-4E56-9DCB-A354C7503BAE}"/>
                </a:ext>
              </a:extLst>
            </p:cNvPr>
            <p:cNvSpPr/>
            <p:nvPr/>
          </p:nvSpPr>
          <p:spPr>
            <a:xfrm>
              <a:off x="5737745" y="4355317"/>
              <a:ext cx="979055" cy="799430"/>
            </a:xfrm>
            <a:prstGeom prst="rightArrow">
              <a:avLst>
                <a:gd name="adj1" fmla="val 100000"/>
                <a:gd name="adj2" fmla="val 19536"/>
              </a:avLst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r>
                <a:rPr lang="en-US" sz="1000" dirty="0"/>
                <a:t>Trial license reset request to ELG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B3691FEC-09CD-46EA-9C2F-DF89906B0A14}"/>
                </a:ext>
              </a:extLst>
            </p:cNvPr>
            <p:cNvSpPr/>
            <p:nvPr/>
          </p:nvSpPr>
          <p:spPr>
            <a:xfrm>
              <a:off x="7753923" y="4355317"/>
              <a:ext cx="748146" cy="799430"/>
            </a:xfrm>
            <a:prstGeom prst="rightArrow">
              <a:avLst>
                <a:gd name="adj1" fmla="val 100000"/>
                <a:gd name="adj2" fmla="val 19536"/>
              </a:avLst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r>
                <a:rPr lang="en-US" sz="1000" dirty="0"/>
                <a:t>Upload to the vUCP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262E0B0-FA10-472B-934B-5057FD12DA02}"/>
              </a:ext>
            </a:extLst>
          </p:cNvPr>
          <p:cNvSpPr txBox="1"/>
          <p:nvPr/>
        </p:nvSpPr>
        <p:spPr>
          <a:xfrm>
            <a:off x="7312193" y="784516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</a:rPr>
              <a:t>(Unified V4.1)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2515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647264-ABE9-4AFA-8213-BC754BBB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vUCP Trial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8AA33-BAFE-4008-B31C-D2980020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546854"/>
            <a:ext cx="7172739" cy="4351338"/>
          </a:xfrm>
        </p:spPr>
        <p:txBody>
          <a:bodyPr>
            <a:normAutofit/>
          </a:bodyPr>
          <a:lstStyle/>
          <a:p>
            <a:pPr latinLnBrk="0">
              <a:lnSpc>
                <a:spcPct val="100000"/>
              </a:lnSpc>
            </a:pPr>
            <a:r>
              <a:rPr lang="en-US" sz="2000" dirty="0"/>
              <a:t>Migrate trial version to commercial version before expiration</a:t>
            </a:r>
          </a:p>
          <a:p>
            <a:pPr lvl="1" latinLnBrk="0">
              <a:lnSpc>
                <a:spcPct val="100000"/>
              </a:lnSpc>
            </a:pPr>
            <a:r>
              <a:rPr lang="en-US" sz="1200" dirty="0"/>
              <a:t>Partner to send the trial license reset request (using “reset form” attached) to ELG license manager before expiration</a:t>
            </a:r>
          </a:p>
          <a:p>
            <a:pPr lvl="1" latinLnBrk="0">
              <a:lnSpc>
                <a:spcPct val="100000"/>
              </a:lnSpc>
            </a:pPr>
            <a:r>
              <a:rPr lang="en-US" sz="1200" dirty="0"/>
              <a:t>ELG to reset the trial license.</a:t>
            </a:r>
          </a:p>
          <a:p>
            <a:pPr lvl="1" latinLnBrk="0">
              <a:lnSpc>
                <a:spcPct val="100000"/>
              </a:lnSpc>
            </a:pPr>
            <a:r>
              <a:rPr lang="en-US" sz="1200" dirty="0"/>
              <a:t>Then, Partner can download the commercial licenses using the same serial number.</a:t>
            </a:r>
          </a:p>
          <a:p>
            <a:pPr lvl="2" latinLnBrk="0">
              <a:lnSpc>
                <a:spcPct val="100000"/>
              </a:lnSpc>
            </a:pPr>
            <a:r>
              <a:rPr lang="en-US" sz="1200" dirty="0"/>
              <a:t>vUCP-CS2400S, vUCP-SPLD, vUCP-MNTD, vUCP-MNT1 + required system licenses and application licenses in use (or to use).</a:t>
            </a:r>
          </a:p>
          <a:p>
            <a:pPr marL="275400" lvl="1" indent="0" latinLnBrk="0">
              <a:lnSpc>
                <a:spcPct val="100000"/>
              </a:lnSpc>
              <a:buNone/>
            </a:pPr>
            <a:r>
              <a:rPr lang="en-US" sz="1200" i="1" dirty="0"/>
              <a:t>     * System goes to the limited mode if no valid commercial licenses after trial expiration.</a:t>
            </a:r>
          </a:p>
          <a:p>
            <a:pPr marL="573088" lvl="1" indent="-298450" latinLnBrk="0">
              <a:lnSpc>
                <a:spcPct val="100000"/>
              </a:lnSpc>
              <a:buNone/>
            </a:pPr>
            <a:r>
              <a:rPr lang="en-US" sz="1200" i="1" dirty="0"/>
              <a:t>     ** </a:t>
            </a:r>
            <a:r>
              <a:rPr lang="en-US" sz="1200" i="1" dirty="0">
                <a:sym typeface="Wingdings" panose="05000000000000000000" pitchFamily="2" charset="2"/>
              </a:rPr>
              <a:t>Trial valid period can be found in the system license overview page.</a:t>
            </a:r>
            <a:endParaRPr lang="en-US" sz="1200" i="1" dirty="0"/>
          </a:p>
          <a:p>
            <a:pPr marL="687388" lvl="1" indent="-412750" latinLnBrk="0">
              <a:lnSpc>
                <a:spcPct val="100000"/>
              </a:lnSpc>
              <a:buNone/>
            </a:pP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*** System to send expiring notice email (one-time notice before 30days and daily notices from 7days before expiration to pre-registered email in system Web-admin)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5B020B3-24A4-4A2E-BD4E-3C86A67DE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978725"/>
              </p:ext>
            </p:extLst>
          </p:nvPr>
        </p:nvGraphicFramePr>
        <p:xfrm>
          <a:off x="7880989" y="2008483"/>
          <a:ext cx="769569" cy="6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3" imgW="914400" imgH="806400" progId="Word.Document.12">
                  <p:embed/>
                </p:oleObj>
              </mc:Choice>
              <mc:Fallback>
                <p:oleObj name="Document" showAsIcon="1" r:id="rId3" imgW="914400" imgH="806400" progId="Word.Documen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5B020B3-24A4-4A2E-BD4E-3C86A67DE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0989" y="2008483"/>
                        <a:ext cx="769569" cy="6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70AD6AF-7697-4FC7-970A-542085137486}"/>
              </a:ext>
            </a:extLst>
          </p:cNvPr>
          <p:cNvSpPr txBox="1"/>
          <p:nvPr/>
        </p:nvSpPr>
        <p:spPr>
          <a:xfrm>
            <a:off x="7312193" y="784516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</a:rPr>
              <a:t>(Unified V4.1)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2258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MS Teams Interworking</a:t>
            </a:r>
            <a:endParaRPr lang="en-US" altLang="ko-KR" sz="4000" dirty="0"/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17B39722-FB68-4238-B1D4-EA2713AE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1" y="1410928"/>
            <a:ext cx="8449119" cy="5578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Interworking with MS Teams client through Call2Teams middleware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B5F207-910C-4BBA-82ED-75116F989245}"/>
              </a:ext>
            </a:extLst>
          </p:cNvPr>
          <p:cNvGrpSpPr/>
          <p:nvPr/>
        </p:nvGrpSpPr>
        <p:grpSpPr>
          <a:xfrm>
            <a:off x="5255491" y="3025014"/>
            <a:ext cx="3790149" cy="2602473"/>
            <a:chOff x="4042770" y="3025832"/>
            <a:chExt cx="4784437" cy="2934668"/>
          </a:xfrm>
        </p:grpSpPr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8DD483FC-6796-4668-BC07-40E956E79AC8}"/>
                </a:ext>
              </a:extLst>
            </p:cNvPr>
            <p:cNvCxnSpPr/>
            <p:nvPr/>
          </p:nvCxnSpPr>
          <p:spPr>
            <a:xfrm rot="10800000">
              <a:off x="4645744" y="3393706"/>
              <a:ext cx="502672" cy="286062"/>
            </a:xfrm>
            <a:prstGeom prst="curved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144F0A9-ED2C-470C-A50A-9BD67CFFE560}"/>
                </a:ext>
              </a:extLst>
            </p:cNvPr>
            <p:cNvGrpSpPr/>
            <p:nvPr/>
          </p:nvGrpSpPr>
          <p:grpSpPr>
            <a:xfrm>
              <a:off x="4042770" y="3025832"/>
              <a:ext cx="4784437" cy="2934668"/>
              <a:chOff x="2171456" y="2366611"/>
              <a:chExt cx="5298742" cy="319023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30CAFA65-005D-4CCC-9E6E-875658C7F0D4}"/>
                  </a:ext>
                </a:extLst>
              </p:cNvPr>
              <p:cNvSpPr/>
              <p:nvPr/>
            </p:nvSpPr>
            <p:spPr>
              <a:xfrm>
                <a:off x="2306459" y="3789922"/>
                <a:ext cx="3770072" cy="1758768"/>
              </a:xfrm>
              <a:prstGeom prst="roundRect">
                <a:avLst>
                  <a:gd name="adj" fmla="val 10019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425E6B0-BE50-4143-8A0C-F117D1AA0AA7}"/>
                  </a:ext>
                </a:extLst>
              </p:cNvPr>
              <p:cNvSpPr/>
              <p:nvPr/>
            </p:nvSpPr>
            <p:spPr>
              <a:xfrm>
                <a:off x="3806958" y="2792698"/>
                <a:ext cx="3376947" cy="1441615"/>
              </a:xfrm>
              <a:custGeom>
                <a:avLst/>
                <a:gdLst>
                  <a:gd name="connsiteX0" fmla="*/ 0 w 3344703"/>
                  <a:gd name="connsiteY0" fmla="*/ 321241 h 1915091"/>
                  <a:gd name="connsiteX1" fmla="*/ 1562100 w 3344703"/>
                  <a:gd name="connsiteY1" fmla="*/ 16441 h 1915091"/>
                  <a:gd name="connsiteX2" fmla="*/ 3340100 w 3344703"/>
                  <a:gd name="connsiteY2" fmla="*/ 765741 h 1915091"/>
                  <a:gd name="connsiteX3" fmla="*/ 1009650 w 3344703"/>
                  <a:gd name="connsiteY3" fmla="*/ 1915091 h 191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4703" h="1915091">
                    <a:moveTo>
                      <a:pt x="0" y="321241"/>
                    </a:moveTo>
                    <a:cubicBezTo>
                      <a:pt x="502708" y="131799"/>
                      <a:pt x="1005417" y="-57642"/>
                      <a:pt x="1562100" y="16441"/>
                    </a:cubicBezTo>
                    <a:cubicBezTo>
                      <a:pt x="2118783" y="90524"/>
                      <a:pt x="3432175" y="449299"/>
                      <a:pt x="3340100" y="765741"/>
                    </a:cubicBezTo>
                    <a:cubicBezTo>
                      <a:pt x="3248025" y="1082183"/>
                      <a:pt x="2128837" y="1498637"/>
                      <a:pt x="1009650" y="1915091"/>
                    </a:cubicBezTo>
                  </a:path>
                </a:pathLst>
              </a:cu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6340C54-4B46-4810-B248-28AC2AFD9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934" y="4723706"/>
                <a:ext cx="458926" cy="579716"/>
              </a:xfrm>
              <a:prstGeom prst="rect">
                <a:avLst/>
              </a:prstGeom>
            </p:spPr>
          </p:pic>
          <p:sp>
            <p:nvSpPr>
              <p:cNvPr id="54" name="Cloud 53">
                <a:extLst>
                  <a:ext uri="{FF2B5EF4-FFF2-40B4-BE49-F238E27FC236}">
                    <a16:creationId xmlns:a16="http://schemas.microsoft.com/office/drawing/2014/main" id="{E5C4D59E-BC19-4AF2-9D5E-6FB0AFF7A42D}"/>
                  </a:ext>
                </a:extLst>
              </p:cNvPr>
              <p:cNvSpPr/>
              <p:nvPr/>
            </p:nvSpPr>
            <p:spPr>
              <a:xfrm>
                <a:off x="4988275" y="2366611"/>
                <a:ext cx="1131840" cy="686908"/>
              </a:xfrm>
              <a:prstGeom prst="cloud">
                <a:avLst/>
              </a:prstGeom>
              <a:solidFill>
                <a:srgbClr val="00B0F0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Cloud 54">
                <a:extLst>
                  <a:ext uri="{FF2B5EF4-FFF2-40B4-BE49-F238E27FC236}">
                    <a16:creationId xmlns:a16="http://schemas.microsoft.com/office/drawing/2014/main" id="{5FC3A223-6F95-4DBC-9B2F-4B8B6AB43223}"/>
                  </a:ext>
                </a:extLst>
              </p:cNvPr>
              <p:cNvSpPr/>
              <p:nvPr/>
            </p:nvSpPr>
            <p:spPr>
              <a:xfrm>
                <a:off x="6061035" y="2953972"/>
                <a:ext cx="1409163" cy="828818"/>
              </a:xfrm>
              <a:prstGeom prst="cloud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6E98EA-C296-4174-9854-A8EB3F772B84}"/>
                  </a:ext>
                </a:extLst>
              </p:cNvPr>
              <p:cNvSpPr txBox="1"/>
              <p:nvPr/>
            </p:nvSpPr>
            <p:spPr>
              <a:xfrm>
                <a:off x="5133771" y="2497899"/>
                <a:ext cx="898667" cy="434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Call2Teams </a:t>
                </a:r>
              </a:p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Middleware</a:t>
                </a:r>
              </a:p>
            </p:txBody>
          </p:sp>
          <p:pic>
            <p:nvPicPr>
              <p:cNvPr id="68" name="Picture 2" descr="Teams Phone System에 대한 이미지 검색결과">
                <a:extLst>
                  <a:ext uri="{FF2B5EF4-FFF2-40B4-BE49-F238E27FC236}">
                    <a16:creationId xmlns:a16="http://schemas.microsoft.com/office/drawing/2014/main" id="{322C3A77-A480-40B8-AEE2-6F39C2C578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3024" y="4200105"/>
                <a:ext cx="905138" cy="715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93D5C0-BF6F-4FD5-9873-116034D98AC6}"/>
                  </a:ext>
                </a:extLst>
              </p:cNvPr>
              <p:cNvSpPr txBox="1"/>
              <p:nvPr/>
            </p:nvSpPr>
            <p:spPr>
              <a:xfrm>
                <a:off x="6212077" y="3179445"/>
                <a:ext cx="730850" cy="300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MS Cloud</a:t>
                </a:r>
              </a:p>
            </p:txBody>
          </p:sp>
          <p:cxnSp>
            <p:nvCxnSpPr>
              <p:cNvPr id="70" name="Connector: Elbow 69">
                <a:extLst>
                  <a:ext uri="{FF2B5EF4-FFF2-40B4-BE49-F238E27FC236}">
                    <a16:creationId xmlns:a16="http://schemas.microsoft.com/office/drawing/2014/main" id="{8DAA012B-FE50-476F-B916-7174BC134CF4}"/>
                  </a:ext>
                </a:extLst>
              </p:cNvPr>
              <p:cNvCxnSpPr>
                <a:stCxn id="55" idx="1"/>
                <a:endCxn id="68" idx="0"/>
              </p:cNvCxnSpPr>
              <p:nvPr/>
            </p:nvCxnSpPr>
            <p:spPr>
              <a:xfrm rot="5400000">
                <a:off x="5376507" y="2810994"/>
                <a:ext cx="418197" cy="2360022"/>
              </a:xfrm>
              <a:prstGeom prst="bentConnector3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or: Elbow 70">
                <a:extLst>
                  <a:ext uri="{FF2B5EF4-FFF2-40B4-BE49-F238E27FC236}">
                    <a16:creationId xmlns:a16="http://schemas.microsoft.com/office/drawing/2014/main" id="{ABF9EE6D-6A2C-4C16-A0DD-15A4508DC94F}"/>
                  </a:ext>
                </a:extLst>
              </p:cNvPr>
              <p:cNvCxnSpPr>
                <a:cxnSpLocks/>
                <a:endCxn id="53" idx="0"/>
              </p:cNvCxnSpPr>
              <p:nvPr/>
            </p:nvCxnSpPr>
            <p:spPr>
              <a:xfrm rot="5400000">
                <a:off x="2914086" y="4030052"/>
                <a:ext cx="1260967" cy="12634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1CED61B6-452C-4FD5-98B3-C8D908456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4976" y="4184971"/>
                <a:ext cx="458926" cy="579716"/>
              </a:xfrm>
              <a:prstGeom prst="rect">
                <a:avLst/>
              </a:prstGeom>
            </p:spPr>
          </p:pic>
          <p:cxnSp>
            <p:nvCxnSpPr>
              <p:cNvPr id="73" name="Connector: Elbow 72">
                <a:extLst>
                  <a:ext uri="{FF2B5EF4-FFF2-40B4-BE49-F238E27FC236}">
                    <a16:creationId xmlns:a16="http://schemas.microsoft.com/office/drawing/2014/main" id="{EE8A9FDC-A951-4007-AD2E-6B1750B37830}"/>
                  </a:ext>
                </a:extLst>
              </p:cNvPr>
              <p:cNvCxnSpPr>
                <a:cxnSpLocks/>
                <a:endCxn id="72" idx="0"/>
              </p:cNvCxnSpPr>
              <p:nvPr/>
            </p:nvCxnSpPr>
            <p:spPr>
              <a:xfrm rot="5400000">
                <a:off x="2904244" y="3502935"/>
                <a:ext cx="722231" cy="641840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7CCC51-66B3-4706-A9C1-385651183A58}"/>
                  </a:ext>
                </a:extLst>
              </p:cNvPr>
              <p:cNvSpPr txBox="1"/>
              <p:nvPr/>
            </p:nvSpPr>
            <p:spPr>
              <a:xfrm>
                <a:off x="3763141" y="2393713"/>
                <a:ext cx="1335232" cy="490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0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rd</a:t>
                </a:r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Party </a:t>
                </a:r>
              </a:p>
              <a:p>
                <a:pPr algn="l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SIP Extension</a:t>
                </a:r>
              </a:p>
            </p:txBody>
          </p:sp>
          <p:pic>
            <p:nvPicPr>
              <p:cNvPr id="75" name="Picture 2" descr="Teams Phone System에 대한 이미지 검색결과">
                <a:extLst>
                  <a:ext uri="{FF2B5EF4-FFF2-40B4-BE49-F238E27FC236}">
                    <a16:creationId xmlns:a16="http://schemas.microsoft.com/office/drawing/2014/main" id="{38BF8C1F-EB54-48F0-9992-F1186B128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455" y="4444476"/>
                <a:ext cx="905138" cy="715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6" name="Connector: Elbow 75">
                <a:extLst>
                  <a:ext uri="{FF2B5EF4-FFF2-40B4-BE49-F238E27FC236}">
                    <a16:creationId xmlns:a16="http://schemas.microsoft.com/office/drawing/2014/main" id="{D14BE42E-7330-4F9F-89A6-3EE5560B87CB}"/>
                  </a:ext>
                </a:extLst>
              </p:cNvPr>
              <p:cNvCxnSpPr>
                <a:cxnSpLocks/>
                <a:stCxn id="55" idx="1"/>
                <a:endCxn id="75" idx="0"/>
              </p:cNvCxnSpPr>
              <p:nvPr/>
            </p:nvCxnSpPr>
            <p:spPr>
              <a:xfrm rot="5400000">
                <a:off x="5715037" y="3393894"/>
                <a:ext cx="662569" cy="143859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1A7BCF1-A345-4D91-A0F6-F415CA944283}"/>
                  </a:ext>
                </a:extLst>
              </p:cNvPr>
              <p:cNvSpPr txBox="1"/>
              <p:nvPr/>
            </p:nvSpPr>
            <p:spPr>
              <a:xfrm>
                <a:off x="4119967" y="5071707"/>
                <a:ext cx="1736617" cy="434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Teams clients</a:t>
                </a:r>
              </a:p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Phone System license</a:t>
                </a:r>
              </a:p>
            </p:txBody>
          </p:sp>
          <p:sp>
            <p:nvSpPr>
              <p:cNvPr id="78" name="Cloud 77">
                <a:extLst>
                  <a:ext uri="{FF2B5EF4-FFF2-40B4-BE49-F238E27FC236}">
                    <a16:creationId xmlns:a16="http://schemas.microsoft.com/office/drawing/2014/main" id="{D738EA25-EF1D-45A4-98B8-F3FFBCC0299C}"/>
                  </a:ext>
                </a:extLst>
              </p:cNvPr>
              <p:cNvSpPr/>
              <p:nvPr/>
            </p:nvSpPr>
            <p:spPr>
              <a:xfrm>
                <a:off x="2171456" y="2442171"/>
                <a:ext cx="956722" cy="471849"/>
              </a:xfrm>
              <a:prstGeom prst="cloud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7A02421-21C7-4168-B5EB-73502EEED91A}"/>
                  </a:ext>
                </a:extLst>
              </p:cNvPr>
              <p:cNvSpPr txBox="1"/>
              <p:nvPr/>
            </p:nvSpPr>
            <p:spPr>
              <a:xfrm>
                <a:off x="2223560" y="2494647"/>
                <a:ext cx="733562" cy="267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PSTN/SIP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40E3E85-E4E4-441C-98B7-3E04FFDBB792}"/>
                  </a:ext>
                </a:extLst>
              </p:cNvPr>
              <p:cNvSpPr txBox="1"/>
              <p:nvPr/>
            </p:nvSpPr>
            <p:spPr>
              <a:xfrm>
                <a:off x="2244490" y="3179893"/>
                <a:ext cx="1233079" cy="490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iPECS UCP/ vUCP/ </a:t>
                </a:r>
                <a:r>
                  <a:rPr lang="en-US" sz="1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eMG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688122-2A55-4B4F-9102-7D0410BCD77C}"/>
                  </a:ext>
                </a:extLst>
              </p:cNvPr>
              <p:cNvSpPr txBox="1"/>
              <p:nvPr/>
            </p:nvSpPr>
            <p:spPr>
              <a:xfrm>
                <a:off x="2811572" y="5289185"/>
                <a:ext cx="998085" cy="267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ELG terminals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97B1C9C-BD0D-41CD-AE74-8C694175B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1357" y="3374932"/>
              <a:ext cx="588819" cy="676991"/>
              <a:chOff x="2615580" y="332656"/>
              <a:chExt cx="1727200" cy="1692275"/>
            </a:xfrm>
            <a:solidFill>
              <a:schemeClr val="bg1">
                <a:lumMod val="50000"/>
              </a:schemeClr>
            </a:solidFill>
          </p:grpSpPr>
          <p:sp>
            <p:nvSpPr>
              <p:cNvPr id="83" name="Freeform 16">
                <a:extLst>
                  <a:ext uri="{FF2B5EF4-FFF2-40B4-BE49-F238E27FC236}">
                    <a16:creationId xmlns:a16="http://schemas.microsoft.com/office/drawing/2014/main" id="{FE77AD7E-F07C-4829-B8D2-3FD6BE5FA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5655" y="1380406"/>
                <a:ext cx="50800" cy="336550"/>
              </a:xfrm>
              <a:custGeom>
                <a:avLst/>
                <a:gdLst>
                  <a:gd name="T0" fmla="*/ 0 w 32"/>
                  <a:gd name="T1" fmla="*/ 534273125 h 212"/>
                  <a:gd name="T2" fmla="*/ 20161250 w 32"/>
                  <a:gd name="T3" fmla="*/ 534273125 h 212"/>
                  <a:gd name="T4" fmla="*/ 20161250 w 32"/>
                  <a:gd name="T5" fmla="*/ 534273125 h 212"/>
                  <a:gd name="T6" fmla="*/ 30241875 w 32"/>
                  <a:gd name="T7" fmla="*/ 529232813 h 212"/>
                  <a:gd name="T8" fmla="*/ 50403125 w 32"/>
                  <a:gd name="T9" fmla="*/ 519152188 h 212"/>
                  <a:gd name="T10" fmla="*/ 60483750 w 32"/>
                  <a:gd name="T11" fmla="*/ 509071563 h 212"/>
                  <a:gd name="T12" fmla="*/ 70564375 w 32"/>
                  <a:gd name="T13" fmla="*/ 493950625 h 212"/>
                  <a:gd name="T14" fmla="*/ 75604688 w 32"/>
                  <a:gd name="T15" fmla="*/ 468749063 h 212"/>
                  <a:gd name="T16" fmla="*/ 80645000 w 32"/>
                  <a:gd name="T17" fmla="*/ 443547500 h 212"/>
                  <a:gd name="T18" fmla="*/ 80645000 w 32"/>
                  <a:gd name="T19" fmla="*/ 0 h 212"/>
                  <a:gd name="T20" fmla="*/ 0 w 32"/>
                  <a:gd name="T21" fmla="*/ 0 h 212"/>
                  <a:gd name="T22" fmla="*/ 0 w 32"/>
                  <a:gd name="T23" fmla="*/ 534273125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212"/>
                  <a:gd name="T38" fmla="*/ 32 w 32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212">
                    <a:moveTo>
                      <a:pt x="0" y="212"/>
                    </a:moveTo>
                    <a:lnTo>
                      <a:pt x="8" y="212"/>
                    </a:lnTo>
                    <a:lnTo>
                      <a:pt x="12" y="210"/>
                    </a:lnTo>
                    <a:lnTo>
                      <a:pt x="20" y="206"/>
                    </a:lnTo>
                    <a:lnTo>
                      <a:pt x="24" y="202"/>
                    </a:lnTo>
                    <a:lnTo>
                      <a:pt x="28" y="196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2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7">
                <a:extLst>
                  <a:ext uri="{FF2B5EF4-FFF2-40B4-BE49-F238E27FC236}">
                    <a16:creationId xmlns:a16="http://schemas.microsoft.com/office/drawing/2014/main" id="{1C4DA227-EB6D-4F2F-977C-CEADCC547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105" y="767631"/>
                <a:ext cx="57150" cy="50800"/>
              </a:xfrm>
              <a:custGeom>
                <a:avLst/>
                <a:gdLst>
                  <a:gd name="T0" fmla="*/ 10080625 w 36"/>
                  <a:gd name="T1" fmla="*/ 80645000 h 32"/>
                  <a:gd name="T2" fmla="*/ 10080625 w 36"/>
                  <a:gd name="T3" fmla="*/ 80645000 h 32"/>
                  <a:gd name="T4" fmla="*/ 35282188 w 36"/>
                  <a:gd name="T5" fmla="*/ 75604688 h 32"/>
                  <a:gd name="T6" fmla="*/ 55443438 w 36"/>
                  <a:gd name="T7" fmla="*/ 70564375 h 32"/>
                  <a:gd name="T8" fmla="*/ 70564375 w 36"/>
                  <a:gd name="T9" fmla="*/ 60483750 h 32"/>
                  <a:gd name="T10" fmla="*/ 80645000 w 36"/>
                  <a:gd name="T11" fmla="*/ 50403125 h 32"/>
                  <a:gd name="T12" fmla="*/ 90725625 w 36"/>
                  <a:gd name="T13" fmla="*/ 30241875 h 32"/>
                  <a:gd name="T14" fmla="*/ 90725625 w 36"/>
                  <a:gd name="T15" fmla="*/ 20161250 h 32"/>
                  <a:gd name="T16" fmla="*/ 90725625 w 36"/>
                  <a:gd name="T17" fmla="*/ 0 h 32"/>
                  <a:gd name="T18" fmla="*/ 85685313 w 36"/>
                  <a:gd name="T19" fmla="*/ 0 h 32"/>
                  <a:gd name="T20" fmla="*/ 0 w 36"/>
                  <a:gd name="T21" fmla="*/ 0 h 32"/>
                  <a:gd name="T22" fmla="*/ 0 w 36"/>
                  <a:gd name="T23" fmla="*/ 80645000 h 32"/>
                  <a:gd name="T24" fmla="*/ 10080625 w 36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2"/>
                  <a:gd name="T41" fmla="*/ 36 w 3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2">
                    <a:moveTo>
                      <a:pt x="4" y="32"/>
                    </a:moveTo>
                    <a:lnTo>
                      <a:pt x="4" y="32"/>
                    </a:lnTo>
                    <a:lnTo>
                      <a:pt x="14" y="30"/>
                    </a:lnTo>
                    <a:lnTo>
                      <a:pt x="22" y="28"/>
                    </a:lnTo>
                    <a:lnTo>
                      <a:pt x="28" y="24"/>
                    </a:lnTo>
                    <a:lnTo>
                      <a:pt x="32" y="20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8">
                <a:extLst>
                  <a:ext uri="{FF2B5EF4-FFF2-40B4-BE49-F238E27FC236}">
                    <a16:creationId xmlns:a16="http://schemas.microsoft.com/office/drawing/2014/main" id="{C86AF056-874E-42CD-B2D2-010BF2D8F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680" y="767631"/>
                <a:ext cx="57150" cy="50800"/>
              </a:xfrm>
              <a:custGeom>
                <a:avLst/>
                <a:gdLst>
                  <a:gd name="T0" fmla="*/ 10080625 w 36"/>
                  <a:gd name="T1" fmla="*/ 80645000 h 32"/>
                  <a:gd name="T2" fmla="*/ 10080625 w 36"/>
                  <a:gd name="T3" fmla="*/ 80645000 h 32"/>
                  <a:gd name="T4" fmla="*/ 35282188 w 36"/>
                  <a:gd name="T5" fmla="*/ 75604688 h 32"/>
                  <a:gd name="T6" fmla="*/ 55443438 w 36"/>
                  <a:gd name="T7" fmla="*/ 70564375 h 32"/>
                  <a:gd name="T8" fmla="*/ 70564375 w 36"/>
                  <a:gd name="T9" fmla="*/ 60483750 h 32"/>
                  <a:gd name="T10" fmla="*/ 80645000 w 36"/>
                  <a:gd name="T11" fmla="*/ 50403125 h 32"/>
                  <a:gd name="T12" fmla="*/ 90725625 w 36"/>
                  <a:gd name="T13" fmla="*/ 30241875 h 32"/>
                  <a:gd name="T14" fmla="*/ 90725625 w 36"/>
                  <a:gd name="T15" fmla="*/ 20161250 h 32"/>
                  <a:gd name="T16" fmla="*/ 90725625 w 36"/>
                  <a:gd name="T17" fmla="*/ 0 h 32"/>
                  <a:gd name="T18" fmla="*/ 85685313 w 36"/>
                  <a:gd name="T19" fmla="*/ 0 h 32"/>
                  <a:gd name="T20" fmla="*/ 0 w 36"/>
                  <a:gd name="T21" fmla="*/ 0 h 32"/>
                  <a:gd name="T22" fmla="*/ 0 w 36"/>
                  <a:gd name="T23" fmla="*/ 80645000 h 32"/>
                  <a:gd name="T24" fmla="*/ 10080625 w 36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2"/>
                  <a:gd name="T41" fmla="*/ 36 w 3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2">
                    <a:moveTo>
                      <a:pt x="4" y="32"/>
                    </a:moveTo>
                    <a:lnTo>
                      <a:pt x="4" y="32"/>
                    </a:lnTo>
                    <a:lnTo>
                      <a:pt x="14" y="30"/>
                    </a:lnTo>
                    <a:lnTo>
                      <a:pt x="22" y="28"/>
                    </a:lnTo>
                    <a:lnTo>
                      <a:pt x="28" y="24"/>
                    </a:lnTo>
                    <a:lnTo>
                      <a:pt x="32" y="20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9">
                <a:extLst>
                  <a:ext uri="{FF2B5EF4-FFF2-40B4-BE49-F238E27FC236}">
                    <a16:creationId xmlns:a16="http://schemas.microsoft.com/office/drawing/2014/main" id="{0AFB4973-B090-48C1-89DC-B6C9167C3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105" y="650156"/>
                <a:ext cx="57150" cy="50800"/>
              </a:xfrm>
              <a:custGeom>
                <a:avLst/>
                <a:gdLst>
                  <a:gd name="T0" fmla="*/ 10080625 w 36"/>
                  <a:gd name="T1" fmla="*/ 80645000 h 32"/>
                  <a:gd name="T2" fmla="*/ 10080625 w 36"/>
                  <a:gd name="T3" fmla="*/ 80645000 h 32"/>
                  <a:gd name="T4" fmla="*/ 35282188 w 36"/>
                  <a:gd name="T5" fmla="*/ 75604688 h 32"/>
                  <a:gd name="T6" fmla="*/ 55443438 w 36"/>
                  <a:gd name="T7" fmla="*/ 70564375 h 32"/>
                  <a:gd name="T8" fmla="*/ 70564375 w 36"/>
                  <a:gd name="T9" fmla="*/ 60483750 h 32"/>
                  <a:gd name="T10" fmla="*/ 80645000 w 36"/>
                  <a:gd name="T11" fmla="*/ 50403125 h 32"/>
                  <a:gd name="T12" fmla="*/ 90725625 w 36"/>
                  <a:gd name="T13" fmla="*/ 30241875 h 32"/>
                  <a:gd name="T14" fmla="*/ 90725625 w 36"/>
                  <a:gd name="T15" fmla="*/ 20161250 h 32"/>
                  <a:gd name="T16" fmla="*/ 90725625 w 36"/>
                  <a:gd name="T17" fmla="*/ 0 h 32"/>
                  <a:gd name="T18" fmla="*/ 85685313 w 36"/>
                  <a:gd name="T19" fmla="*/ 0 h 32"/>
                  <a:gd name="T20" fmla="*/ 0 w 36"/>
                  <a:gd name="T21" fmla="*/ 0 h 32"/>
                  <a:gd name="T22" fmla="*/ 0 w 36"/>
                  <a:gd name="T23" fmla="*/ 80645000 h 32"/>
                  <a:gd name="T24" fmla="*/ 10080625 w 36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2"/>
                  <a:gd name="T41" fmla="*/ 36 w 3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2">
                    <a:moveTo>
                      <a:pt x="4" y="32"/>
                    </a:moveTo>
                    <a:lnTo>
                      <a:pt x="4" y="32"/>
                    </a:lnTo>
                    <a:lnTo>
                      <a:pt x="14" y="30"/>
                    </a:lnTo>
                    <a:lnTo>
                      <a:pt x="22" y="28"/>
                    </a:lnTo>
                    <a:lnTo>
                      <a:pt x="28" y="24"/>
                    </a:lnTo>
                    <a:lnTo>
                      <a:pt x="32" y="20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C42C5074-D385-4C37-A465-453EAA781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680" y="650156"/>
                <a:ext cx="57150" cy="50800"/>
              </a:xfrm>
              <a:custGeom>
                <a:avLst/>
                <a:gdLst>
                  <a:gd name="T0" fmla="*/ 10080625 w 36"/>
                  <a:gd name="T1" fmla="*/ 80645000 h 32"/>
                  <a:gd name="T2" fmla="*/ 10080625 w 36"/>
                  <a:gd name="T3" fmla="*/ 80645000 h 32"/>
                  <a:gd name="T4" fmla="*/ 35282188 w 36"/>
                  <a:gd name="T5" fmla="*/ 75604688 h 32"/>
                  <a:gd name="T6" fmla="*/ 55443438 w 36"/>
                  <a:gd name="T7" fmla="*/ 70564375 h 32"/>
                  <a:gd name="T8" fmla="*/ 70564375 w 36"/>
                  <a:gd name="T9" fmla="*/ 60483750 h 32"/>
                  <a:gd name="T10" fmla="*/ 80645000 w 36"/>
                  <a:gd name="T11" fmla="*/ 50403125 h 32"/>
                  <a:gd name="T12" fmla="*/ 90725625 w 36"/>
                  <a:gd name="T13" fmla="*/ 30241875 h 32"/>
                  <a:gd name="T14" fmla="*/ 90725625 w 36"/>
                  <a:gd name="T15" fmla="*/ 20161250 h 32"/>
                  <a:gd name="T16" fmla="*/ 90725625 w 36"/>
                  <a:gd name="T17" fmla="*/ 0 h 32"/>
                  <a:gd name="T18" fmla="*/ 85685313 w 36"/>
                  <a:gd name="T19" fmla="*/ 0 h 32"/>
                  <a:gd name="T20" fmla="*/ 0 w 36"/>
                  <a:gd name="T21" fmla="*/ 0 h 32"/>
                  <a:gd name="T22" fmla="*/ 0 w 36"/>
                  <a:gd name="T23" fmla="*/ 80645000 h 32"/>
                  <a:gd name="T24" fmla="*/ 10080625 w 36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2"/>
                  <a:gd name="T41" fmla="*/ 36 w 3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2">
                    <a:moveTo>
                      <a:pt x="4" y="32"/>
                    </a:moveTo>
                    <a:lnTo>
                      <a:pt x="4" y="32"/>
                    </a:lnTo>
                    <a:lnTo>
                      <a:pt x="14" y="30"/>
                    </a:lnTo>
                    <a:lnTo>
                      <a:pt x="22" y="28"/>
                    </a:lnTo>
                    <a:lnTo>
                      <a:pt x="28" y="24"/>
                    </a:lnTo>
                    <a:lnTo>
                      <a:pt x="32" y="20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21">
                <a:extLst>
                  <a:ext uri="{FF2B5EF4-FFF2-40B4-BE49-F238E27FC236}">
                    <a16:creationId xmlns:a16="http://schemas.microsoft.com/office/drawing/2014/main" id="{D63390F8-1B11-4127-943A-0DD3DD364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105" y="532681"/>
                <a:ext cx="57150" cy="50800"/>
              </a:xfrm>
              <a:custGeom>
                <a:avLst/>
                <a:gdLst>
                  <a:gd name="T0" fmla="*/ 10080625 w 36"/>
                  <a:gd name="T1" fmla="*/ 80645000 h 32"/>
                  <a:gd name="T2" fmla="*/ 10080625 w 36"/>
                  <a:gd name="T3" fmla="*/ 80645000 h 32"/>
                  <a:gd name="T4" fmla="*/ 35282188 w 36"/>
                  <a:gd name="T5" fmla="*/ 75604688 h 32"/>
                  <a:gd name="T6" fmla="*/ 55443438 w 36"/>
                  <a:gd name="T7" fmla="*/ 70564375 h 32"/>
                  <a:gd name="T8" fmla="*/ 70564375 w 36"/>
                  <a:gd name="T9" fmla="*/ 60483750 h 32"/>
                  <a:gd name="T10" fmla="*/ 80645000 w 36"/>
                  <a:gd name="T11" fmla="*/ 50403125 h 32"/>
                  <a:gd name="T12" fmla="*/ 90725625 w 36"/>
                  <a:gd name="T13" fmla="*/ 30241875 h 32"/>
                  <a:gd name="T14" fmla="*/ 90725625 w 36"/>
                  <a:gd name="T15" fmla="*/ 20161250 h 32"/>
                  <a:gd name="T16" fmla="*/ 90725625 w 36"/>
                  <a:gd name="T17" fmla="*/ 0 h 32"/>
                  <a:gd name="T18" fmla="*/ 85685313 w 36"/>
                  <a:gd name="T19" fmla="*/ 0 h 32"/>
                  <a:gd name="T20" fmla="*/ 0 w 36"/>
                  <a:gd name="T21" fmla="*/ 0 h 32"/>
                  <a:gd name="T22" fmla="*/ 0 w 36"/>
                  <a:gd name="T23" fmla="*/ 80645000 h 32"/>
                  <a:gd name="T24" fmla="*/ 10080625 w 36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2"/>
                  <a:gd name="T41" fmla="*/ 36 w 3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2">
                    <a:moveTo>
                      <a:pt x="4" y="32"/>
                    </a:moveTo>
                    <a:lnTo>
                      <a:pt x="4" y="32"/>
                    </a:lnTo>
                    <a:lnTo>
                      <a:pt x="14" y="30"/>
                    </a:lnTo>
                    <a:lnTo>
                      <a:pt x="22" y="28"/>
                    </a:lnTo>
                    <a:lnTo>
                      <a:pt x="28" y="24"/>
                    </a:lnTo>
                    <a:lnTo>
                      <a:pt x="32" y="20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22">
                <a:extLst>
                  <a:ext uri="{FF2B5EF4-FFF2-40B4-BE49-F238E27FC236}">
                    <a16:creationId xmlns:a16="http://schemas.microsoft.com/office/drawing/2014/main" id="{0E7392C7-1045-4C01-90E3-1685E50E9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680" y="532681"/>
                <a:ext cx="57150" cy="50800"/>
              </a:xfrm>
              <a:custGeom>
                <a:avLst/>
                <a:gdLst>
                  <a:gd name="T0" fmla="*/ 10080625 w 36"/>
                  <a:gd name="T1" fmla="*/ 80645000 h 32"/>
                  <a:gd name="T2" fmla="*/ 10080625 w 36"/>
                  <a:gd name="T3" fmla="*/ 80645000 h 32"/>
                  <a:gd name="T4" fmla="*/ 35282188 w 36"/>
                  <a:gd name="T5" fmla="*/ 75604688 h 32"/>
                  <a:gd name="T6" fmla="*/ 55443438 w 36"/>
                  <a:gd name="T7" fmla="*/ 70564375 h 32"/>
                  <a:gd name="T8" fmla="*/ 70564375 w 36"/>
                  <a:gd name="T9" fmla="*/ 60483750 h 32"/>
                  <a:gd name="T10" fmla="*/ 80645000 w 36"/>
                  <a:gd name="T11" fmla="*/ 50403125 h 32"/>
                  <a:gd name="T12" fmla="*/ 90725625 w 36"/>
                  <a:gd name="T13" fmla="*/ 30241875 h 32"/>
                  <a:gd name="T14" fmla="*/ 90725625 w 36"/>
                  <a:gd name="T15" fmla="*/ 20161250 h 32"/>
                  <a:gd name="T16" fmla="*/ 90725625 w 36"/>
                  <a:gd name="T17" fmla="*/ 0 h 32"/>
                  <a:gd name="T18" fmla="*/ 85685313 w 36"/>
                  <a:gd name="T19" fmla="*/ 0 h 32"/>
                  <a:gd name="T20" fmla="*/ 0 w 36"/>
                  <a:gd name="T21" fmla="*/ 0 h 32"/>
                  <a:gd name="T22" fmla="*/ 0 w 36"/>
                  <a:gd name="T23" fmla="*/ 80645000 h 32"/>
                  <a:gd name="T24" fmla="*/ 10080625 w 36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2"/>
                  <a:gd name="T41" fmla="*/ 36 w 36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2">
                    <a:moveTo>
                      <a:pt x="4" y="32"/>
                    </a:moveTo>
                    <a:lnTo>
                      <a:pt x="4" y="32"/>
                    </a:lnTo>
                    <a:lnTo>
                      <a:pt x="14" y="30"/>
                    </a:lnTo>
                    <a:lnTo>
                      <a:pt x="22" y="28"/>
                    </a:lnTo>
                    <a:lnTo>
                      <a:pt x="28" y="24"/>
                    </a:lnTo>
                    <a:lnTo>
                      <a:pt x="32" y="20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947CCD91-F9D5-474F-AC93-04413447F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905" y="1380406"/>
                <a:ext cx="50800" cy="336550"/>
              </a:xfrm>
              <a:custGeom>
                <a:avLst/>
                <a:gdLst>
                  <a:gd name="T0" fmla="*/ 0 w 32"/>
                  <a:gd name="T1" fmla="*/ 534273125 h 212"/>
                  <a:gd name="T2" fmla="*/ 20161250 w 32"/>
                  <a:gd name="T3" fmla="*/ 534273125 h 212"/>
                  <a:gd name="T4" fmla="*/ 20161250 w 32"/>
                  <a:gd name="T5" fmla="*/ 534273125 h 212"/>
                  <a:gd name="T6" fmla="*/ 30241875 w 32"/>
                  <a:gd name="T7" fmla="*/ 529232813 h 212"/>
                  <a:gd name="T8" fmla="*/ 50403125 w 32"/>
                  <a:gd name="T9" fmla="*/ 519152188 h 212"/>
                  <a:gd name="T10" fmla="*/ 60483750 w 32"/>
                  <a:gd name="T11" fmla="*/ 509071563 h 212"/>
                  <a:gd name="T12" fmla="*/ 70564375 w 32"/>
                  <a:gd name="T13" fmla="*/ 493950625 h 212"/>
                  <a:gd name="T14" fmla="*/ 80645000 w 32"/>
                  <a:gd name="T15" fmla="*/ 468749063 h 212"/>
                  <a:gd name="T16" fmla="*/ 80645000 w 32"/>
                  <a:gd name="T17" fmla="*/ 443547500 h 212"/>
                  <a:gd name="T18" fmla="*/ 80645000 w 32"/>
                  <a:gd name="T19" fmla="*/ 0 h 212"/>
                  <a:gd name="T20" fmla="*/ 0 w 32"/>
                  <a:gd name="T21" fmla="*/ 0 h 212"/>
                  <a:gd name="T22" fmla="*/ 0 w 32"/>
                  <a:gd name="T23" fmla="*/ 534273125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212"/>
                  <a:gd name="T38" fmla="*/ 32 w 32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212">
                    <a:moveTo>
                      <a:pt x="0" y="212"/>
                    </a:moveTo>
                    <a:lnTo>
                      <a:pt x="8" y="212"/>
                    </a:lnTo>
                    <a:lnTo>
                      <a:pt x="12" y="210"/>
                    </a:lnTo>
                    <a:lnTo>
                      <a:pt x="20" y="206"/>
                    </a:lnTo>
                    <a:lnTo>
                      <a:pt x="24" y="202"/>
                    </a:lnTo>
                    <a:lnTo>
                      <a:pt x="28" y="196"/>
                    </a:lnTo>
                    <a:lnTo>
                      <a:pt x="32" y="186"/>
                    </a:lnTo>
                    <a:lnTo>
                      <a:pt x="32" y="17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2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24">
                <a:extLst>
                  <a:ext uri="{FF2B5EF4-FFF2-40B4-BE49-F238E27FC236}">
                    <a16:creationId xmlns:a16="http://schemas.microsoft.com/office/drawing/2014/main" id="{A9275C16-329B-4534-B051-FD3FA1A01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530" y="767631"/>
                <a:ext cx="53975" cy="50800"/>
              </a:xfrm>
              <a:custGeom>
                <a:avLst/>
                <a:gdLst>
                  <a:gd name="T0" fmla="*/ 5040313 w 34"/>
                  <a:gd name="T1" fmla="*/ 80645000 h 32"/>
                  <a:gd name="T2" fmla="*/ 5040313 w 34"/>
                  <a:gd name="T3" fmla="*/ 80645000 h 32"/>
                  <a:gd name="T4" fmla="*/ 30241875 w 34"/>
                  <a:gd name="T5" fmla="*/ 75604688 h 32"/>
                  <a:gd name="T6" fmla="*/ 50403125 w 34"/>
                  <a:gd name="T7" fmla="*/ 70564375 h 32"/>
                  <a:gd name="T8" fmla="*/ 65524063 w 34"/>
                  <a:gd name="T9" fmla="*/ 60483750 h 32"/>
                  <a:gd name="T10" fmla="*/ 75604688 w 34"/>
                  <a:gd name="T11" fmla="*/ 50403125 h 32"/>
                  <a:gd name="T12" fmla="*/ 85685313 w 34"/>
                  <a:gd name="T13" fmla="*/ 30241875 h 32"/>
                  <a:gd name="T14" fmla="*/ 85685313 w 34"/>
                  <a:gd name="T15" fmla="*/ 20161250 h 32"/>
                  <a:gd name="T16" fmla="*/ 85685313 w 34"/>
                  <a:gd name="T17" fmla="*/ 0 h 32"/>
                  <a:gd name="T18" fmla="*/ 80645000 w 34"/>
                  <a:gd name="T19" fmla="*/ 0 h 32"/>
                  <a:gd name="T20" fmla="*/ 0 w 34"/>
                  <a:gd name="T21" fmla="*/ 0 h 32"/>
                  <a:gd name="T22" fmla="*/ 0 w 34"/>
                  <a:gd name="T23" fmla="*/ 80645000 h 32"/>
                  <a:gd name="T24" fmla="*/ 5040313 w 34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32"/>
                  <a:gd name="T41" fmla="*/ 34 w 3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32">
                    <a:moveTo>
                      <a:pt x="2" y="32"/>
                    </a:moveTo>
                    <a:lnTo>
                      <a:pt x="2" y="32"/>
                    </a:lnTo>
                    <a:lnTo>
                      <a:pt x="12" y="30"/>
                    </a:lnTo>
                    <a:lnTo>
                      <a:pt x="20" y="28"/>
                    </a:lnTo>
                    <a:lnTo>
                      <a:pt x="26" y="24"/>
                    </a:lnTo>
                    <a:lnTo>
                      <a:pt x="30" y="20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25">
                <a:extLst>
                  <a:ext uri="{FF2B5EF4-FFF2-40B4-BE49-F238E27FC236}">
                    <a16:creationId xmlns:a16="http://schemas.microsoft.com/office/drawing/2014/main" id="{6DAF40FE-C926-493D-B551-97E2559CE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105" y="767631"/>
                <a:ext cx="53975" cy="50800"/>
              </a:xfrm>
              <a:custGeom>
                <a:avLst/>
                <a:gdLst>
                  <a:gd name="T0" fmla="*/ 5040313 w 34"/>
                  <a:gd name="T1" fmla="*/ 80645000 h 32"/>
                  <a:gd name="T2" fmla="*/ 5040313 w 34"/>
                  <a:gd name="T3" fmla="*/ 80645000 h 32"/>
                  <a:gd name="T4" fmla="*/ 30241875 w 34"/>
                  <a:gd name="T5" fmla="*/ 75604688 h 32"/>
                  <a:gd name="T6" fmla="*/ 50403125 w 34"/>
                  <a:gd name="T7" fmla="*/ 70564375 h 32"/>
                  <a:gd name="T8" fmla="*/ 65524063 w 34"/>
                  <a:gd name="T9" fmla="*/ 60483750 h 32"/>
                  <a:gd name="T10" fmla="*/ 75604688 w 34"/>
                  <a:gd name="T11" fmla="*/ 50403125 h 32"/>
                  <a:gd name="T12" fmla="*/ 85685313 w 34"/>
                  <a:gd name="T13" fmla="*/ 30241875 h 32"/>
                  <a:gd name="T14" fmla="*/ 85685313 w 34"/>
                  <a:gd name="T15" fmla="*/ 20161250 h 32"/>
                  <a:gd name="T16" fmla="*/ 85685313 w 34"/>
                  <a:gd name="T17" fmla="*/ 0 h 32"/>
                  <a:gd name="T18" fmla="*/ 80645000 w 34"/>
                  <a:gd name="T19" fmla="*/ 0 h 32"/>
                  <a:gd name="T20" fmla="*/ 0 w 34"/>
                  <a:gd name="T21" fmla="*/ 0 h 32"/>
                  <a:gd name="T22" fmla="*/ 0 w 34"/>
                  <a:gd name="T23" fmla="*/ 80645000 h 32"/>
                  <a:gd name="T24" fmla="*/ 5040313 w 34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32"/>
                  <a:gd name="T41" fmla="*/ 34 w 3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32">
                    <a:moveTo>
                      <a:pt x="2" y="32"/>
                    </a:moveTo>
                    <a:lnTo>
                      <a:pt x="2" y="32"/>
                    </a:lnTo>
                    <a:lnTo>
                      <a:pt x="12" y="30"/>
                    </a:lnTo>
                    <a:lnTo>
                      <a:pt x="20" y="28"/>
                    </a:lnTo>
                    <a:lnTo>
                      <a:pt x="26" y="24"/>
                    </a:lnTo>
                    <a:lnTo>
                      <a:pt x="30" y="20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26">
                <a:extLst>
                  <a:ext uri="{FF2B5EF4-FFF2-40B4-BE49-F238E27FC236}">
                    <a16:creationId xmlns:a16="http://schemas.microsoft.com/office/drawing/2014/main" id="{E8E35A6C-1FCC-4CD3-A119-0808EF7CA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530" y="650156"/>
                <a:ext cx="53975" cy="50800"/>
              </a:xfrm>
              <a:custGeom>
                <a:avLst/>
                <a:gdLst>
                  <a:gd name="T0" fmla="*/ 5040313 w 34"/>
                  <a:gd name="T1" fmla="*/ 80645000 h 32"/>
                  <a:gd name="T2" fmla="*/ 5040313 w 34"/>
                  <a:gd name="T3" fmla="*/ 80645000 h 32"/>
                  <a:gd name="T4" fmla="*/ 30241875 w 34"/>
                  <a:gd name="T5" fmla="*/ 75604688 h 32"/>
                  <a:gd name="T6" fmla="*/ 50403125 w 34"/>
                  <a:gd name="T7" fmla="*/ 70564375 h 32"/>
                  <a:gd name="T8" fmla="*/ 65524063 w 34"/>
                  <a:gd name="T9" fmla="*/ 60483750 h 32"/>
                  <a:gd name="T10" fmla="*/ 75604688 w 34"/>
                  <a:gd name="T11" fmla="*/ 50403125 h 32"/>
                  <a:gd name="T12" fmla="*/ 85685313 w 34"/>
                  <a:gd name="T13" fmla="*/ 30241875 h 32"/>
                  <a:gd name="T14" fmla="*/ 85685313 w 34"/>
                  <a:gd name="T15" fmla="*/ 20161250 h 32"/>
                  <a:gd name="T16" fmla="*/ 85685313 w 34"/>
                  <a:gd name="T17" fmla="*/ 0 h 32"/>
                  <a:gd name="T18" fmla="*/ 80645000 w 34"/>
                  <a:gd name="T19" fmla="*/ 0 h 32"/>
                  <a:gd name="T20" fmla="*/ 0 w 34"/>
                  <a:gd name="T21" fmla="*/ 0 h 32"/>
                  <a:gd name="T22" fmla="*/ 0 w 34"/>
                  <a:gd name="T23" fmla="*/ 80645000 h 32"/>
                  <a:gd name="T24" fmla="*/ 5040313 w 34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32"/>
                  <a:gd name="T41" fmla="*/ 34 w 3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32">
                    <a:moveTo>
                      <a:pt x="2" y="32"/>
                    </a:moveTo>
                    <a:lnTo>
                      <a:pt x="2" y="32"/>
                    </a:lnTo>
                    <a:lnTo>
                      <a:pt x="12" y="30"/>
                    </a:lnTo>
                    <a:lnTo>
                      <a:pt x="20" y="28"/>
                    </a:lnTo>
                    <a:lnTo>
                      <a:pt x="26" y="24"/>
                    </a:lnTo>
                    <a:lnTo>
                      <a:pt x="30" y="20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27">
                <a:extLst>
                  <a:ext uri="{FF2B5EF4-FFF2-40B4-BE49-F238E27FC236}">
                    <a16:creationId xmlns:a16="http://schemas.microsoft.com/office/drawing/2014/main" id="{0379E79F-B707-415A-8DB4-BCC46931C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105" y="650156"/>
                <a:ext cx="53975" cy="50800"/>
              </a:xfrm>
              <a:custGeom>
                <a:avLst/>
                <a:gdLst>
                  <a:gd name="T0" fmla="*/ 5040313 w 34"/>
                  <a:gd name="T1" fmla="*/ 80645000 h 32"/>
                  <a:gd name="T2" fmla="*/ 5040313 w 34"/>
                  <a:gd name="T3" fmla="*/ 80645000 h 32"/>
                  <a:gd name="T4" fmla="*/ 30241875 w 34"/>
                  <a:gd name="T5" fmla="*/ 75604688 h 32"/>
                  <a:gd name="T6" fmla="*/ 50403125 w 34"/>
                  <a:gd name="T7" fmla="*/ 70564375 h 32"/>
                  <a:gd name="T8" fmla="*/ 65524063 w 34"/>
                  <a:gd name="T9" fmla="*/ 60483750 h 32"/>
                  <a:gd name="T10" fmla="*/ 75604688 w 34"/>
                  <a:gd name="T11" fmla="*/ 50403125 h 32"/>
                  <a:gd name="T12" fmla="*/ 85685313 w 34"/>
                  <a:gd name="T13" fmla="*/ 30241875 h 32"/>
                  <a:gd name="T14" fmla="*/ 85685313 w 34"/>
                  <a:gd name="T15" fmla="*/ 20161250 h 32"/>
                  <a:gd name="T16" fmla="*/ 85685313 w 34"/>
                  <a:gd name="T17" fmla="*/ 0 h 32"/>
                  <a:gd name="T18" fmla="*/ 80645000 w 34"/>
                  <a:gd name="T19" fmla="*/ 0 h 32"/>
                  <a:gd name="T20" fmla="*/ 0 w 34"/>
                  <a:gd name="T21" fmla="*/ 0 h 32"/>
                  <a:gd name="T22" fmla="*/ 0 w 34"/>
                  <a:gd name="T23" fmla="*/ 80645000 h 32"/>
                  <a:gd name="T24" fmla="*/ 5040313 w 34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32"/>
                  <a:gd name="T41" fmla="*/ 34 w 3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32">
                    <a:moveTo>
                      <a:pt x="2" y="32"/>
                    </a:moveTo>
                    <a:lnTo>
                      <a:pt x="2" y="32"/>
                    </a:lnTo>
                    <a:lnTo>
                      <a:pt x="12" y="30"/>
                    </a:lnTo>
                    <a:lnTo>
                      <a:pt x="20" y="28"/>
                    </a:lnTo>
                    <a:lnTo>
                      <a:pt x="26" y="24"/>
                    </a:lnTo>
                    <a:lnTo>
                      <a:pt x="30" y="20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8">
                <a:extLst>
                  <a:ext uri="{FF2B5EF4-FFF2-40B4-BE49-F238E27FC236}">
                    <a16:creationId xmlns:a16="http://schemas.microsoft.com/office/drawing/2014/main" id="{C3A116A8-9627-4DC4-BDA1-BD6694B2E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9530" y="532681"/>
                <a:ext cx="53975" cy="50800"/>
              </a:xfrm>
              <a:custGeom>
                <a:avLst/>
                <a:gdLst>
                  <a:gd name="T0" fmla="*/ 5040313 w 34"/>
                  <a:gd name="T1" fmla="*/ 80645000 h 32"/>
                  <a:gd name="T2" fmla="*/ 5040313 w 34"/>
                  <a:gd name="T3" fmla="*/ 80645000 h 32"/>
                  <a:gd name="T4" fmla="*/ 30241875 w 34"/>
                  <a:gd name="T5" fmla="*/ 75604688 h 32"/>
                  <a:gd name="T6" fmla="*/ 50403125 w 34"/>
                  <a:gd name="T7" fmla="*/ 70564375 h 32"/>
                  <a:gd name="T8" fmla="*/ 65524063 w 34"/>
                  <a:gd name="T9" fmla="*/ 60483750 h 32"/>
                  <a:gd name="T10" fmla="*/ 75604688 w 34"/>
                  <a:gd name="T11" fmla="*/ 50403125 h 32"/>
                  <a:gd name="T12" fmla="*/ 85685313 w 34"/>
                  <a:gd name="T13" fmla="*/ 30241875 h 32"/>
                  <a:gd name="T14" fmla="*/ 85685313 w 34"/>
                  <a:gd name="T15" fmla="*/ 20161250 h 32"/>
                  <a:gd name="T16" fmla="*/ 85685313 w 34"/>
                  <a:gd name="T17" fmla="*/ 0 h 32"/>
                  <a:gd name="T18" fmla="*/ 80645000 w 34"/>
                  <a:gd name="T19" fmla="*/ 0 h 32"/>
                  <a:gd name="T20" fmla="*/ 0 w 34"/>
                  <a:gd name="T21" fmla="*/ 0 h 32"/>
                  <a:gd name="T22" fmla="*/ 0 w 34"/>
                  <a:gd name="T23" fmla="*/ 80645000 h 32"/>
                  <a:gd name="T24" fmla="*/ 5040313 w 34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32"/>
                  <a:gd name="T41" fmla="*/ 34 w 3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32">
                    <a:moveTo>
                      <a:pt x="2" y="32"/>
                    </a:moveTo>
                    <a:lnTo>
                      <a:pt x="2" y="32"/>
                    </a:lnTo>
                    <a:lnTo>
                      <a:pt x="12" y="30"/>
                    </a:lnTo>
                    <a:lnTo>
                      <a:pt x="20" y="28"/>
                    </a:lnTo>
                    <a:lnTo>
                      <a:pt x="26" y="24"/>
                    </a:lnTo>
                    <a:lnTo>
                      <a:pt x="30" y="20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29">
                <a:extLst>
                  <a:ext uri="{FF2B5EF4-FFF2-40B4-BE49-F238E27FC236}">
                    <a16:creationId xmlns:a16="http://schemas.microsoft.com/office/drawing/2014/main" id="{57376EA5-B919-4F2E-AD84-DD2FA78C5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105" y="532681"/>
                <a:ext cx="53975" cy="50800"/>
              </a:xfrm>
              <a:custGeom>
                <a:avLst/>
                <a:gdLst>
                  <a:gd name="T0" fmla="*/ 5040313 w 34"/>
                  <a:gd name="T1" fmla="*/ 80645000 h 32"/>
                  <a:gd name="T2" fmla="*/ 5040313 w 34"/>
                  <a:gd name="T3" fmla="*/ 80645000 h 32"/>
                  <a:gd name="T4" fmla="*/ 30241875 w 34"/>
                  <a:gd name="T5" fmla="*/ 75604688 h 32"/>
                  <a:gd name="T6" fmla="*/ 50403125 w 34"/>
                  <a:gd name="T7" fmla="*/ 70564375 h 32"/>
                  <a:gd name="T8" fmla="*/ 65524063 w 34"/>
                  <a:gd name="T9" fmla="*/ 60483750 h 32"/>
                  <a:gd name="T10" fmla="*/ 75604688 w 34"/>
                  <a:gd name="T11" fmla="*/ 50403125 h 32"/>
                  <a:gd name="T12" fmla="*/ 85685313 w 34"/>
                  <a:gd name="T13" fmla="*/ 30241875 h 32"/>
                  <a:gd name="T14" fmla="*/ 85685313 w 34"/>
                  <a:gd name="T15" fmla="*/ 20161250 h 32"/>
                  <a:gd name="T16" fmla="*/ 85685313 w 34"/>
                  <a:gd name="T17" fmla="*/ 0 h 32"/>
                  <a:gd name="T18" fmla="*/ 80645000 w 34"/>
                  <a:gd name="T19" fmla="*/ 0 h 32"/>
                  <a:gd name="T20" fmla="*/ 0 w 34"/>
                  <a:gd name="T21" fmla="*/ 0 h 32"/>
                  <a:gd name="T22" fmla="*/ 0 w 34"/>
                  <a:gd name="T23" fmla="*/ 80645000 h 32"/>
                  <a:gd name="T24" fmla="*/ 5040313 w 34"/>
                  <a:gd name="T25" fmla="*/ 806450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32"/>
                  <a:gd name="T41" fmla="*/ 34 w 3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32">
                    <a:moveTo>
                      <a:pt x="2" y="32"/>
                    </a:moveTo>
                    <a:lnTo>
                      <a:pt x="2" y="32"/>
                    </a:lnTo>
                    <a:lnTo>
                      <a:pt x="12" y="30"/>
                    </a:lnTo>
                    <a:lnTo>
                      <a:pt x="20" y="28"/>
                    </a:lnTo>
                    <a:lnTo>
                      <a:pt x="26" y="24"/>
                    </a:lnTo>
                    <a:lnTo>
                      <a:pt x="30" y="20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0">
                <a:extLst>
                  <a:ext uri="{FF2B5EF4-FFF2-40B4-BE49-F238E27FC236}">
                    <a16:creationId xmlns:a16="http://schemas.microsoft.com/office/drawing/2014/main" id="{02B682F5-3013-48F0-969B-DEF24C6575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5580" y="1094656"/>
                <a:ext cx="374650" cy="930275"/>
              </a:xfrm>
              <a:custGeom>
                <a:avLst/>
                <a:gdLst>
                  <a:gd name="T0" fmla="*/ 514111875 w 236"/>
                  <a:gd name="T1" fmla="*/ 0 h 586"/>
                  <a:gd name="T2" fmla="*/ 493950625 w 236"/>
                  <a:gd name="T3" fmla="*/ 0 h 586"/>
                  <a:gd name="T4" fmla="*/ 493950625 w 236"/>
                  <a:gd name="T5" fmla="*/ 0 h 586"/>
                  <a:gd name="T6" fmla="*/ 463708750 w 236"/>
                  <a:gd name="T7" fmla="*/ 5040313 h 586"/>
                  <a:gd name="T8" fmla="*/ 443547500 w 236"/>
                  <a:gd name="T9" fmla="*/ 20161250 h 586"/>
                  <a:gd name="T10" fmla="*/ 428426563 w 236"/>
                  <a:gd name="T11" fmla="*/ 40322500 h 586"/>
                  <a:gd name="T12" fmla="*/ 418345938 w 236"/>
                  <a:gd name="T13" fmla="*/ 65524063 h 586"/>
                  <a:gd name="T14" fmla="*/ 418345938 w 236"/>
                  <a:gd name="T15" fmla="*/ 65524063 h 586"/>
                  <a:gd name="T16" fmla="*/ 398184688 w 236"/>
                  <a:gd name="T17" fmla="*/ 166330313 h 586"/>
                  <a:gd name="T18" fmla="*/ 378023438 w 236"/>
                  <a:gd name="T19" fmla="*/ 267136563 h 586"/>
                  <a:gd name="T20" fmla="*/ 347781563 w 236"/>
                  <a:gd name="T21" fmla="*/ 362902500 h 586"/>
                  <a:gd name="T22" fmla="*/ 317539688 w 236"/>
                  <a:gd name="T23" fmla="*/ 453628125 h 586"/>
                  <a:gd name="T24" fmla="*/ 257055938 w 236"/>
                  <a:gd name="T25" fmla="*/ 630039063 h 586"/>
                  <a:gd name="T26" fmla="*/ 191531875 w 236"/>
                  <a:gd name="T27" fmla="*/ 781248438 h 586"/>
                  <a:gd name="T28" fmla="*/ 131048125 w 236"/>
                  <a:gd name="T29" fmla="*/ 902215938 h 586"/>
                  <a:gd name="T30" fmla="*/ 80645000 w 236"/>
                  <a:gd name="T31" fmla="*/ 997981875 h 586"/>
                  <a:gd name="T32" fmla="*/ 35282188 w 236"/>
                  <a:gd name="T33" fmla="*/ 1083667188 h 586"/>
                  <a:gd name="T34" fmla="*/ 30241875 w 236"/>
                  <a:gd name="T35" fmla="*/ 1088707500 h 586"/>
                  <a:gd name="T36" fmla="*/ 30241875 w 236"/>
                  <a:gd name="T37" fmla="*/ 1088707500 h 586"/>
                  <a:gd name="T38" fmla="*/ 15120938 w 236"/>
                  <a:gd name="T39" fmla="*/ 1118949375 h 586"/>
                  <a:gd name="T40" fmla="*/ 5040313 w 236"/>
                  <a:gd name="T41" fmla="*/ 1149191250 h 586"/>
                  <a:gd name="T42" fmla="*/ 0 w 236"/>
                  <a:gd name="T43" fmla="*/ 1189513750 h 586"/>
                  <a:gd name="T44" fmla="*/ 0 w 236"/>
                  <a:gd name="T45" fmla="*/ 1345763438 h 586"/>
                  <a:gd name="T46" fmla="*/ 0 w 236"/>
                  <a:gd name="T47" fmla="*/ 1345763438 h 586"/>
                  <a:gd name="T48" fmla="*/ 0 w 236"/>
                  <a:gd name="T49" fmla="*/ 1345763438 h 586"/>
                  <a:gd name="T50" fmla="*/ 5040313 w 236"/>
                  <a:gd name="T51" fmla="*/ 1365924688 h 586"/>
                  <a:gd name="T52" fmla="*/ 10080625 w 236"/>
                  <a:gd name="T53" fmla="*/ 1386085938 h 586"/>
                  <a:gd name="T54" fmla="*/ 20161250 w 236"/>
                  <a:gd name="T55" fmla="*/ 1406247188 h 586"/>
                  <a:gd name="T56" fmla="*/ 35282188 w 236"/>
                  <a:gd name="T57" fmla="*/ 1426408438 h 586"/>
                  <a:gd name="T58" fmla="*/ 60483750 w 236"/>
                  <a:gd name="T59" fmla="*/ 1446569688 h 586"/>
                  <a:gd name="T60" fmla="*/ 85685313 w 236"/>
                  <a:gd name="T61" fmla="*/ 1461690625 h 586"/>
                  <a:gd name="T62" fmla="*/ 120967500 w 236"/>
                  <a:gd name="T63" fmla="*/ 1471771250 h 586"/>
                  <a:gd name="T64" fmla="*/ 161290000 w 236"/>
                  <a:gd name="T65" fmla="*/ 1476811563 h 586"/>
                  <a:gd name="T66" fmla="*/ 514111875 w 236"/>
                  <a:gd name="T67" fmla="*/ 1476811563 h 586"/>
                  <a:gd name="T68" fmla="*/ 544353750 w 236"/>
                  <a:gd name="T69" fmla="*/ 1476811563 h 586"/>
                  <a:gd name="T70" fmla="*/ 594756875 w 236"/>
                  <a:gd name="T71" fmla="*/ 1476811563 h 586"/>
                  <a:gd name="T72" fmla="*/ 594756875 w 236"/>
                  <a:gd name="T73" fmla="*/ 115927188 h 586"/>
                  <a:gd name="T74" fmla="*/ 514111875 w 236"/>
                  <a:gd name="T75" fmla="*/ 115927188 h 586"/>
                  <a:gd name="T76" fmla="*/ 514111875 w 236"/>
                  <a:gd name="T77" fmla="*/ 0 h 586"/>
                  <a:gd name="T78" fmla="*/ 514111875 w 236"/>
                  <a:gd name="T79" fmla="*/ 1396166563 h 586"/>
                  <a:gd name="T80" fmla="*/ 161290000 w 236"/>
                  <a:gd name="T81" fmla="*/ 1396166563 h 586"/>
                  <a:gd name="T82" fmla="*/ 161290000 w 236"/>
                  <a:gd name="T83" fmla="*/ 1396166563 h 586"/>
                  <a:gd name="T84" fmla="*/ 136088438 w 236"/>
                  <a:gd name="T85" fmla="*/ 1391126250 h 586"/>
                  <a:gd name="T86" fmla="*/ 120967500 w 236"/>
                  <a:gd name="T87" fmla="*/ 1386085938 h 586"/>
                  <a:gd name="T88" fmla="*/ 105846563 w 236"/>
                  <a:gd name="T89" fmla="*/ 1381045625 h 586"/>
                  <a:gd name="T90" fmla="*/ 95765938 w 236"/>
                  <a:gd name="T91" fmla="*/ 1370965000 h 586"/>
                  <a:gd name="T92" fmla="*/ 85685313 w 236"/>
                  <a:gd name="T93" fmla="*/ 1355844063 h 586"/>
                  <a:gd name="T94" fmla="*/ 80645000 w 236"/>
                  <a:gd name="T95" fmla="*/ 1340723125 h 586"/>
                  <a:gd name="T96" fmla="*/ 80645000 w 236"/>
                  <a:gd name="T97" fmla="*/ 1189513750 h 586"/>
                  <a:gd name="T98" fmla="*/ 80645000 w 236"/>
                  <a:gd name="T99" fmla="*/ 1189513750 h 586"/>
                  <a:gd name="T100" fmla="*/ 85685313 w 236"/>
                  <a:gd name="T101" fmla="*/ 1169352500 h 586"/>
                  <a:gd name="T102" fmla="*/ 90725625 w 236"/>
                  <a:gd name="T103" fmla="*/ 1154231563 h 586"/>
                  <a:gd name="T104" fmla="*/ 100806250 w 236"/>
                  <a:gd name="T105" fmla="*/ 1129030000 h 586"/>
                  <a:gd name="T106" fmla="*/ 100806250 w 236"/>
                  <a:gd name="T107" fmla="*/ 1129030000 h 586"/>
                  <a:gd name="T108" fmla="*/ 151209375 w 236"/>
                  <a:gd name="T109" fmla="*/ 1043344688 h 586"/>
                  <a:gd name="T110" fmla="*/ 196572188 w 236"/>
                  <a:gd name="T111" fmla="*/ 957659375 h 586"/>
                  <a:gd name="T112" fmla="*/ 252015625 w 236"/>
                  <a:gd name="T113" fmla="*/ 841732188 h 586"/>
                  <a:gd name="T114" fmla="*/ 307459063 w 236"/>
                  <a:gd name="T115" fmla="*/ 710684063 h 586"/>
                  <a:gd name="T116" fmla="*/ 367942813 w 236"/>
                  <a:gd name="T117" fmla="*/ 554434375 h 586"/>
                  <a:gd name="T118" fmla="*/ 423386250 w 236"/>
                  <a:gd name="T119" fmla="*/ 383063750 h 586"/>
                  <a:gd name="T120" fmla="*/ 473789375 w 236"/>
                  <a:gd name="T121" fmla="*/ 201612500 h 586"/>
                  <a:gd name="T122" fmla="*/ 514111875 w 236"/>
                  <a:gd name="T123" fmla="*/ 201612500 h 586"/>
                  <a:gd name="T124" fmla="*/ 514111875 w 236"/>
                  <a:gd name="T125" fmla="*/ 1396166563 h 5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6"/>
                  <a:gd name="T190" fmla="*/ 0 h 586"/>
                  <a:gd name="T191" fmla="*/ 236 w 236"/>
                  <a:gd name="T192" fmla="*/ 586 h 5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6" h="586">
                    <a:moveTo>
                      <a:pt x="204" y="0"/>
                    </a:moveTo>
                    <a:lnTo>
                      <a:pt x="196" y="0"/>
                    </a:lnTo>
                    <a:lnTo>
                      <a:pt x="184" y="2"/>
                    </a:lnTo>
                    <a:lnTo>
                      <a:pt x="176" y="8"/>
                    </a:lnTo>
                    <a:lnTo>
                      <a:pt x="170" y="16"/>
                    </a:lnTo>
                    <a:lnTo>
                      <a:pt x="166" y="26"/>
                    </a:lnTo>
                    <a:lnTo>
                      <a:pt x="158" y="66"/>
                    </a:lnTo>
                    <a:lnTo>
                      <a:pt x="150" y="106"/>
                    </a:lnTo>
                    <a:lnTo>
                      <a:pt x="138" y="144"/>
                    </a:lnTo>
                    <a:lnTo>
                      <a:pt x="126" y="180"/>
                    </a:lnTo>
                    <a:lnTo>
                      <a:pt x="102" y="250"/>
                    </a:lnTo>
                    <a:lnTo>
                      <a:pt x="76" y="310"/>
                    </a:lnTo>
                    <a:lnTo>
                      <a:pt x="52" y="358"/>
                    </a:lnTo>
                    <a:lnTo>
                      <a:pt x="32" y="396"/>
                    </a:lnTo>
                    <a:lnTo>
                      <a:pt x="14" y="430"/>
                    </a:lnTo>
                    <a:lnTo>
                      <a:pt x="12" y="432"/>
                    </a:lnTo>
                    <a:lnTo>
                      <a:pt x="6" y="444"/>
                    </a:lnTo>
                    <a:lnTo>
                      <a:pt x="2" y="456"/>
                    </a:lnTo>
                    <a:lnTo>
                      <a:pt x="0" y="472"/>
                    </a:lnTo>
                    <a:lnTo>
                      <a:pt x="0" y="534"/>
                    </a:lnTo>
                    <a:lnTo>
                      <a:pt x="2" y="542"/>
                    </a:lnTo>
                    <a:lnTo>
                      <a:pt x="4" y="550"/>
                    </a:lnTo>
                    <a:lnTo>
                      <a:pt x="8" y="558"/>
                    </a:lnTo>
                    <a:lnTo>
                      <a:pt x="14" y="566"/>
                    </a:lnTo>
                    <a:lnTo>
                      <a:pt x="24" y="574"/>
                    </a:lnTo>
                    <a:lnTo>
                      <a:pt x="34" y="580"/>
                    </a:lnTo>
                    <a:lnTo>
                      <a:pt x="48" y="584"/>
                    </a:lnTo>
                    <a:lnTo>
                      <a:pt x="64" y="586"/>
                    </a:lnTo>
                    <a:lnTo>
                      <a:pt x="204" y="586"/>
                    </a:lnTo>
                    <a:lnTo>
                      <a:pt x="216" y="586"/>
                    </a:lnTo>
                    <a:lnTo>
                      <a:pt x="236" y="586"/>
                    </a:lnTo>
                    <a:lnTo>
                      <a:pt x="236" y="46"/>
                    </a:lnTo>
                    <a:lnTo>
                      <a:pt x="204" y="46"/>
                    </a:lnTo>
                    <a:lnTo>
                      <a:pt x="204" y="0"/>
                    </a:lnTo>
                    <a:close/>
                    <a:moveTo>
                      <a:pt x="204" y="554"/>
                    </a:moveTo>
                    <a:lnTo>
                      <a:pt x="64" y="554"/>
                    </a:lnTo>
                    <a:lnTo>
                      <a:pt x="54" y="552"/>
                    </a:lnTo>
                    <a:lnTo>
                      <a:pt x="48" y="550"/>
                    </a:lnTo>
                    <a:lnTo>
                      <a:pt x="42" y="548"/>
                    </a:lnTo>
                    <a:lnTo>
                      <a:pt x="38" y="544"/>
                    </a:lnTo>
                    <a:lnTo>
                      <a:pt x="34" y="538"/>
                    </a:lnTo>
                    <a:lnTo>
                      <a:pt x="32" y="532"/>
                    </a:lnTo>
                    <a:lnTo>
                      <a:pt x="32" y="472"/>
                    </a:lnTo>
                    <a:lnTo>
                      <a:pt x="34" y="464"/>
                    </a:lnTo>
                    <a:lnTo>
                      <a:pt x="36" y="458"/>
                    </a:lnTo>
                    <a:lnTo>
                      <a:pt x="40" y="448"/>
                    </a:lnTo>
                    <a:lnTo>
                      <a:pt x="60" y="414"/>
                    </a:lnTo>
                    <a:lnTo>
                      <a:pt x="78" y="380"/>
                    </a:lnTo>
                    <a:lnTo>
                      <a:pt x="100" y="334"/>
                    </a:lnTo>
                    <a:lnTo>
                      <a:pt x="122" y="282"/>
                    </a:lnTo>
                    <a:lnTo>
                      <a:pt x="146" y="220"/>
                    </a:lnTo>
                    <a:lnTo>
                      <a:pt x="168" y="152"/>
                    </a:lnTo>
                    <a:lnTo>
                      <a:pt x="188" y="80"/>
                    </a:lnTo>
                    <a:lnTo>
                      <a:pt x="204" y="80"/>
                    </a:lnTo>
                    <a:lnTo>
                      <a:pt x="204" y="5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1">
                <a:extLst>
                  <a:ext uri="{FF2B5EF4-FFF2-40B4-BE49-F238E27FC236}">
                    <a16:creationId xmlns:a16="http://schemas.microsoft.com/office/drawing/2014/main" id="{66AA9F1D-B7F2-46CD-8DA3-67A40C0425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8130" y="1094656"/>
                <a:ext cx="374650" cy="930275"/>
              </a:xfrm>
              <a:custGeom>
                <a:avLst/>
                <a:gdLst>
                  <a:gd name="T0" fmla="*/ 594756875 w 236"/>
                  <a:gd name="T1" fmla="*/ 1189513750 h 586"/>
                  <a:gd name="T2" fmla="*/ 579635938 w 236"/>
                  <a:gd name="T3" fmla="*/ 1118949375 h 586"/>
                  <a:gd name="T4" fmla="*/ 559474688 w 236"/>
                  <a:gd name="T5" fmla="*/ 1083667188 h 586"/>
                  <a:gd name="T6" fmla="*/ 509071563 w 236"/>
                  <a:gd name="T7" fmla="*/ 997981875 h 586"/>
                  <a:gd name="T8" fmla="*/ 403225000 w 236"/>
                  <a:gd name="T9" fmla="*/ 781248438 h 586"/>
                  <a:gd name="T10" fmla="*/ 272176875 w 236"/>
                  <a:gd name="T11" fmla="*/ 453628125 h 586"/>
                  <a:gd name="T12" fmla="*/ 216733438 w 236"/>
                  <a:gd name="T13" fmla="*/ 267136563 h 586"/>
                  <a:gd name="T14" fmla="*/ 176410938 w 236"/>
                  <a:gd name="T15" fmla="*/ 65524063 h 586"/>
                  <a:gd name="T16" fmla="*/ 166330313 w 236"/>
                  <a:gd name="T17" fmla="*/ 40322500 h 586"/>
                  <a:gd name="T18" fmla="*/ 131048125 w 236"/>
                  <a:gd name="T19" fmla="*/ 5040313 h 586"/>
                  <a:gd name="T20" fmla="*/ 80645000 w 236"/>
                  <a:gd name="T21" fmla="*/ 0 h 586"/>
                  <a:gd name="T22" fmla="*/ 0 w 236"/>
                  <a:gd name="T23" fmla="*/ 115927188 h 586"/>
                  <a:gd name="T24" fmla="*/ 50403125 w 236"/>
                  <a:gd name="T25" fmla="*/ 1476811563 h 586"/>
                  <a:gd name="T26" fmla="*/ 433466875 w 236"/>
                  <a:gd name="T27" fmla="*/ 1476811563 h 586"/>
                  <a:gd name="T28" fmla="*/ 473789375 w 236"/>
                  <a:gd name="T29" fmla="*/ 1471771250 h 586"/>
                  <a:gd name="T30" fmla="*/ 534273125 w 236"/>
                  <a:gd name="T31" fmla="*/ 1446569688 h 586"/>
                  <a:gd name="T32" fmla="*/ 574595625 w 236"/>
                  <a:gd name="T33" fmla="*/ 1406247188 h 586"/>
                  <a:gd name="T34" fmla="*/ 589716563 w 236"/>
                  <a:gd name="T35" fmla="*/ 1365924688 h 586"/>
                  <a:gd name="T36" fmla="*/ 594756875 w 236"/>
                  <a:gd name="T37" fmla="*/ 1345763438 h 586"/>
                  <a:gd name="T38" fmla="*/ 433466875 w 236"/>
                  <a:gd name="T39" fmla="*/ 1396166563 h 586"/>
                  <a:gd name="T40" fmla="*/ 80645000 w 236"/>
                  <a:gd name="T41" fmla="*/ 201612500 h 586"/>
                  <a:gd name="T42" fmla="*/ 120967500 w 236"/>
                  <a:gd name="T43" fmla="*/ 201612500 h 586"/>
                  <a:gd name="T44" fmla="*/ 226814063 w 236"/>
                  <a:gd name="T45" fmla="*/ 554434375 h 586"/>
                  <a:gd name="T46" fmla="*/ 342741250 w 236"/>
                  <a:gd name="T47" fmla="*/ 841732188 h 586"/>
                  <a:gd name="T48" fmla="*/ 443547500 w 236"/>
                  <a:gd name="T49" fmla="*/ 1043344688 h 586"/>
                  <a:gd name="T50" fmla="*/ 493950625 w 236"/>
                  <a:gd name="T51" fmla="*/ 1129030000 h 586"/>
                  <a:gd name="T52" fmla="*/ 509071563 w 236"/>
                  <a:gd name="T53" fmla="*/ 1169352500 h 586"/>
                  <a:gd name="T54" fmla="*/ 514111875 w 236"/>
                  <a:gd name="T55" fmla="*/ 1340723125 h 586"/>
                  <a:gd name="T56" fmla="*/ 509071563 w 236"/>
                  <a:gd name="T57" fmla="*/ 1355844063 h 586"/>
                  <a:gd name="T58" fmla="*/ 488910313 w 236"/>
                  <a:gd name="T59" fmla="*/ 1381045625 h 586"/>
                  <a:gd name="T60" fmla="*/ 453628125 w 236"/>
                  <a:gd name="T61" fmla="*/ 1391126250 h 586"/>
                  <a:gd name="T62" fmla="*/ 433466875 w 236"/>
                  <a:gd name="T63" fmla="*/ 1396166563 h 5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6"/>
                  <a:gd name="T97" fmla="*/ 0 h 586"/>
                  <a:gd name="T98" fmla="*/ 236 w 236"/>
                  <a:gd name="T99" fmla="*/ 586 h 5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6" h="586">
                    <a:moveTo>
                      <a:pt x="236" y="472"/>
                    </a:moveTo>
                    <a:lnTo>
                      <a:pt x="236" y="472"/>
                    </a:lnTo>
                    <a:lnTo>
                      <a:pt x="234" y="456"/>
                    </a:lnTo>
                    <a:lnTo>
                      <a:pt x="230" y="444"/>
                    </a:lnTo>
                    <a:lnTo>
                      <a:pt x="222" y="432"/>
                    </a:lnTo>
                    <a:lnTo>
                      <a:pt x="222" y="430"/>
                    </a:lnTo>
                    <a:lnTo>
                      <a:pt x="202" y="396"/>
                    </a:lnTo>
                    <a:lnTo>
                      <a:pt x="182" y="358"/>
                    </a:lnTo>
                    <a:lnTo>
                      <a:pt x="160" y="310"/>
                    </a:lnTo>
                    <a:lnTo>
                      <a:pt x="134" y="250"/>
                    </a:lnTo>
                    <a:lnTo>
                      <a:pt x="108" y="180"/>
                    </a:lnTo>
                    <a:lnTo>
                      <a:pt x="96" y="144"/>
                    </a:lnTo>
                    <a:lnTo>
                      <a:pt x="86" y="106"/>
                    </a:lnTo>
                    <a:lnTo>
                      <a:pt x="78" y="66"/>
                    </a:lnTo>
                    <a:lnTo>
                      <a:pt x="70" y="26"/>
                    </a:lnTo>
                    <a:lnTo>
                      <a:pt x="66" y="16"/>
                    </a:lnTo>
                    <a:lnTo>
                      <a:pt x="60" y="8"/>
                    </a:lnTo>
                    <a:lnTo>
                      <a:pt x="52" y="2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32" y="46"/>
                    </a:lnTo>
                    <a:lnTo>
                      <a:pt x="0" y="46"/>
                    </a:lnTo>
                    <a:lnTo>
                      <a:pt x="0" y="586"/>
                    </a:lnTo>
                    <a:lnTo>
                      <a:pt x="20" y="586"/>
                    </a:lnTo>
                    <a:lnTo>
                      <a:pt x="32" y="586"/>
                    </a:lnTo>
                    <a:lnTo>
                      <a:pt x="172" y="586"/>
                    </a:lnTo>
                    <a:lnTo>
                      <a:pt x="188" y="584"/>
                    </a:lnTo>
                    <a:lnTo>
                      <a:pt x="202" y="580"/>
                    </a:lnTo>
                    <a:lnTo>
                      <a:pt x="212" y="574"/>
                    </a:lnTo>
                    <a:lnTo>
                      <a:pt x="220" y="566"/>
                    </a:lnTo>
                    <a:lnTo>
                      <a:pt x="228" y="558"/>
                    </a:lnTo>
                    <a:lnTo>
                      <a:pt x="232" y="550"/>
                    </a:lnTo>
                    <a:lnTo>
                      <a:pt x="234" y="542"/>
                    </a:lnTo>
                    <a:lnTo>
                      <a:pt x="236" y="534"/>
                    </a:lnTo>
                    <a:lnTo>
                      <a:pt x="236" y="472"/>
                    </a:lnTo>
                    <a:close/>
                    <a:moveTo>
                      <a:pt x="172" y="554"/>
                    </a:moveTo>
                    <a:lnTo>
                      <a:pt x="32" y="554"/>
                    </a:lnTo>
                    <a:lnTo>
                      <a:pt x="32" y="80"/>
                    </a:lnTo>
                    <a:lnTo>
                      <a:pt x="48" y="80"/>
                    </a:lnTo>
                    <a:lnTo>
                      <a:pt x="68" y="152"/>
                    </a:lnTo>
                    <a:lnTo>
                      <a:pt x="90" y="220"/>
                    </a:lnTo>
                    <a:lnTo>
                      <a:pt x="112" y="282"/>
                    </a:lnTo>
                    <a:lnTo>
                      <a:pt x="136" y="334"/>
                    </a:lnTo>
                    <a:lnTo>
                      <a:pt x="158" y="380"/>
                    </a:lnTo>
                    <a:lnTo>
                      <a:pt x="176" y="414"/>
                    </a:lnTo>
                    <a:lnTo>
                      <a:pt x="196" y="448"/>
                    </a:lnTo>
                    <a:lnTo>
                      <a:pt x="200" y="458"/>
                    </a:lnTo>
                    <a:lnTo>
                      <a:pt x="202" y="464"/>
                    </a:lnTo>
                    <a:lnTo>
                      <a:pt x="204" y="472"/>
                    </a:lnTo>
                    <a:lnTo>
                      <a:pt x="204" y="532"/>
                    </a:lnTo>
                    <a:lnTo>
                      <a:pt x="202" y="538"/>
                    </a:lnTo>
                    <a:lnTo>
                      <a:pt x="198" y="544"/>
                    </a:lnTo>
                    <a:lnTo>
                      <a:pt x="194" y="548"/>
                    </a:lnTo>
                    <a:lnTo>
                      <a:pt x="188" y="550"/>
                    </a:lnTo>
                    <a:lnTo>
                      <a:pt x="180" y="552"/>
                    </a:lnTo>
                    <a:lnTo>
                      <a:pt x="172" y="5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2">
                <a:extLst>
                  <a:ext uri="{FF2B5EF4-FFF2-40B4-BE49-F238E27FC236}">
                    <a16:creationId xmlns:a16="http://schemas.microsoft.com/office/drawing/2014/main" id="{927235B5-67F1-4D01-8B29-63BF968C3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5630" y="332656"/>
                <a:ext cx="450850" cy="1692275"/>
              </a:xfrm>
              <a:custGeom>
                <a:avLst/>
                <a:gdLst>
                  <a:gd name="T0" fmla="*/ 0 w 284"/>
                  <a:gd name="T1" fmla="*/ 176410938 h 1066"/>
                  <a:gd name="T2" fmla="*/ 0 w 284"/>
                  <a:gd name="T3" fmla="*/ 2147483647 h 1066"/>
                  <a:gd name="T4" fmla="*/ 675401875 w 284"/>
                  <a:gd name="T5" fmla="*/ 2147483647 h 1066"/>
                  <a:gd name="T6" fmla="*/ 675401875 w 284"/>
                  <a:gd name="T7" fmla="*/ 2147483647 h 1066"/>
                  <a:gd name="T8" fmla="*/ 690522813 w 284"/>
                  <a:gd name="T9" fmla="*/ 2147483647 h 1066"/>
                  <a:gd name="T10" fmla="*/ 705643750 w 284"/>
                  <a:gd name="T11" fmla="*/ 2147483647 h 1066"/>
                  <a:gd name="T12" fmla="*/ 710684063 w 284"/>
                  <a:gd name="T13" fmla="*/ 2147483647 h 1066"/>
                  <a:gd name="T14" fmla="*/ 715724375 w 284"/>
                  <a:gd name="T15" fmla="*/ 2147483647 h 1066"/>
                  <a:gd name="T16" fmla="*/ 715724375 w 284"/>
                  <a:gd name="T17" fmla="*/ 0 h 1066"/>
                  <a:gd name="T18" fmla="*/ 171370625 w 284"/>
                  <a:gd name="T19" fmla="*/ 0 h 1066"/>
                  <a:gd name="T20" fmla="*/ 0 w 284"/>
                  <a:gd name="T21" fmla="*/ 176410938 h 1066"/>
                  <a:gd name="T22" fmla="*/ 635079375 w 284"/>
                  <a:gd name="T23" fmla="*/ 80645000 h 1066"/>
                  <a:gd name="T24" fmla="*/ 635079375 w 284"/>
                  <a:gd name="T25" fmla="*/ 2147483647 h 1066"/>
                  <a:gd name="T26" fmla="*/ 635079375 w 284"/>
                  <a:gd name="T27" fmla="*/ 2147483647 h 1066"/>
                  <a:gd name="T28" fmla="*/ 635079375 w 284"/>
                  <a:gd name="T29" fmla="*/ 2147483647 h 1066"/>
                  <a:gd name="T30" fmla="*/ 630039063 w 284"/>
                  <a:gd name="T31" fmla="*/ 2147483647 h 1066"/>
                  <a:gd name="T32" fmla="*/ 614918125 w 284"/>
                  <a:gd name="T33" fmla="*/ 2147483647 h 1066"/>
                  <a:gd name="T34" fmla="*/ 599797188 w 284"/>
                  <a:gd name="T35" fmla="*/ 2147483647 h 1066"/>
                  <a:gd name="T36" fmla="*/ 584676250 w 284"/>
                  <a:gd name="T37" fmla="*/ 2147483647 h 1066"/>
                  <a:gd name="T38" fmla="*/ 564515000 w 284"/>
                  <a:gd name="T39" fmla="*/ 2147483647 h 1066"/>
                  <a:gd name="T40" fmla="*/ 544353750 w 284"/>
                  <a:gd name="T41" fmla="*/ 2147483647 h 1066"/>
                  <a:gd name="T42" fmla="*/ 514111875 w 284"/>
                  <a:gd name="T43" fmla="*/ 2147483647 h 1066"/>
                  <a:gd name="T44" fmla="*/ 478829688 w 284"/>
                  <a:gd name="T45" fmla="*/ 2147483647 h 1066"/>
                  <a:gd name="T46" fmla="*/ 433466875 w 284"/>
                  <a:gd name="T47" fmla="*/ 2147483647 h 1066"/>
                  <a:gd name="T48" fmla="*/ 388104063 w 284"/>
                  <a:gd name="T49" fmla="*/ 2147483647 h 1066"/>
                  <a:gd name="T50" fmla="*/ 332660625 w 284"/>
                  <a:gd name="T51" fmla="*/ 2147483647 h 1066"/>
                  <a:gd name="T52" fmla="*/ 267136563 w 284"/>
                  <a:gd name="T53" fmla="*/ 2147483647 h 1066"/>
                  <a:gd name="T54" fmla="*/ 80645000 w 284"/>
                  <a:gd name="T55" fmla="*/ 2147483647 h 1066"/>
                  <a:gd name="T56" fmla="*/ 80645000 w 284"/>
                  <a:gd name="T57" fmla="*/ 211693125 h 1066"/>
                  <a:gd name="T58" fmla="*/ 206652813 w 284"/>
                  <a:gd name="T59" fmla="*/ 80645000 h 1066"/>
                  <a:gd name="T60" fmla="*/ 635079375 w 284"/>
                  <a:gd name="T61" fmla="*/ 80645000 h 10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4"/>
                  <a:gd name="T94" fmla="*/ 0 h 1066"/>
                  <a:gd name="T95" fmla="*/ 284 w 284"/>
                  <a:gd name="T96" fmla="*/ 1066 h 10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4" h="1066">
                    <a:moveTo>
                      <a:pt x="0" y="70"/>
                    </a:moveTo>
                    <a:lnTo>
                      <a:pt x="0" y="1066"/>
                    </a:lnTo>
                    <a:lnTo>
                      <a:pt x="268" y="1066"/>
                    </a:lnTo>
                    <a:lnTo>
                      <a:pt x="274" y="1064"/>
                    </a:lnTo>
                    <a:lnTo>
                      <a:pt x="280" y="1060"/>
                    </a:lnTo>
                    <a:lnTo>
                      <a:pt x="282" y="1056"/>
                    </a:lnTo>
                    <a:lnTo>
                      <a:pt x="284" y="1048"/>
                    </a:lnTo>
                    <a:lnTo>
                      <a:pt x="284" y="0"/>
                    </a:lnTo>
                    <a:lnTo>
                      <a:pt x="68" y="0"/>
                    </a:lnTo>
                    <a:lnTo>
                      <a:pt x="0" y="70"/>
                    </a:lnTo>
                    <a:close/>
                    <a:moveTo>
                      <a:pt x="252" y="32"/>
                    </a:moveTo>
                    <a:lnTo>
                      <a:pt x="252" y="886"/>
                    </a:lnTo>
                    <a:lnTo>
                      <a:pt x="252" y="894"/>
                    </a:lnTo>
                    <a:lnTo>
                      <a:pt x="250" y="912"/>
                    </a:lnTo>
                    <a:lnTo>
                      <a:pt x="244" y="936"/>
                    </a:lnTo>
                    <a:lnTo>
                      <a:pt x="238" y="948"/>
                    </a:lnTo>
                    <a:lnTo>
                      <a:pt x="232" y="962"/>
                    </a:lnTo>
                    <a:lnTo>
                      <a:pt x="224" y="976"/>
                    </a:lnTo>
                    <a:lnTo>
                      <a:pt x="216" y="988"/>
                    </a:lnTo>
                    <a:lnTo>
                      <a:pt x="204" y="1000"/>
                    </a:lnTo>
                    <a:lnTo>
                      <a:pt x="190" y="1012"/>
                    </a:lnTo>
                    <a:lnTo>
                      <a:pt x="172" y="1020"/>
                    </a:lnTo>
                    <a:lnTo>
                      <a:pt x="154" y="1028"/>
                    </a:lnTo>
                    <a:lnTo>
                      <a:pt x="132" y="1032"/>
                    </a:lnTo>
                    <a:lnTo>
                      <a:pt x="106" y="1034"/>
                    </a:lnTo>
                    <a:lnTo>
                      <a:pt x="32" y="1034"/>
                    </a:lnTo>
                    <a:lnTo>
                      <a:pt x="32" y="84"/>
                    </a:lnTo>
                    <a:lnTo>
                      <a:pt x="82" y="32"/>
                    </a:lnTo>
                    <a:lnTo>
                      <a:pt x="25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3">
                <a:extLst>
                  <a:ext uri="{FF2B5EF4-FFF2-40B4-BE49-F238E27FC236}">
                    <a16:creationId xmlns:a16="http://schemas.microsoft.com/office/drawing/2014/main" id="{777AB5DA-B08D-473F-908C-17FD2AD9BC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1880" y="332656"/>
                <a:ext cx="450850" cy="1692275"/>
              </a:xfrm>
              <a:custGeom>
                <a:avLst/>
                <a:gdLst>
                  <a:gd name="T0" fmla="*/ 0 w 284"/>
                  <a:gd name="T1" fmla="*/ 176410938 h 1066"/>
                  <a:gd name="T2" fmla="*/ 0 w 284"/>
                  <a:gd name="T3" fmla="*/ 2147483647 h 1066"/>
                  <a:gd name="T4" fmla="*/ 675401875 w 284"/>
                  <a:gd name="T5" fmla="*/ 2147483647 h 1066"/>
                  <a:gd name="T6" fmla="*/ 675401875 w 284"/>
                  <a:gd name="T7" fmla="*/ 2147483647 h 1066"/>
                  <a:gd name="T8" fmla="*/ 690522813 w 284"/>
                  <a:gd name="T9" fmla="*/ 2147483647 h 1066"/>
                  <a:gd name="T10" fmla="*/ 705643750 w 284"/>
                  <a:gd name="T11" fmla="*/ 2147483647 h 1066"/>
                  <a:gd name="T12" fmla="*/ 710684063 w 284"/>
                  <a:gd name="T13" fmla="*/ 2147483647 h 1066"/>
                  <a:gd name="T14" fmla="*/ 715724375 w 284"/>
                  <a:gd name="T15" fmla="*/ 2147483647 h 1066"/>
                  <a:gd name="T16" fmla="*/ 715724375 w 284"/>
                  <a:gd name="T17" fmla="*/ 0 h 1066"/>
                  <a:gd name="T18" fmla="*/ 171370625 w 284"/>
                  <a:gd name="T19" fmla="*/ 0 h 1066"/>
                  <a:gd name="T20" fmla="*/ 0 w 284"/>
                  <a:gd name="T21" fmla="*/ 176410938 h 1066"/>
                  <a:gd name="T22" fmla="*/ 635079375 w 284"/>
                  <a:gd name="T23" fmla="*/ 80645000 h 1066"/>
                  <a:gd name="T24" fmla="*/ 635079375 w 284"/>
                  <a:gd name="T25" fmla="*/ 2147483647 h 1066"/>
                  <a:gd name="T26" fmla="*/ 635079375 w 284"/>
                  <a:gd name="T27" fmla="*/ 2147483647 h 1066"/>
                  <a:gd name="T28" fmla="*/ 635079375 w 284"/>
                  <a:gd name="T29" fmla="*/ 2147483647 h 1066"/>
                  <a:gd name="T30" fmla="*/ 630039063 w 284"/>
                  <a:gd name="T31" fmla="*/ 2147483647 h 1066"/>
                  <a:gd name="T32" fmla="*/ 614918125 w 284"/>
                  <a:gd name="T33" fmla="*/ 2147483647 h 1066"/>
                  <a:gd name="T34" fmla="*/ 604837500 w 284"/>
                  <a:gd name="T35" fmla="*/ 2147483647 h 1066"/>
                  <a:gd name="T36" fmla="*/ 589716563 w 284"/>
                  <a:gd name="T37" fmla="*/ 2147483647 h 1066"/>
                  <a:gd name="T38" fmla="*/ 569555313 w 284"/>
                  <a:gd name="T39" fmla="*/ 2147483647 h 1066"/>
                  <a:gd name="T40" fmla="*/ 544353750 w 284"/>
                  <a:gd name="T41" fmla="*/ 2147483647 h 1066"/>
                  <a:gd name="T42" fmla="*/ 514111875 w 284"/>
                  <a:gd name="T43" fmla="*/ 2147483647 h 1066"/>
                  <a:gd name="T44" fmla="*/ 478829688 w 284"/>
                  <a:gd name="T45" fmla="*/ 2147483647 h 1066"/>
                  <a:gd name="T46" fmla="*/ 438507188 w 284"/>
                  <a:gd name="T47" fmla="*/ 2147483647 h 1066"/>
                  <a:gd name="T48" fmla="*/ 388104063 w 284"/>
                  <a:gd name="T49" fmla="*/ 2147483647 h 1066"/>
                  <a:gd name="T50" fmla="*/ 332660625 w 284"/>
                  <a:gd name="T51" fmla="*/ 2147483647 h 1066"/>
                  <a:gd name="T52" fmla="*/ 267136563 w 284"/>
                  <a:gd name="T53" fmla="*/ 2147483647 h 1066"/>
                  <a:gd name="T54" fmla="*/ 80645000 w 284"/>
                  <a:gd name="T55" fmla="*/ 2147483647 h 1066"/>
                  <a:gd name="T56" fmla="*/ 80645000 w 284"/>
                  <a:gd name="T57" fmla="*/ 211693125 h 1066"/>
                  <a:gd name="T58" fmla="*/ 206652813 w 284"/>
                  <a:gd name="T59" fmla="*/ 80645000 h 1066"/>
                  <a:gd name="T60" fmla="*/ 635079375 w 284"/>
                  <a:gd name="T61" fmla="*/ 80645000 h 10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4"/>
                  <a:gd name="T94" fmla="*/ 0 h 1066"/>
                  <a:gd name="T95" fmla="*/ 284 w 284"/>
                  <a:gd name="T96" fmla="*/ 1066 h 10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4" h="1066">
                    <a:moveTo>
                      <a:pt x="0" y="70"/>
                    </a:moveTo>
                    <a:lnTo>
                      <a:pt x="0" y="1066"/>
                    </a:lnTo>
                    <a:lnTo>
                      <a:pt x="268" y="1066"/>
                    </a:lnTo>
                    <a:lnTo>
                      <a:pt x="274" y="1064"/>
                    </a:lnTo>
                    <a:lnTo>
                      <a:pt x="280" y="1060"/>
                    </a:lnTo>
                    <a:lnTo>
                      <a:pt x="282" y="1056"/>
                    </a:lnTo>
                    <a:lnTo>
                      <a:pt x="284" y="1048"/>
                    </a:lnTo>
                    <a:lnTo>
                      <a:pt x="284" y="0"/>
                    </a:lnTo>
                    <a:lnTo>
                      <a:pt x="68" y="0"/>
                    </a:lnTo>
                    <a:lnTo>
                      <a:pt x="0" y="70"/>
                    </a:lnTo>
                    <a:close/>
                    <a:moveTo>
                      <a:pt x="252" y="32"/>
                    </a:moveTo>
                    <a:lnTo>
                      <a:pt x="252" y="886"/>
                    </a:lnTo>
                    <a:lnTo>
                      <a:pt x="252" y="894"/>
                    </a:lnTo>
                    <a:lnTo>
                      <a:pt x="250" y="912"/>
                    </a:lnTo>
                    <a:lnTo>
                      <a:pt x="244" y="936"/>
                    </a:lnTo>
                    <a:lnTo>
                      <a:pt x="240" y="948"/>
                    </a:lnTo>
                    <a:lnTo>
                      <a:pt x="234" y="962"/>
                    </a:lnTo>
                    <a:lnTo>
                      <a:pt x="226" y="976"/>
                    </a:lnTo>
                    <a:lnTo>
                      <a:pt x="216" y="988"/>
                    </a:lnTo>
                    <a:lnTo>
                      <a:pt x="204" y="1000"/>
                    </a:lnTo>
                    <a:lnTo>
                      <a:pt x="190" y="1012"/>
                    </a:lnTo>
                    <a:lnTo>
                      <a:pt x="174" y="1020"/>
                    </a:lnTo>
                    <a:lnTo>
                      <a:pt x="154" y="1028"/>
                    </a:lnTo>
                    <a:lnTo>
                      <a:pt x="132" y="1032"/>
                    </a:lnTo>
                    <a:lnTo>
                      <a:pt x="106" y="1034"/>
                    </a:lnTo>
                    <a:lnTo>
                      <a:pt x="32" y="1034"/>
                    </a:lnTo>
                    <a:lnTo>
                      <a:pt x="32" y="84"/>
                    </a:lnTo>
                    <a:lnTo>
                      <a:pt x="82" y="32"/>
                    </a:lnTo>
                    <a:lnTo>
                      <a:pt x="25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66" latinLnBrk="0">
                  <a:defRPr/>
                </a:pPr>
                <a:endParaRPr lang="ko-KR" altLang="en-US" sz="11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50CC1DD-038B-46F4-A34E-D79C703C58A6}"/>
              </a:ext>
            </a:extLst>
          </p:cNvPr>
          <p:cNvSpPr txBox="1"/>
          <p:nvPr/>
        </p:nvSpPr>
        <p:spPr>
          <a:xfrm>
            <a:off x="7312193" y="784516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</a:rPr>
              <a:t>(Unified V4.1)</a:t>
            </a:r>
          </a:p>
        </p:txBody>
      </p:sp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2D711166-A9D5-4628-A6B7-13A01F1E5699}"/>
              </a:ext>
            </a:extLst>
          </p:cNvPr>
          <p:cNvSpPr txBox="1">
            <a:spLocks/>
          </p:cNvSpPr>
          <p:nvPr/>
        </p:nvSpPr>
        <p:spPr>
          <a:xfrm>
            <a:off x="493441" y="2054885"/>
            <a:ext cx="4456187" cy="4271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arial" charset="0"/>
                <a:ea typeface="맑은 고딕" charset="-127"/>
                <a:cs typeface="+mn-cs"/>
              </a:defRPr>
            </a:lvl1pPr>
            <a:lvl2pPr marL="504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맑은 고딕" charset="-127"/>
                <a:cs typeface="+mn-cs"/>
              </a:defRPr>
            </a:lvl2pPr>
            <a:lvl3pPr marL="864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800" kern="1200" baseline="0">
                <a:solidFill>
                  <a:schemeClr val="tx1"/>
                </a:solidFill>
                <a:latin typeface="arial" charset="0"/>
                <a:ea typeface="맑은 고딕" charset="-127"/>
                <a:cs typeface="+mn-cs"/>
              </a:defRPr>
            </a:lvl3pPr>
            <a:lvl4pPr marL="1152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800" kern="1200" baseline="0">
                <a:solidFill>
                  <a:schemeClr val="tx1"/>
                </a:solidFill>
                <a:latin typeface="arial" charset="0"/>
                <a:ea typeface="맑은 고딕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Support supplementary call features for MS Teams user through Call2Teams</a:t>
            </a:r>
          </a:p>
          <a:p>
            <a:pPr lvl="1">
              <a:lnSpc>
                <a:spcPct val="100000"/>
              </a:lnSpc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iPECS Phone &amp; Teams Client pairing</a:t>
            </a:r>
          </a:p>
          <a:p>
            <a:pPr lvl="1">
              <a:lnSpc>
                <a:spcPct val="100000"/>
              </a:lnSpc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One number / Dual forking</a:t>
            </a:r>
          </a:p>
          <a:p>
            <a:pPr lvl="1">
              <a:lnSpc>
                <a:spcPct val="100000"/>
              </a:lnSpc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Make call, receive call, call transfer, call hold, call forward, mute, park, pick-up</a:t>
            </a:r>
          </a:p>
          <a:p>
            <a:pPr>
              <a:lnSpc>
                <a:spcPct val="100000"/>
              </a:lnSpc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Required licenses</a:t>
            </a:r>
          </a:p>
          <a:p>
            <a:pPr lvl="1">
              <a:lnSpc>
                <a:spcPct val="100000"/>
              </a:lnSpc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UCP/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eMG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UCP/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eMG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-MSTC (MS Teams Connector license, per user) for</a:t>
            </a:r>
            <a:r>
              <a:rPr lang="ko-KR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UCP/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eMG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 as the number of MS Teams users</a:t>
            </a:r>
          </a:p>
          <a:p>
            <a:pPr lvl="2">
              <a:lnSpc>
                <a:spcPct val="10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SPL license as the number of MS Teams users</a:t>
            </a:r>
          </a:p>
          <a:p>
            <a:pPr lvl="1"/>
            <a:r>
              <a:rPr lang="en-US" altLang="ko-KR" sz="1200" dirty="0"/>
              <a:t>Call2Teams</a:t>
            </a:r>
          </a:p>
          <a:p>
            <a:pPr lvl="2"/>
            <a:r>
              <a:rPr lang="en-US" sz="1100" dirty="0"/>
              <a:t>Call2Teams subscription (license) per Teams user</a:t>
            </a:r>
          </a:p>
          <a:p>
            <a:pPr lvl="1">
              <a:lnSpc>
                <a:spcPct val="100000"/>
              </a:lnSpc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MS Teams license from Microsoft</a:t>
            </a:r>
          </a:p>
          <a:p>
            <a:pPr lvl="2">
              <a:lnSpc>
                <a:spcPct val="10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Office 365 admin account</a:t>
            </a:r>
          </a:p>
          <a:p>
            <a:pPr lvl="2">
              <a:lnSpc>
                <a:spcPct val="100000"/>
              </a:lnSpc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Office 365 E1/E3 subscription + Phone System add-on or E5 subscription per Teams user</a:t>
            </a:r>
          </a:p>
          <a:p>
            <a:pPr lvl="2">
              <a:lnSpc>
                <a:spcPct val="100000"/>
              </a:lnSpc>
            </a:pP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0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features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AEB940-4C85-4241-9C06-BAE264D9D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12176"/>
              </p:ext>
            </p:extLst>
          </p:nvPr>
        </p:nvGraphicFramePr>
        <p:xfrm>
          <a:off x="323272" y="1285275"/>
          <a:ext cx="8497456" cy="4632960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974295">
                  <a:extLst>
                    <a:ext uri="{9D8B030D-6E8A-4147-A177-3AD203B41FA5}">
                      <a16:colId xmlns:a16="http://schemas.microsoft.com/office/drawing/2014/main" val="3144556384"/>
                    </a:ext>
                  </a:extLst>
                </a:gridCol>
                <a:gridCol w="2293180">
                  <a:extLst>
                    <a:ext uri="{9D8B030D-6E8A-4147-A177-3AD203B41FA5}">
                      <a16:colId xmlns:a16="http://schemas.microsoft.com/office/drawing/2014/main" val="3398149284"/>
                    </a:ext>
                  </a:extLst>
                </a:gridCol>
                <a:gridCol w="5229981">
                  <a:extLst>
                    <a:ext uri="{9D8B030D-6E8A-4147-A177-3AD203B41FA5}">
                      <a16:colId xmlns:a16="http://schemas.microsoft.com/office/drawing/2014/main" val="3635781753"/>
                    </a:ext>
                  </a:extLst>
                </a:gridCol>
              </a:tblGrid>
              <a:tr h="15080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Category</a:t>
                      </a:r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Feature</a:t>
                      </a:r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Description</a:t>
                      </a:r>
                    </a:p>
                  </a:txBody>
                  <a:tcPr marR="0" marT="27432" marB="27432"/>
                </a:tc>
                <a:extLst>
                  <a:ext uri="{0D108BD9-81ED-4DB2-BD59-A6C34878D82A}">
                    <a16:rowId xmlns:a16="http://schemas.microsoft.com/office/drawing/2014/main" val="4002226615"/>
                  </a:ext>
                </a:extLst>
              </a:tr>
              <a:tr h="736258">
                <a:tc>
                  <a:txBody>
                    <a:bodyPr/>
                    <a:lstStyle/>
                    <a:p>
                      <a:pPr latinLnBrk="0"/>
                      <a:r>
                        <a:rPr lang="en-US" sz="1100" b="1" dirty="0"/>
                        <a:t>Integration</a:t>
                      </a:r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marL="0" indent="0" latinLnBrk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SMDR - ICM missed call</a:t>
                      </a:r>
                    </a:p>
                    <a:p>
                      <a:pPr marL="0" indent="0" latinLnBrk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SMDR - Called/Connected Info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SMDR - Group call information</a:t>
                      </a:r>
                    </a:p>
                    <a:p>
                      <a:pPr marL="0" indent="0" latinLnBrk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SMDR - Abandoned call info</a:t>
                      </a:r>
                    </a:p>
                    <a:p>
                      <a:pPr marL="0" indent="0" latinLnBrk="0">
                        <a:buFont typeface="Arial" panose="020B0604020202020204" pitchFamily="34" charset="0"/>
                        <a:buNone/>
                      </a:pPr>
                      <a:endParaRPr lang="en-US" sz="1100" b="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SMDR Web API - Call ID</a:t>
                      </a:r>
                    </a:p>
                    <a:p>
                      <a:pPr marL="0" indent="0" latinLnBrk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SIP Paging Device</a:t>
                      </a:r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Support ICM missed call info in SMDR with call duration.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Support original dialed info in SMDR for group/pick-up call.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Support group call info in SMDR with answered/unanswered.</a:t>
                      </a:r>
                    </a:p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Support abandoned call info in SMDR for disconnected before answer or during CCR announcement</a:t>
                      </a:r>
                    </a:p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Added Call ID in SDMR Web API for call tracking</a:t>
                      </a:r>
                    </a:p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Support DTMF relay during page for 3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 party SIP paging device</a:t>
                      </a:r>
                    </a:p>
                  </a:txBody>
                  <a:tcPr marR="0" marT="27432" marB="27432"/>
                </a:tc>
                <a:extLst>
                  <a:ext uri="{0D108BD9-81ED-4DB2-BD59-A6C34878D82A}">
                    <a16:rowId xmlns:a16="http://schemas.microsoft.com/office/drawing/2014/main" val="1148033685"/>
                  </a:ext>
                </a:extLst>
              </a:tr>
              <a:tr h="931411">
                <a:tc>
                  <a:txBody>
                    <a:bodyPr/>
                    <a:lstStyle/>
                    <a:p>
                      <a:pPr latinLnBrk="0"/>
                      <a:r>
                        <a:rPr lang="en-US" sz="1100" b="1" dirty="0"/>
                        <a:t>UX and Call management</a:t>
                      </a:r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Programmable MOH by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Transfer using DIR search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Flexible paging from MEX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Transfer to a station in DND/FWD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Idle on Hold for CC agent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Block transferring a call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Ringback tone for group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Multi barge-in conference</a:t>
                      </a:r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Support multiple different MOH on flexible buttons so play different MOH to caller when hold/transfer. (Number of VSF MOH is increased to 30)</a:t>
                      </a:r>
                    </a:p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Support a transfer using DIR search</a:t>
                      </a:r>
                    </a:p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Mobile extension can also make a flexible paging from external to system.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Support transfer a call to a station in DND/FWD state using “override code”.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 an option “Go to idle on hold” specially contact center agent.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 an option to block a transfer for CO/Internal call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 more ringback tone options for group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Enable barge-in conference joined by multiple users up to 32(UCP) 13(eMG)</a:t>
                      </a:r>
                    </a:p>
                  </a:txBody>
                  <a:tcPr marR="0" marT="27432" marB="27432"/>
                </a:tc>
                <a:extLst>
                  <a:ext uri="{0D108BD9-81ED-4DB2-BD59-A6C34878D82A}">
                    <a16:rowId xmlns:a16="http://schemas.microsoft.com/office/drawing/2014/main" val="2741947485"/>
                  </a:ext>
                </a:extLst>
              </a:tr>
              <a:tr h="345953">
                <a:tc>
                  <a:txBody>
                    <a:bodyPr/>
                    <a:lstStyle/>
                    <a:p>
                      <a:pPr latinLnBrk="0"/>
                      <a:r>
                        <a:rPr lang="en-US" sz="1100" b="1" dirty="0"/>
                        <a:t>Security/ Privacy</a:t>
                      </a:r>
                    </a:p>
                    <a:p>
                      <a:pPr latinLnBrk="0"/>
                      <a:endParaRPr lang="en-US" sz="1100" b="1" dirty="0"/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marL="0" indent="0" latinLnBrk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Web/Telnet enable/disable</a:t>
                      </a:r>
                    </a:p>
                    <a:p>
                      <a:pPr marL="0" indent="0" latinLnBrk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SMTP password digit increase</a:t>
                      </a:r>
                    </a:p>
                    <a:p>
                      <a:pPr marL="0" indent="0" latinLnBrk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DSS LED service for specific users</a:t>
                      </a:r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Support enable/disable Web/Telnet connection of phones (1000i only) by system</a:t>
                      </a:r>
                    </a:p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Increased the number of digit to 64 for SMTP password (system / station)</a:t>
                      </a:r>
                    </a:p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Added DSS LED service option to disable for specific stations</a:t>
                      </a:r>
                    </a:p>
                  </a:txBody>
                  <a:tcPr marR="0" marT="27432" marB="27432"/>
                </a:tc>
                <a:extLst>
                  <a:ext uri="{0D108BD9-81ED-4DB2-BD59-A6C34878D82A}">
                    <a16:rowId xmlns:a16="http://schemas.microsoft.com/office/drawing/2014/main" val="2987528389"/>
                  </a:ext>
                </a:extLst>
              </a:tr>
              <a:tr h="638682">
                <a:tc>
                  <a:txBody>
                    <a:bodyPr/>
                    <a:lstStyle/>
                    <a:p>
                      <a:pPr latinLnBrk="0"/>
                      <a:r>
                        <a:rPr lang="en-US" sz="1100" b="1" dirty="0"/>
                        <a:t>Management</a:t>
                      </a:r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Programming in excel style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eMG800 time slot full alarm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Decimal digit for mini-bar charge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License for 3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 party coloring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UCP100 SLIU disable option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eMG800 ISDN clock sync</a:t>
                      </a:r>
                    </a:p>
                  </a:txBody>
                  <a:tcPr marR="0" marT="27432" marB="27432"/>
                </a:tc>
                <a:tc>
                  <a:txBody>
                    <a:bodyPr/>
                    <a:lstStyle/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Added for SMTP configuration table, LCR tables</a:t>
                      </a:r>
                    </a:p>
                    <a:p>
                      <a:pPr marL="171450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eMG800 time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slot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full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notification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decimal digit for mini-bar charge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License for 3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 party coloring solution (only for Korea)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Added UCP100 disable option to use 2 SPL ports for others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Added clock sync for eMG800 slave cabinets</a:t>
                      </a:r>
                    </a:p>
                  </a:txBody>
                  <a:tcPr marR="0" marT="27432" marB="27432"/>
                </a:tc>
                <a:extLst>
                  <a:ext uri="{0D108BD9-81ED-4DB2-BD59-A6C34878D82A}">
                    <a16:rowId xmlns:a16="http://schemas.microsoft.com/office/drawing/2014/main" val="14983049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65AEBE-C5EB-4BEB-9BF6-E16F982714E2}"/>
              </a:ext>
            </a:extLst>
          </p:cNvPr>
          <p:cNvSpPr txBox="1"/>
          <p:nvPr/>
        </p:nvSpPr>
        <p:spPr>
          <a:xfrm>
            <a:off x="7312193" y="784516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</a:rPr>
              <a:t>(Unified V4.1)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3435714"/>
      </p:ext>
    </p:extLst>
  </p:cSld>
  <p:clrMapOvr>
    <a:masterClrMapping/>
  </p:clrMapOvr>
</p:sld>
</file>

<file path=ppt/theme/theme1.xml><?xml version="1.0" encoding="utf-8"?>
<a:theme xmlns:a="http://schemas.openxmlformats.org/drawingml/2006/main" name="Ericsson-LG Enterprise PPT [normal] 170417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icsson-LG Enterprise PPT [normal] 170417" id="{CD264A2A-868F-45C4-A13C-26222CE37C70}" vid="{1475069C-D599-495A-9BB5-390F75AB4869}"/>
    </a:ext>
  </a:extLst>
</a:theme>
</file>

<file path=ppt/theme/theme10.xml><?xml version="1.0" encoding="utf-8"?>
<a:theme xmlns:a="http://schemas.openxmlformats.org/drawingml/2006/main" name="1_C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E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EKR - Standard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R - Standard" id="{09F74E8F-E626-4AF5-B045-DDACA2651221}" vid="{E1F635FC-96F3-48C3-9286-7473DEDADB25}"/>
    </a:ext>
  </a:extLst>
</a:theme>
</file>

<file path=ppt/theme/theme14.xml><?xml version="1.0" encoding="utf-8"?>
<a:theme xmlns:a="http://schemas.openxmlformats.org/drawingml/2006/main" name="2_EKR - Wide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R - Wide" id="{715E4E03-921E-47A8-8322-5CEB4695BC28}" vid="{5EB46F67-D351-4212-BB37-C4710D81160D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ricsson-LG Enterprise PPT [normal] 170330" id="{3E11BB21-1F47-416C-B9B2-E9C2888E6D6E}" vid="{C0677793-CA41-4847-8533-9EBE115E41F4}"/>
    </a:ext>
  </a:extLst>
</a:theme>
</file>

<file path=ppt/theme/theme3.xml><?xml version="1.0" encoding="utf-8"?>
<a:theme xmlns:a="http://schemas.openxmlformats.org/drawingml/2006/main" name="B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KR - Wide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R - Wide" id="{715E4E03-921E-47A8-8322-5CEB4695BC28}" vid="{5EB46F67-D351-4212-BB37-C4710D81160D}"/>
    </a:ext>
  </a:extLst>
</a:theme>
</file>

<file path=ppt/theme/theme8.xml><?xml version="1.0" encoding="utf-8"?>
<a:theme xmlns:a="http://schemas.openxmlformats.org/drawingml/2006/main" name="1_A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icsson-LG Enterprise PPT [wide] 170330" id="{D8B9A9A3-0169-493A-96FE-1F00E917506C}" vid="{9BB78D1D-18E3-4846-805A-1F2298727E0D}"/>
    </a:ext>
  </a:extLst>
</a:theme>
</file>

<file path=ppt/theme/theme9.xml><?xml version="1.0" encoding="utf-8"?>
<a:theme xmlns:a="http://schemas.openxmlformats.org/drawingml/2006/main" name="1_B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C8F31E74DF74E8FCFF284B4431CE2" ma:contentTypeVersion="13" ma:contentTypeDescription="Create a new document." ma:contentTypeScope="" ma:versionID="cb144d108371b5981b1989e6d895babb">
  <xsd:schema xmlns:xsd="http://www.w3.org/2001/XMLSchema" xmlns:xs="http://www.w3.org/2001/XMLSchema" xmlns:p="http://schemas.microsoft.com/office/2006/metadata/properties" xmlns:ns3="f0c1c198-6772-4070-9fed-c99b54821fd3" xmlns:ns4="caa248ac-567e-4f8a-83ad-95641c120e6c" targetNamespace="http://schemas.microsoft.com/office/2006/metadata/properties" ma:root="true" ma:fieldsID="72454b4a9ad6ea55cceaa2d8e992c5dd" ns3:_="" ns4:_="">
    <xsd:import namespace="f0c1c198-6772-4070-9fed-c99b54821fd3"/>
    <xsd:import namespace="caa248ac-567e-4f8a-83ad-95641c120e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Details" minOccurs="0"/>
                <xsd:element ref="ns4:SharedWithUser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1c198-6772-4070-9fed-c99b54821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248ac-567e-4f8a-83ad-95641c120e6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C4A29E-66F8-4259-996B-68BC64526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c1c198-6772-4070-9fed-c99b54821fd3"/>
    <ds:schemaRef ds:uri="caa248ac-567e-4f8a-83ad-95641c120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26C8AF-36F7-43A2-B933-142C53B00B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58F37-75D9-465B-AB1A-B410BE934949}">
  <ds:schemaRefs>
    <ds:schemaRef ds:uri="http://schemas.microsoft.com/office/2006/documentManagement/types"/>
    <ds:schemaRef ds:uri="caa248ac-567e-4f8a-83ad-95641c120e6c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0c1c198-6772-4070-9fed-c99b54821fd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Ericsson-LG Enterprise PPT [Standard] 20170417</Template>
  <TotalTime>130940</TotalTime>
  <Words>1717</Words>
  <Application>Microsoft Office PowerPoint</Application>
  <PresentationFormat>On-screen Show (4:3)</PresentationFormat>
  <Paragraphs>377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iPECS</vt:lpstr>
      <vt:lpstr>맑은 고딕</vt:lpstr>
      <vt:lpstr>Arial</vt:lpstr>
      <vt:lpstr>Arial</vt:lpstr>
      <vt:lpstr>Calibri</vt:lpstr>
      <vt:lpstr>Wingdings</vt:lpstr>
      <vt:lpstr>Ericsson-LG Enterprise PPT [normal] 170417</vt:lpstr>
      <vt:lpstr>A</vt:lpstr>
      <vt:lpstr>B</vt:lpstr>
      <vt:lpstr>C</vt:lpstr>
      <vt:lpstr>D</vt:lpstr>
      <vt:lpstr>E</vt:lpstr>
      <vt:lpstr>EKR - Wide</vt:lpstr>
      <vt:lpstr>1_A</vt:lpstr>
      <vt:lpstr>1_B</vt:lpstr>
      <vt:lpstr>1_C</vt:lpstr>
      <vt:lpstr>1_D</vt:lpstr>
      <vt:lpstr>1_E</vt:lpstr>
      <vt:lpstr>EKR - Standard</vt:lpstr>
      <vt:lpstr>2_EKR - Wide</vt:lpstr>
      <vt:lpstr>Document</vt:lpstr>
      <vt:lpstr>Unified SW V4.1 Introduction</vt:lpstr>
      <vt:lpstr>Contents</vt:lpstr>
      <vt:lpstr>V4.1 highlight</vt:lpstr>
      <vt:lpstr>1000i support</vt:lpstr>
      <vt:lpstr>Enhanced applications</vt:lpstr>
      <vt:lpstr>vUCP Trial Support</vt:lpstr>
      <vt:lpstr>vUCP Trial Support</vt:lpstr>
      <vt:lpstr>MS Teams Interworking</vt:lpstr>
      <vt:lpstr>Enhanced features</vt:lpstr>
      <vt:lpstr>Licensing update</vt:lpstr>
      <vt:lpstr>License updates with Unified v4.1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Symon Sungyong Park</dc:creator>
  <cp:lastModifiedBy>Keunsup Choi</cp:lastModifiedBy>
  <cp:revision>935</cp:revision>
  <cp:lastPrinted>2020-01-30T04:33:36Z</cp:lastPrinted>
  <dcterms:created xsi:type="dcterms:W3CDTF">2017-05-24T04:01:22Z</dcterms:created>
  <dcterms:modified xsi:type="dcterms:W3CDTF">2020-10-08T04:41:01Z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0x0101003C4C8F31E74DF74E8FCFF284B4431CE2</vt:lpwstr>
  </property>
</Properties>
</file>