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</p:sldMasterIdLst>
  <p:notesMasterIdLst>
    <p:notesMasterId r:id="rId41"/>
  </p:notesMasterIdLst>
  <p:handoutMasterIdLst>
    <p:handoutMasterId r:id="rId42"/>
  </p:handoutMasterIdLst>
  <p:sldIdLst>
    <p:sldId id="973" r:id="rId2"/>
    <p:sldId id="1018" r:id="rId3"/>
    <p:sldId id="1089" r:id="rId4"/>
    <p:sldId id="1086" r:id="rId5"/>
    <p:sldId id="1088" r:id="rId6"/>
    <p:sldId id="1090" r:id="rId7"/>
    <p:sldId id="1017" r:id="rId8"/>
    <p:sldId id="1068" r:id="rId9"/>
    <p:sldId id="1032" r:id="rId10"/>
    <p:sldId id="1069" r:id="rId11"/>
    <p:sldId id="1033" r:id="rId12"/>
    <p:sldId id="1092" r:id="rId13"/>
    <p:sldId id="1034" r:id="rId14"/>
    <p:sldId id="1035" r:id="rId15"/>
    <p:sldId id="1036" r:id="rId16"/>
    <p:sldId id="1093" r:id="rId17"/>
    <p:sldId id="1097" r:id="rId18"/>
    <p:sldId id="1094" r:id="rId19"/>
    <p:sldId id="1095" r:id="rId20"/>
    <p:sldId id="1091" r:id="rId21"/>
    <p:sldId id="1039" r:id="rId22"/>
    <p:sldId id="1040" r:id="rId23"/>
    <p:sldId id="1041" r:id="rId24"/>
    <p:sldId id="1042" r:id="rId25"/>
    <p:sldId id="1070" r:id="rId26"/>
    <p:sldId id="1071" r:id="rId27"/>
    <p:sldId id="1072" r:id="rId28"/>
    <p:sldId id="1073" r:id="rId29"/>
    <p:sldId id="1074" r:id="rId30"/>
    <p:sldId id="1075" r:id="rId31"/>
    <p:sldId id="1076" r:id="rId32"/>
    <p:sldId id="1077" r:id="rId33"/>
    <p:sldId id="1078" r:id="rId34"/>
    <p:sldId id="1079" r:id="rId35"/>
    <p:sldId id="1080" r:id="rId36"/>
    <p:sldId id="1081" r:id="rId37"/>
    <p:sldId id="1082" r:id="rId38"/>
    <p:sldId id="1083" r:id="rId39"/>
    <p:sldId id="1084" r:id="rId40"/>
  </p:sldIdLst>
  <p:sldSz cx="9144000" cy="6858000" type="screen4x3"/>
  <p:notesSz cx="6797675" cy="9926638"/>
  <p:defaultTextStyle>
    <a:defPPr>
      <a:defRPr lang="ko-KR"/>
    </a:defPPr>
    <a:lvl1pPr algn="ctr" rtl="0" fontAlgn="base" latinLnBrk="1">
      <a:lnSpc>
        <a:spcPct val="80000"/>
      </a:lnSpc>
      <a:spcBef>
        <a:spcPct val="0"/>
      </a:spcBef>
      <a:spcAft>
        <a:spcPct val="0"/>
      </a:spcAft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1pPr>
    <a:lvl2pPr marL="457200" algn="ctr" rtl="0" fontAlgn="base" latinLnBrk="1">
      <a:lnSpc>
        <a:spcPct val="80000"/>
      </a:lnSpc>
      <a:spcBef>
        <a:spcPct val="0"/>
      </a:spcBef>
      <a:spcAft>
        <a:spcPct val="0"/>
      </a:spcAft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2pPr>
    <a:lvl3pPr marL="914400" algn="ctr" rtl="0" fontAlgn="base" latinLnBrk="1">
      <a:lnSpc>
        <a:spcPct val="80000"/>
      </a:lnSpc>
      <a:spcBef>
        <a:spcPct val="0"/>
      </a:spcBef>
      <a:spcAft>
        <a:spcPct val="0"/>
      </a:spcAft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3pPr>
    <a:lvl4pPr marL="1371600" algn="ctr" rtl="0" fontAlgn="base" latinLnBrk="1">
      <a:lnSpc>
        <a:spcPct val="80000"/>
      </a:lnSpc>
      <a:spcBef>
        <a:spcPct val="0"/>
      </a:spcBef>
      <a:spcAft>
        <a:spcPct val="0"/>
      </a:spcAft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4pPr>
    <a:lvl5pPr marL="1828800" algn="ctr" rtl="0" fontAlgn="base" latinLnBrk="1">
      <a:lnSpc>
        <a:spcPct val="80000"/>
      </a:lnSpc>
      <a:spcBef>
        <a:spcPct val="0"/>
      </a:spcBef>
      <a:spcAft>
        <a:spcPct val="0"/>
      </a:spcAft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5pPr>
    <a:lvl6pPr marL="2286000" algn="l" defTabSz="914400" rtl="0" eaLnBrk="1" latinLnBrk="1" hangingPunct="1"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6pPr>
    <a:lvl7pPr marL="2743200" algn="l" defTabSz="914400" rtl="0" eaLnBrk="1" latinLnBrk="1" hangingPunct="1"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7pPr>
    <a:lvl8pPr marL="3200400" algn="l" defTabSz="914400" rtl="0" eaLnBrk="1" latinLnBrk="1" hangingPunct="1"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8pPr>
    <a:lvl9pPr marL="3657600" algn="l" defTabSz="914400" rtl="0" eaLnBrk="1" latinLnBrk="1" hangingPunct="1">
      <a:defRPr kumimoji="1" sz="1000" kern="1200">
        <a:solidFill>
          <a:srgbClr val="0000CC"/>
        </a:solidFill>
        <a:latin typeface="Impact" pitchFamily="34" charset="0"/>
        <a:ea typeface="T"/>
        <a:cs typeface="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CCFF"/>
    <a:srgbClr val="00FF00"/>
    <a:srgbClr val="0033CC"/>
    <a:srgbClr val="CCECFF"/>
    <a:srgbClr val="66CCFF"/>
    <a:srgbClr val="EAEAEA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585" autoAdjust="0"/>
  </p:normalViewPr>
  <p:slideViewPr>
    <p:cSldViewPr snapToObjects="1">
      <p:cViewPr>
        <p:scale>
          <a:sx n="75" d="100"/>
          <a:sy n="75" d="100"/>
        </p:scale>
        <p:origin x="-1146" y="-672"/>
      </p:cViewPr>
      <p:guideLst>
        <p:guide orient="horz" pos="709"/>
        <p:guide orient="horz" pos="1207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notesViewPr>
    <p:cSldViewPr snapToObjects="1">
      <p:cViewPr varScale="1">
        <p:scale>
          <a:sx n="80" d="100"/>
          <a:sy n="80" d="100"/>
        </p:scale>
        <p:origin x="-1032" y="-102"/>
      </p:cViewPr>
      <p:guideLst>
        <p:guide orient="horz" pos="3125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2983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683CFC-ACD0-4663-A759-F3C87DA8CF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4122"/>
            <a:ext cx="4985393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2983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8" tIns="46144" rIns="92288" bIns="46144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19519A3-610E-4602-92EC-25D1FEF7CE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71B50-4EA4-4E18-9867-771AD3C9191E}" type="slidenum">
              <a:rPr lang="en-US" altLang="ko-KR" smtClean="0"/>
              <a:pPr/>
              <a:t>0</a:t>
            </a:fld>
            <a:endParaRPr lang="en-US" altLang="ko-KR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66763"/>
            <a:ext cx="4902200" cy="367823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49" y="4752216"/>
            <a:ext cx="4975684" cy="4447464"/>
          </a:xfrm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7100" y="744538"/>
            <a:ext cx="4959350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519A3-610E-4602-92EC-25D1FEF7CE8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196976"/>
            <a:ext cx="4038600" cy="49291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4038600" cy="49291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976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96976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지움 배경저장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0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삼성 로고(흰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1" y="113110"/>
            <a:ext cx="876300" cy="3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삼성 로고(흰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1" y="113110"/>
            <a:ext cx="876300" cy="3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9189" name="Rectangle 5"/>
          <p:cNvSpPr>
            <a:spLocks noChangeArrowheads="1"/>
          </p:cNvSpPr>
          <p:nvPr/>
        </p:nvSpPr>
        <p:spPr bwMode="auto">
          <a:xfrm>
            <a:off x="6877051" y="661630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0000"/>
              </a:lnSpc>
              <a:defRPr/>
            </a:pPr>
            <a:fld id="{8511C148-51FE-4DBE-9B1E-0E685B1D86D3}" type="slidenum">
              <a:rPr lang="en-US" altLang="ko-KR" sz="1400" b="1" smtClean="0">
                <a:solidFill>
                  <a:schemeClr val="accent2"/>
                </a:solidFill>
                <a:latin typeface="Arial" pitchFamily="34" charset="0"/>
                <a:ea typeface="굴림" pitchFamily="50" charset="-127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ko-KR" sz="1400" b="1" dirty="0">
              <a:solidFill>
                <a:schemeClr val="accent2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578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016"/>
            <a:ext cx="9144000" cy="16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0211" name="Rectangle 3"/>
          <p:cNvSpPr>
            <a:spLocks noChangeArrowheads="1"/>
          </p:cNvSpPr>
          <p:nvPr/>
        </p:nvSpPr>
        <p:spPr bwMode="auto">
          <a:xfrm>
            <a:off x="2808817" y="3213498"/>
            <a:ext cx="3858683" cy="7012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388" name="Picture 4" descr="영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18" y="260747"/>
            <a:ext cx="1657349" cy="38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0215" name="Text Box 7"/>
          <p:cNvSpPr txBox="1">
            <a:spLocks noChangeArrowheads="1"/>
          </p:cNvSpPr>
          <p:nvPr/>
        </p:nvSpPr>
        <p:spPr bwMode="auto">
          <a:xfrm>
            <a:off x="395817" y="692696"/>
            <a:ext cx="835448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ko-KR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[SCM Express]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ko-KR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VMware 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Client Configuration 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Guide</a:t>
            </a:r>
            <a:endParaRPr lang="ko-KR" altLang="en-US" sz="3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6390" name="Picture 9" descr="vide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285" y="5685235"/>
            <a:ext cx="1221316" cy="7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x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5925741"/>
            <a:ext cx="1862667" cy="3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SMT-W6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1" y="5363766"/>
            <a:ext cx="950383" cy="110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서버그림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485" y="5925741"/>
            <a:ext cx="201718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5413" y="238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VMware Client Installation - 4</a:t>
            </a:r>
          </a:p>
        </p:txBody>
      </p:sp>
      <p:sp>
        <p:nvSpPr>
          <p:cNvPr id="2765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&lt;Install&gt;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52737"/>
            <a:ext cx="6400800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2. VMware Client Installation - 5</a:t>
            </a:r>
          </a:p>
        </p:txBody>
      </p:sp>
      <p:sp>
        <p:nvSpPr>
          <p:cNvPr id="28676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&lt;Finish&gt;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Run VMware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vSphere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Client program.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24744"/>
            <a:ext cx="6400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179918" y="2464587"/>
            <a:ext cx="8714316" cy="144662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Chapter3</a:t>
            </a: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. VMware </a:t>
            </a:r>
          </a:p>
          <a:p>
            <a:pPr marL="342900" marR="0" lvl="0" indent="-342900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Network Configuration</a:t>
            </a:r>
            <a:endParaRPr kumimoji="1" lang="en-US" altLang="ko-K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3. VMware Network Configuration - 1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0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186176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Input IP address of server that is installed VMware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ESXi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Input Id/Password of VMware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ESXi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14754"/>
            <a:ext cx="4176464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918" y="31017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3. VMware Network Configuration - 2</a:t>
            </a:r>
            <a:endParaRPr lang="ko-KR" altLang="en-US" sz="2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24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 this case, select &lt;Ignore&gt;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340768"/>
            <a:ext cx="6477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3. VMware Network Configuration - 3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748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877272"/>
            <a:ext cx="8075084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&lt;Inventory&gt;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764422"/>
            <a:ext cx="6876256" cy="48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3. VMware Network Configuration - 4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0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013176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Configuration tab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Hardware -&gt; Networking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048672" cy="39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3. VMware Network Configuration - 5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0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1268760"/>
            <a:ext cx="8075084" cy="5119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If there is only the VM Network, you have to add VM Network 1~3.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If the number of available physical network adapter is 1, add VM Network 1.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If the number of available physical network adapter is over 3, add VM Network 1~3.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918" y="31017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3. VMware Network Configuration - 6</a:t>
            </a:r>
            <a:endParaRPr lang="ko-KR" altLang="en-US" sz="28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24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1) Click Add Networking Wizard.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2) &lt;Virtual Machine&gt; -&gt; &lt;Next&gt;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3) &lt;Create a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vSphere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standard switch&gt; -&gt; &lt;Next&gt;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58379"/>
            <a:ext cx="5174618" cy="382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1520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3. VMware Network Configuration - 7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748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040560"/>
            <a:ext cx="8075084" cy="1628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4) Input &lt;Network Label&gt; - VM Network 1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5) &lt;Next&gt;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6) &lt;Finish&gt;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If you want to add more network adapter, Repeat 1) ~ 6)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51660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179918" y="2464587"/>
            <a:ext cx="8714316" cy="1446620"/>
          </a:xfrm>
          <a:prstGeom prst="rect">
            <a:avLst/>
          </a:prstGeom>
          <a:noFill/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Chapter 1. Preparation</a:t>
            </a:r>
            <a:endParaRPr kumimoji="1" lang="en-US" altLang="ko-K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179918" y="2464587"/>
            <a:ext cx="8714316" cy="144662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Chapter4.</a:t>
            </a: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 VMware </a:t>
            </a:r>
          </a:p>
          <a:p>
            <a:pPr marL="342900" marR="0" lvl="0" indent="-342900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Client Configuration</a:t>
            </a:r>
            <a:endParaRPr kumimoji="1" lang="en-US" altLang="ko-K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20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877272"/>
            <a:ext cx="8075084" cy="727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File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-&gt; New -&gt; Virtual Machine…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195" y="683522"/>
            <a:ext cx="7293205" cy="51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VMware Client Configuration - 2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844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786388"/>
            <a:ext cx="8075084" cy="10716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&lt;Custom&gt;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588" y="688777"/>
            <a:ext cx="5363692" cy="50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– 3</a:t>
            </a:r>
          </a:p>
        </p:txBody>
      </p:sp>
      <p:sp>
        <p:nvSpPr>
          <p:cNvPr id="36868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697252"/>
            <a:ext cx="8075084" cy="835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Input the virtual machine name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972" y="695562"/>
            <a:ext cx="5267300" cy="49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VMware Client Configuration - 4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805264"/>
            <a:ext cx="8075084" cy="835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a destination storage for the virtual machine files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977" y="743496"/>
            <a:ext cx="5646327" cy="49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VMware Client Configuration - 5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805264"/>
            <a:ext cx="8075084" cy="835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&lt;Virtual Machine Version : 8&gt;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980" y="679954"/>
            <a:ext cx="5339308" cy="50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VMware Client Configuration - 6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643246"/>
            <a:ext cx="8075084" cy="9971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&lt;Linux&gt;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&lt;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CentOS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4/5/6(32bit)&gt;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980" y="692697"/>
            <a:ext cx="5195292" cy="493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VMware Client Configuration - 7</a:t>
            </a: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373216"/>
            <a:ext cx="8075084" cy="1188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Number of virtual socket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&lt;1&gt; 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Number of cores per virtual socket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&lt;4&gt;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972" y="692696"/>
            <a:ext cx="54113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- 8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427222"/>
            <a:ext cx="8075084" cy="1188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Memory Size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	SCM Express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&lt;6 GB&gt; , SCM Enterprise : &lt;10 GB&gt;  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988" y="692696"/>
            <a:ext cx="4907260" cy="465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-32" y="31016"/>
            <a:ext cx="8616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4. VMware Client Configuration - 9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97152"/>
            <a:ext cx="8075084" cy="18216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Virtual Connection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NIC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&lt;3&gt;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NIC 1~3 :</a:t>
            </a: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	Select virtual network adapters. (all same or three different)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Adapter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&lt;Flexible&gt;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978" y="667892"/>
            <a:ext cx="6415374" cy="40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Preparation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- 1</a:t>
            </a:r>
            <a:endParaRPr lang="ko-KR" altLang="en-US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918" y="694135"/>
            <a:ext cx="8714316" cy="219480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1.1 Case 1 : VMware was installed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 this case, we should assume that VMware Client program is also installed.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You have to set up the necessary resources in using the Client program.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[SCM Virtualization resource]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See Chapter3 to set up.</a:t>
            </a: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1461" y="3632428"/>
          <a:ext cx="8111068" cy="166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391"/>
                <a:gridCol w="2592288"/>
                <a:gridCol w="2752389"/>
              </a:tblGrid>
              <a:tr h="27813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SCM Express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SCM Enterprise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Virtual</a:t>
                      </a:r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CPU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2.0 GHz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4 core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2.0 GHz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4 core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Virtual</a:t>
                      </a:r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RAM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6 </a:t>
                      </a:r>
                      <a:r>
                        <a:rPr lang="en-US" altLang="ko-KR" sz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r>
                        <a:rPr lang="en-US" altLang="ko-KR" sz="12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Virtual</a:t>
                      </a:r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HDD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300 </a:t>
                      </a:r>
                      <a:r>
                        <a:rPr lang="en-US" altLang="ko-KR" sz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Virtual Network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bandwidth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100 Mbps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100 Mbps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Virtual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Network adapter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- 10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427222"/>
            <a:ext cx="8075084" cy="1188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SCSI controller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&lt;LSI Logic Parallel&gt;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79" y="764704"/>
            <a:ext cx="7422621" cy="45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- 11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427222"/>
            <a:ext cx="8075084" cy="11881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a Disk type: &lt;Create a new virtual disk&gt;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922" y="725488"/>
            <a:ext cx="6785446" cy="44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- 12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103186"/>
            <a:ext cx="8075084" cy="1512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Capacity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&lt;300 GB&gt;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Disk Provisioning : &lt;Thick Provision Lazy Zeroed&gt;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Location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&lt;Store with the virtual machine&gt;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280" y="728020"/>
            <a:ext cx="6635080" cy="42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– 13</a:t>
            </a: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301208"/>
            <a:ext cx="8075084" cy="1512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Virtual Device Node : Maintain the default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Mode : &lt;Independent&gt;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-&gt; &lt;Persistent&gt;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22325"/>
            <a:ext cx="6659107" cy="41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- 14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561970"/>
            <a:ext cx="8075084" cy="10533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Check &lt;Edit the virtual machine settings before completion&gt;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646" y="645790"/>
            <a:ext cx="5262634" cy="48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- 15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25144"/>
            <a:ext cx="8075084" cy="19442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Resource tab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CPU resource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Shares : Custom – 1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Limit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Uncheck &lt;Unlimited&gt; and scroll the max MHz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Reservation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Scroll the max MHz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07250" cy="386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- 16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941168"/>
            <a:ext cx="8075084" cy="1512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Memory resource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Shares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Custom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– 1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Reservation : Scroll the max MB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Limit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Uncheck &lt;Unlimited&gt; and input &lt;Reservation value&gt;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54266" cy="36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- 17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103186"/>
            <a:ext cx="8075084" cy="1512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Disk resource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Shares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Custom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Shares Value : 200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&lt;OK&gt;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32337"/>
            <a:ext cx="4884018" cy="435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- 18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103186"/>
            <a:ext cx="8075084" cy="15121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Power on virtual machine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Console tab(Ctrl + Alt : Release console)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 Icon click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-&gt; CD/DVD drive1 -&gt; Connect to ISO image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on local disk -&gt; select SCME ISO image</a:t>
            </a:r>
          </a:p>
          <a:p>
            <a:pPr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984" y="5902672"/>
            <a:ext cx="393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168" y="752432"/>
            <a:ext cx="6084168" cy="433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918" y="31016"/>
            <a:ext cx="83523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4. VMware Client Configuration - 19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89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5445224"/>
            <a:ext cx="8075084" cy="11701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Console tab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Install SCME </a:t>
            </a: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	: See SCM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Express_Installation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Manual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551" y="764704"/>
            <a:ext cx="6964833" cy="448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Preparation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- 2 </a:t>
            </a:r>
            <a:endParaRPr lang="ko-KR" altLang="en-US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918" y="694135"/>
            <a:ext cx="8714316" cy="547116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1.2 Case 2 : VMware was not installed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1.2.1 Physical Server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[Server Resource]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(Caution)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Server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resources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have to be sufficient to install VMware and SCM S/W.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1461" y="2420888"/>
          <a:ext cx="8111068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5772"/>
                <a:gridCol w="2766935"/>
                <a:gridCol w="3098361"/>
              </a:tblGrid>
              <a:tr h="35013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SCM Express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용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SCM Enterprise </a:t>
                      </a: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용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9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CPU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2.0 GHz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5 core</a:t>
                      </a:r>
                      <a:r>
                        <a:rPr lang="ko-KR" altLang="en-US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or more</a:t>
                      </a:r>
                    </a:p>
                    <a:p>
                      <a:pPr latinLnBrk="1"/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2.9 GHz 4 core or more</a:t>
                      </a:r>
                      <a:r>
                        <a:rPr lang="ko-KR" altLang="en-US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2.0 GHz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5 core</a:t>
                      </a:r>
                      <a:r>
                        <a:rPr lang="ko-KR" altLang="en-US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or more</a:t>
                      </a:r>
                    </a:p>
                    <a:p>
                      <a:pPr latinLnBrk="1"/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2.9 GHz 4 core or more</a:t>
                      </a:r>
                    </a:p>
                  </a:txBody>
                  <a:tcPr marL="121920" marR="121920" marT="34290" marB="34290" anchor="ctr"/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RAM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r>
                        <a:rPr lang="en-US" altLang="ko-KR" sz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or more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14 </a:t>
                      </a:r>
                      <a:r>
                        <a:rPr lang="en-US" altLang="ko-KR" sz="12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r>
                        <a:rPr lang="ko-KR" altLang="en-US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or more</a:t>
                      </a:r>
                    </a:p>
                  </a:txBody>
                  <a:tcPr marL="121920" marR="121920" marT="34290" marB="34290" anchor="ctr"/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HDD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300 </a:t>
                      </a:r>
                      <a:r>
                        <a:rPr lang="en-US" altLang="ko-KR" sz="1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or more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GByte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or more</a:t>
                      </a:r>
                    </a:p>
                  </a:txBody>
                  <a:tcPr marL="121920" marR="121920" marT="34290" marB="34290" anchor="ctr"/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Network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bandwidth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100 Mbps 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or more</a:t>
                      </a: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100 Mbps 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or more</a:t>
                      </a:r>
                    </a:p>
                  </a:txBody>
                  <a:tcPr marL="121920" marR="121920" marT="34290" marB="34290" anchor="ctr"/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Network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adapter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1(minimum)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/ 3(recommended)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1(minimum)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/ 3(recommended)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21920" marR="121920" marT="34290" marB="3429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Preparation</a:t>
            </a: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- 3</a:t>
            </a:r>
            <a:endParaRPr lang="ko-KR" altLang="en-US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918" y="694135"/>
            <a:ext cx="8714316" cy="482441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1.2.2 VMware Installation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VMware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vSphere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Hypervisor : VMware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ESXi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5.5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This guide does not describe VMware installation.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000" b="1" dirty="0" smtClean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1.2.3 VMware Client program installation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VMware 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vSphere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Client :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 VMware-viclient-all-5.5.0-1281650.exe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See Chapter2 to install VMware Client.</a:t>
            </a:r>
            <a:endParaRPr lang="en-US" altLang="ko-KR" sz="2000" b="1" dirty="0" smtClean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179918" y="2464587"/>
            <a:ext cx="8714316" cy="144662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Chapter2</a:t>
            </a: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. VMware </a:t>
            </a:r>
          </a:p>
          <a:p>
            <a:pPr marL="342900" marR="0" lvl="0" indent="-342900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kern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Client Installation</a:t>
            </a:r>
            <a:endParaRPr kumimoji="1" lang="en-US" altLang="ko-K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 VMware Client Installation </a:t>
            </a:r>
            <a:r>
              <a:rPr lang="en-US" altLang="ko-KR" sz="3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-1</a:t>
            </a:r>
            <a:endParaRPr lang="ko-KR" altLang="en-US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4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Run installation file and select the language.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1" y="1646803"/>
            <a:ext cx="5676900" cy="10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5723" y="2996953"/>
            <a:ext cx="4876800" cy="13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2. VMware Client Installation - 2</a:t>
            </a:r>
            <a:endParaRPr lang="ko-KR" altLang="en-US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4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vSphere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Client wizard start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96753"/>
            <a:ext cx="6400800" cy="31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9333" y="71676"/>
            <a:ext cx="77152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endParaRPr lang="ko-KR" altLang="ko-KR" sz="3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918" y="239"/>
            <a:ext cx="83523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2. VMware Client Installation - 3</a:t>
            </a:r>
          </a:p>
        </p:txBody>
      </p:sp>
      <p:sp>
        <p:nvSpPr>
          <p:cNvPr id="27652" name="내용 개체 틀 18"/>
          <p:cNvSpPr>
            <a:spLocks noGrp="1"/>
          </p:cNvSpPr>
          <p:nvPr>
            <p:ph sz="half" idx="1"/>
          </p:nvPr>
        </p:nvSpPr>
        <p:spPr bwMode="auto">
          <a:xfrm>
            <a:off x="457201" y="4732735"/>
            <a:ext cx="8075084" cy="13751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Select </a:t>
            </a:r>
          </a:p>
          <a:p>
            <a:pPr>
              <a:buNone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	&lt;I accept the terms in the license agreement&gt;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&lt;Next&gt;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24745"/>
            <a:ext cx="6400800" cy="32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기본 디자인">
  <a:themeElements>
    <a:clrScheme name="5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36000" rIns="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Impact" pitchFamily="34" charset="0"/>
            <a:ea typeface="T"/>
            <a:cs typeface="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36000" rIns="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0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Impact" pitchFamily="34" charset="0"/>
            <a:ea typeface="T"/>
            <a:cs typeface="T"/>
          </a:defRPr>
        </a:defPPr>
      </a:lstStyle>
    </a:lnDef>
  </a:objectDefaults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69846</TotalTime>
  <Words>973</Words>
  <Application>Microsoft Office PowerPoint</Application>
  <PresentationFormat>화면 슬라이드 쇼(4:3)</PresentationFormat>
  <Paragraphs>213</Paragraphs>
  <Slides>39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5_기본 디자인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</vt:vector>
  </TitlesOfParts>
  <Company>SAMSUNG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김하홍</dc:creator>
  <cp:lastModifiedBy>hsu.song</cp:lastModifiedBy>
  <cp:revision>2741</cp:revision>
  <cp:lastPrinted>2002-02-08T23:15:52Z</cp:lastPrinted>
  <dcterms:created xsi:type="dcterms:W3CDTF">2000-04-30T03:55:31Z</dcterms:created>
  <dcterms:modified xsi:type="dcterms:W3CDTF">2015-01-07T01:26:01Z</dcterms:modified>
</cp:coreProperties>
</file>